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4"/>
  </p:notesMasterIdLst>
  <p:handoutMasterIdLst>
    <p:handoutMasterId r:id="rId25"/>
  </p:handoutMasterIdLst>
  <p:sldIdLst>
    <p:sldId id="3288" r:id="rId2"/>
    <p:sldId id="3289" r:id="rId3"/>
    <p:sldId id="3292" r:id="rId4"/>
    <p:sldId id="3242" r:id="rId5"/>
    <p:sldId id="3263" r:id="rId6"/>
    <p:sldId id="3244" r:id="rId7"/>
    <p:sldId id="3261" r:id="rId8"/>
    <p:sldId id="3293" r:id="rId9"/>
    <p:sldId id="3247" r:id="rId10"/>
    <p:sldId id="3246" r:id="rId11"/>
    <p:sldId id="3243" r:id="rId12"/>
    <p:sldId id="3241" r:id="rId13"/>
    <p:sldId id="3294" r:id="rId14"/>
    <p:sldId id="3239" r:id="rId15"/>
    <p:sldId id="3262" r:id="rId16"/>
    <p:sldId id="3245" r:id="rId17"/>
    <p:sldId id="3240" r:id="rId18"/>
    <p:sldId id="3295" r:id="rId19"/>
    <p:sldId id="3264" r:id="rId20"/>
    <p:sldId id="3248" r:id="rId21"/>
    <p:sldId id="3260" r:id="rId22"/>
    <p:sldId id="3296" r:id="rId23"/>
  </p:sldIdLst>
  <p:sldSz cx="12858750" cy="7232650"/>
  <p:notesSz cx="6858000" cy="9144000"/>
  <p:custDataLst>
    <p:tags r:id="rId26"/>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orient="horz" pos="4183">
          <p15:clr>
            <a:srgbClr val="A4A3A4"/>
          </p15:clr>
        </p15:guide>
        <p15:guide id="4" pos="7588">
          <p15:clr>
            <a:srgbClr val="A4A3A4"/>
          </p15:clr>
        </p15:guide>
        <p15:guide id="5" pos="376">
          <p15:clr>
            <a:srgbClr val="A4A3A4"/>
          </p15:clr>
        </p15:guide>
        <p15:guide id="6" pos="135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C7D3"/>
    <a:srgbClr val="C05526"/>
    <a:srgbClr val="900000"/>
    <a:srgbClr val="EC206C"/>
    <a:srgbClr val="BC148E"/>
    <a:srgbClr val="0A1A3B"/>
    <a:srgbClr val="CE000D"/>
    <a:srgbClr val="FE67BE"/>
    <a:srgbClr val="84004C"/>
    <a:srgbClr val="8B2F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32" autoAdjust="0"/>
    <p:restoredTop sz="92986" autoAdjust="0"/>
  </p:normalViewPr>
  <p:slideViewPr>
    <p:cSldViewPr>
      <p:cViewPr varScale="1">
        <p:scale>
          <a:sx n="108" d="100"/>
          <a:sy n="108" d="100"/>
        </p:scale>
        <p:origin x="792" y="138"/>
      </p:cViewPr>
      <p:guideLst>
        <p:guide orient="horz" pos="328"/>
        <p:guide pos="4050"/>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85000"/>
              </a:schemeClr>
            </a:solidFill>
            <a:ln>
              <a:solidFill>
                <a:schemeClr val="bg1"/>
              </a:solidFill>
            </a:ln>
          </c:spPr>
          <c:dPt>
            <c:idx val="0"/>
            <c:bubble3D val="0"/>
            <c:spPr>
              <a:solidFill>
                <a:schemeClr val="accent1"/>
              </a:solidFill>
              <a:ln>
                <a:solidFill>
                  <a:schemeClr val="bg1"/>
                </a:solidFill>
              </a:ln>
            </c:spPr>
            <c:extLst>
              <c:ext xmlns:c16="http://schemas.microsoft.com/office/drawing/2014/chart" uri="{C3380CC4-5D6E-409C-BE32-E72D297353CC}">
                <c16:uniqueId val="{00000001-F9F7-41A7-9FDB-9AD3911EECA2}"/>
              </c:ext>
            </c:extLst>
          </c:dPt>
          <c:dPt>
            <c:idx val="1"/>
            <c:bubble3D val="0"/>
            <c:spPr>
              <a:solidFill>
                <a:schemeClr val="accent1"/>
              </a:solidFill>
              <a:ln>
                <a:solidFill>
                  <a:schemeClr val="bg1"/>
                </a:solidFill>
              </a:ln>
            </c:spPr>
            <c:extLst>
              <c:ext xmlns:c16="http://schemas.microsoft.com/office/drawing/2014/chart" uri="{C3380CC4-5D6E-409C-BE32-E72D297353CC}">
                <c16:uniqueId val="{00000003-F9F7-41A7-9FDB-9AD3911EECA2}"/>
              </c:ext>
            </c:extLst>
          </c:dPt>
          <c:dPt>
            <c:idx val="2"/>
            <c:bubble3D val="0"/>
            <c:spPr>
              <a:solidFill>
                <a:schemeClr val="accent1"/>
              </a:solidFill>
              <a:ln>
                <a:solidFill>
                  <a:schemeClr val="bg1"/>
                </a:solidFill>
              </a:ln>
            </c:spPr>
            <c:extLst>
              <c:ext xmlns:c16="http://schemas.microsoft.com/office/drawing/2014/chart" uri="{C3380CC4-5D6E-409C-BE32-E72D297353CC}">
                <c16:uniqueId val="{00000005-F9F7-41A7-9FDB-9AD3911EECA2}"/>
              </c:ext>
            </c:extLst>
          </c:dPt>
          <c:dPt>
            <c:idx val="3"/>
            <c:bubble3D val="0"/>
            <c:spPr>
              <a:solidFill>
                <a:schemeClr val="accent1"/>
              </a:solidFill>
              <a:ln>
                <a:solidFill>
                  <a:schemeClr val="bg1"/>
                </a:solidFill>
              </a:ln>
            </c:spPr>
            <c:extLst>
              <c:ext xmlns:c16="http://schemas.microsoft.com/office/drawing/2014/chart" uri="{C3380CC4-5D6E-409C-BE32-E72D297353CC}">
                <c16:uniqueId val="{00000007-F9F7-41A7-9FDB-9AD3911EECA2}"/>
              </c:ext>
            </c:extLst>
          </c:dPt>
          <c:dPt>
            <c:idx val="4"/>
            <c:bubble3D val="0"/>
            <c:spPr>
              <a:solidFill>
                <a:schemeClr val="accent1"/>
              </a:solidFill>
              <a:ln>
                <a:solidFill>
                  <a:schemeClr val="bg1"/>
                </a:solidFill>
              </a:ln>
            </c:spPr>
            <c:extLst>
              <c:ext xmlns:c16="http://schemas.microsoft.com/office/drawing/2014/chart" uri="{C3380CC4-5D6E-409C-BE32-E72D297353CC}">
                <c16:uniqueId val="{00000009-F9F7-41A7-9FDB-9AD3911EECA2}"/>
              </c:ext>
            </c:extLst>
          </c:dPt>
          <c:dPt>
            <c:idx val="5"/>
            <c:bubble3D val="0"/>
            <c:extLst>
              <c:ext xmlns:c16="http://schemas.microsoft.com/office/drawing/2014/chart" uri="{C3380CC4-5D6E-409C-BE32-E72D297353CC}">
                <c16:uniqueId val="{0000000B-F9F7-41A7-9FDB-9AD3911EECA2}"/>
              </c:ext>
            </c:extLst>
          </c:dPt>
          <c:dPt>
            <c:idx val="6"/>
            <c:bubble3D val="0"/>
            <c:extLst>
              <c:ext xmlns:c16="http://schemas.microsoft.com/office/drawing/2014/chart" uri="{C3380CC4-5D6E-409C-BE32-E72D297353CC}">
                <c16:uniqueId val="{0000000D-F9F7-41A7-9FDB-9AD3911EECA2}"/>
              </c:ext>
            </c:extLst>
          </c:dPt>
          <c:dPt>
            <c:idx val="7"/>
            <c:bubble3D val="0"/>
            <c:extLst>
              <c:ext xmlns:c16="http://schemas.microsoft.com/office/drawing/2014/chart" uri="{C3380CC4-5D6E-409C-BE32-E72D297353CC}">
                <c16:uniqueId val="{0000000F-F9F7-41A7-9FDB-9AD3911EECA2}"/>
              </c:ext>
            </c:extLst>
          </c:dPt>
          <c:dPt>
            <c:idx val="8"/>
            <c:bubble3D val="0"/>
            <c:extLst>
              <c:ext xmlns:c16="http://schemas.microsoft.com/office/drawing/2014/chart" uri="{C3380CC4-5D6E-409C-BE32-E72D297353CC}">
                <c16:uniqueId val="{00000011-F9F7-41A7-9FDB-9AD3911EECA2}"/>
              </c:ext>
            </c:extLst>
          </c:dPt>
          <c:dPt>
            <c:idx val="9"/>
            <c:bubble3D val="0"/>
            <c:extLst>
              <c:ext xmlns:c16="http://schemas.microsoft.com/office/drawing/2014/chart" uri="{C3380CC4-5D6E-409C-BE32-E72D297353CC}">
                <c16:uniqueId val="{00000013-F9F7-41A7-9FDB-9AD3911EECA2}"/>
              </c:ext>
            </c:extLst>
          </c:dP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 xmlns:c16="http://schemas.microsoft.com/office/drawing/2014/chart" uri="{C3380CC4-5D6E-409C-BE32-E72D297353CC}">
              <c16:uniqueId val="{00000014-F9F7-41A7-9FDB-9AD3911EECA2}"/>
            </c:ext>
          </c:extLst>
        </c:ser>
        <c:dLbls>
          <c:showLegendKey val="0"/>
          <c:showVal val="0"/>
          <c:showCatName val="0"/>
          <c:showSerName val="0"/>
          <c:showPercent val="0"/>
          <c:showBubbleSize val="0"/>
          <c:showLeaderLines val="1"/>
        </c:dLbls>
        <c:firstSliceAng val="0"/>
        <c:holeSize val="80"/>
      </c:doughnutChart>
    </c:plotArea>
    <c:plotVisOnly val="1"/>
    <c:dispBlanksAs val="zero"/>
    <c:showDLblsOverMax val="0"/>
  </c:chart>
  <c:spPr>
    <a:ln>
      <a:noFill/>
    </a:ln>
  </c:spPr>
  <c:txPr>
    <a:bodyPr/>
    <a:lstStyle/>
    <a:p>
      <a:pPr>
        <a:defRPr lang="zh-CN" sz="1800" baseline="-25000">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85000"/>
              </a:schemeClr>
            </a:solidFill>
            <a:ln>
              <a:solidFill>
                <a:schemeClr val="bg1"/>
              </a:solidFill>
            </a:ln>
          </c:spPr>
          <c:dPt>
            <c:idx val="0"/>
            <c:bubble3D val="0"/>
            <c:spPr>
              <a:solidFill>
                <a:schemeClr val="accent2"/>
              </a:solidFill>
              <a:ln>
                <a:solidFill>
                  <a:schemeClr val="bg1"/>
                </a:solidFill>
              </a:ln>
            </c:spPr>
            <c:extLst>
              <c:ext xmlns:c16="http://schemas.microsoft.com/office/drawing/2014/chart" uri="{C3380CC4-5D6E-409C-BE32-E72D297353CC}">
                <c16:uniqueId val="{00000001-0CBF-4907-8C57-60CE774D70DC}"/>
              </c:ext>
            </c:extLst>
          </c:dPt>
          <c:dPt>
            <c:idx val="1"/>
            <c:bubble3D val="0"/>
            <c:spPr>
              <a:solidFill>
                <a:schemeClr val="accent2"/>
              </a:solidFill>
              <a:ln>
                <a:solidFill>
                  <a:schemeClr val="bg1"/>
                </a:solidFill>
              </a:ln>
            </c:spPr>
            <c:extLst>
              <c:ext xmlns:c16="http://schemas.microsoft.com/office/drawing/2014/chart" uri="{C3380CC4-5D6E-409C-BE32-E72D297353CC}">
                <c16:uniqueId val="{00000003-0CBF-4907-8C57-60CE774D70DC}"/>
              </c:ext>
            </c:extLst>
          </c:dPt>
          <c:dPt>
            <c:idx val="2"/>
            <c:bubble3D val="0"/>
            <c:spPr>
              <a:solidFill>
                <a:schemeClr val="accent2"/>
              </a:solidFill>
              <a:ln>
                <a:solidFill>
                  <a:schemeClr val="bg1"/>
                </a:solidFill>
              </a:ln>
            </c:spPr>
            <c:extLst>
              <c:ext xmlns:c16="http://schemas.microsoft.com/office/drawing/2014/chart" uri="{C3380CC4-5D6E-409C-BE32-E72D297353CC}">
                <c16:uniqueId val="{00000005-0CBF-4907-8C57-60CE774D70DC}"/>
              </c:ext>
            </c:extLst>
          </c:dPt>
          <c:dPt>
            <c:idx val="3"/>
            <c:bubble3D val="0"/>
            <c:spPr>
              <a:solidFill>
                <a:schemeClr val="accent2"/>
              </a:solidFill>
              <a:ln>
                <a:solidFill>
                  <a:schemeClr val="bg1"/>
                </a:solidFill>
              </a:ln>
            </c:spPr>
            <c:extLst>
              <c:ext xmlns:c16="http://schemas.microsoft.com/office/drawing/2014/chart" uri="{C3380CC4-5D6E-409C-BE32-E72D297353CC}">
                <c16:uniqueId val="{00000007-0CBF-4907-8C57-60CE774D70DC}"/>
              </c:ext>
            </c:extLst>
          </c:dPt>
          <c:dPt>
            <c:idx val="4"/>
            <c:bubble3D val="0"/>
            <c:spPr>
              <a:solidFill>
                <a:schemeClr val="accent2"/>
              </a:solidFill>
              <a:ln>
                <a:solidFill>
                  <a:schemeClr val="bg1"/>
                </a:solidFill>
              </a:ln>
            </c:spPr>
            <c:extLst>
              <c:ext xmlns:c16="http://schemas.microsoft.com/office/drawing/2014/chart" uri="{C3380CC4-5D6E-409C-BE32-E72D297353CC}">
                <c16:uniqueId val="{00000009-0CBF-4907-8C57-60CE774D70DC}"/>
              </c:ext>
            </c:extLst>
          </c:dPt>
          <c:dPt>
            <c:idx val="5"/>
            <c:bubble3D val="0"/>
            <c:spPr>
              <a:solidFill>
                <a:schemeClr val="accent2"/>
              </a:solidFill>
              <a:ln>
                <a:solidFill>
                  <a:schemeClr val="bg1"/>
                </a:solidFill>
              </a:ln>
            </c:spPr>
            <c:extLst>
              <c:ext xmlns:c16="http://schemas.microsoft.com/office/drawing/2014/chart" uri="{C3380CC4-5D6E-409C-BE32-E72D297353CC}">
                <c16:uniqueId val="{0000000B-0CBF-4907-8C57-60CE774D70DC}"/>
              </c:ext>
            </c:extLst>
          </c:dPt>
          <c:dPt>
            <c:idx val="6"/>
            <c:bubble3D val="0"/>
            <c:spPr>
              <a:solidFill>
                <a:schemeClr val="accent2"/>
              </a:solidFill>
              <a:ln>
                <a:solidFill>
                  <a:schemeClr val="bg1"/>
                </a:solidFill>
              </a:ln>
            </c:spPr>
            <c:extLst>
              <c:ext xmlns:c16="http://schemas.microsoft.com/office/drawing/2014/chart" uri="{C3380CC4-5D6E-409C-BE32-E72D297353CC}">
                <c16:uniqueId val="{0000000D-0CBF-4907-8C57-60CE774D70DC}"/>
              </c:ext>
            </c:extLst>
          </c:dPt>
          <c:dPt>
            <c:idx val="7"/>
            <c:bubble3D val="0"/>
            <c:extLst>
              <c:ext xmlns:c16="http://schemas.microsoft.com/office/drawing/2014/chart" uri="{C3380CC4-5D6E-409C-BE32-E72D297353CC}">
                <c16:uniqueId val="{0000000F-0CBF-4907-8C57-60CE774D70DC}"/>
              </c:ext>
            </c:extLst>
          </c:dPt>
          <c:dPt>
            <c:idx val="8"/>
            <c:bubble3D val="0"/>
            <c:extLst>
              <c:ext xmlns:c16="http://schemas.microsoft.com/office/drawing/2014/chart" uri="{C3380CC4-5D6E-409C-BE32-E72D297353CC}">
                <c16:uniqueId val="{00000011-0CBF-4907-8C57-60CE774D70DC}"/>
              </c:ext>
            </c:extLst>
          </c:dPt>
          <c:dPt>
            <c:idx val="9"/>
            <c:bubble3D val="0"/>
            <c:extLst>
              <c:ext xmlns:c16="http://schemas.microsoft.com/office/drawing/2014/chart" uri="{C3380CC4-5D6E-409C-BE32-E72D297353CC}">
                <c16:uniqueId val="{00000013-0CBF-4907-8C57-60CE774D70DC}"/>
              </c:ext>
            </c:extLst>
          </c:dP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 xmlns:c16="http://schemas.microsoft.com/office/drawing/2014/chart" uri="{C3380CC4-5D6E-409C-BE32-E72D297353CC}">
              <c16:uniqueId val="{00000014-0CBF-4907-8C57-60CE774D70DC}"/>
            </c:ext>
          </c:extLst>
        </c:ser>
        <c:dLbls>
          <c:showLegendKey val="0"/>
          <c:showVal val="0"/>
          <c:showCatName val="0"/>
          <c:showSerName val="0"/>
          <c:showPercent val="0"/>
          <c:showBubbleSize val="0"/>
          <c:showLeaderLines val="1"/>
        </c:dLbls>
        <c:firstSliceAng val="0"/>
        <c:holeSize val="80"/>
      </c:doughnutChart>
    </c:plotArea>
    <c:plotVisOnly val="1"/>
    <c:dispBlanksAs val="zero"/>
    <c:showDLblsOverMax val="0"/>
  </c:chart>
  <c:spPr>
    <a:ln>
      <a:noFill/>
    </a:ln>
  </c:spPr>
  <c:txPr>
    <a:bodyPr/>
    <a:lstStyle/>
    <a:p>
      <a:pPr>
        <a:defRPr lang="zh-CN" sz="1800" baseline="-25000">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85000"/>
              </a:schemeClr>
            </a:solidFill>
            <a:ln>
              <a:solidFill>
                <a:schemeClr val="bg1"/>
              </a:solidFill>
            </a:ln>
          </c:spPr>
          <c:dPt>
            <c:idx val="0"/>
            <c:bubble3D val="0"/>
            <c:spPr>
              <a:solidFill>
                <a:schemeClr val="accent3"/>
              </a:solidFill>
              <a:ln>
                <a:solidFill>
                  <a:schemeClr val="bg1"/>
                </a:solidFill>
              </a:ln>
            </c:spPr>
            <c:extLst>
              <c:ext xmlns:c16="http://schemas.microsoft.com/office/drawing/2014/chart" uri="{C3380CC4-5D6E-409C-BE32-E72D297353CC}">
                <c16:uniqueId val="{00000001-F440-4C6F-90DE-23F5D11BB6AA}"/>
              </c:ext>
            </c:extLst>
          </c:dPt>
          <c:dPt>
            <c:idx val="1"/>
            <c:bubble3D val="0"/>
            <c:spPr>
              <a:solidFill>
                <a:schemeClr val="accent3"/>
              </a:solidFill>
              <a:ln>
                <a:solidFill>
                  <a:schemeClr val="bg1"/>
                </a:solidFill>
              </a:ln>
            </c:spPr>
            <c:extLst>
              <c:ext xmlns:c16="http://schemas.microsoft.com/office/drawing/2014/chart" uri="{C3380CC4-5D6E-409C-BE32-E72D297353CC}">
                <c16:uniqueId val="{00000003-F440-4C6F-90DE-23F5D11BB6AA}"/>
              </c:ext>
            </c:extLst>
          </c:dPt>
          <c:dPt>
            <c:idx val="2"/>
            <c:bubble3D val="0"/>
            <c:spPr>
              <a:solidFill>
                <a:schemeClr val="accent3"/>
              </a:solidFill>
              <a:ln>
                <a:solidFill>
                  <a:schemeClr val="bg1"/>
                </a:solidFill>
              </a:ln>
            </c:spPr>
            <c:extLst>
              <c:ext xmlns:c16="http://schemas.microsoft.com/office/drawing/2014/chart" uri="{C3380CC4-5D6E-409C-BE32-E72D297353CC}">
                <c16:uniqueId val="{00000005-F440-4C6F-90DE-23F5D11BB6AA}"/>
              </c:ext>
            </c:extLst>
          </c:dPt>
          <c:dPt>
            <c:idx val="3"/>
            <c:bubble3D val="0"/>
            <c:spPr>
              <a:solidFill>
                <a:schemeClr val="accent3"/>
              </a:solidFill>
              <a:ln>
                <a:solidFill>
                  <a:schemeClr val="bg1"/>
                </a:solidFill>
              </a:ln>
            </c:spPr>
            <c:extLst>
              <c:ext xmlns:c16="http://schemas.microsoft.com/office/drawing/2014/chart" uri="{C3380CC4-5D6E-409C-BE32-E72D297353CC}">
                <c16:uniqueId val="{00000007-F440-4C6F-90DE-23F5D11BB6AA}"/>
              </c:ext>
            </c:extLst>
          </c:dPt>
          <c:dPt>
            <c:idx val="4"/>
            <c:bubble3D val="0"/>
            <c:spPr>
              <a:solidFill>
                <a:schemeClr val="accent3"/>
              </a:solidFill>
              <a:ln>
                <a:solidFill>
                  <a:schemeClr val="bg1"/>
                </a:solidFill>
              </a:ln>
            </c:spPr>
            <c:extLst>
              <c:ext xmlns:c16="http://schemas.microsoft.com/office/drawing/2014/chart" uri="{C3380CC4-5D6E-409C-BE32-E72D297353CC}">
                <c16:uniqueId val="{00000009-F440-4C6F-90DE-23F5D11BB6AA}"/>
              </c:ext>
            </c:extLst>
          </c:dPt>
          <c:dPt>
            <c:idx val="5"/>
            <c:bubble3D val="0"/>
            <c:spPr>
              <a:solidFill>
                <a:schemeClr val="accent3"/>
              </a:solidFill>
              <a:ln>
                <a:solidFill>
                  <a:schemeClr val="bg1"/>
                </a:solidFill>
              </a:ln>
            </c:spPr>
            <c:extLst>
              <c:ext xmlns:c16="http://schemas.microsoft.com/office/drawing/2014/chart" uri="{C3380CC4-5D6E-409C-BE32-E72D297353CC}">
                <c16:uniqueId val="{0000000B-F440-4C6F-90DE-23F5D11BB6AA}"/>
              </c:ext>
            </c:extLst>
          </c:dPt>
          <c:dPt>
            <c:idx val="6"/>
            <c:bubble3D val="0"/>
            <c:spPr>
              <a:solidFill>
                <a:schemeClr val="accent3"/>
              </a:solidFill>
              <a:ln>
                <a:solidFill>
                  <a:schemeClr val="bg1"/>
                </a:solidFill>
              </a:ln>
            </c:spPr>
            <c:extLst>
              <c:ext xmlns:c16="http://schemas.microsoft.com/office/drawing/2014/chart" uri="{C3380CC4-5D6E-409C-BE32-E72D297353CC}">
                <c16:uniqueId val="{0000000D-F440-4C6F-90DE-23F5D11BB6AA}"/>
              </c:ext>
            </c:extLst>
          </c:dPt>
          <c:dPt>
            <c:idx val="7"/>
            <c:bubble3D val="0"/>
            <c:spPr>
              <a:solidFill>
                <a:schemeClr val="accent3"/>
              </a:solidFill>
              <a:ln>
                <a:solidFill>
                  <a:schemeClr val="bg1"/>
                </a:solidFill>
              </a:ln>
            </c:spPr>
            <c:extLst>
              <c:ext xmlns:c16="http://schemas.microsoft.com/office/drawing/2014/chart" uri="{C3380CC4-5D6E-409C-BE32-E72D297353CC}">
                <c16:uniqueId val="{0000000F-F440-4C6F-90DE-23F5D11BB6AA}"/>
              </c:ext>
            </c:extLst>
          </c:dPt>
          <c:dPt>
            <c:idx val="8"/>
            <c:bubble3D val="0"/>
            <c:extLst>
              <c:ext xmlns:c16="http://schemas.microsoft.com/office/drawing/2014/chart" uri="{C3380CC4-5D6E-409C-BE32-E72D297353CC}">
                <c16:uniqueId val="{00000011-F440-4C6F-90DE-23F5D11BB6AA}"/>
              </c:ext>
            </c:extLst>
          </c:dPt>
          <c:dPt>
            <c:idx val="9"/>
            <c:bubble3D val="0"/>
            <c:extLst>
              <c:ext xmlns:c16="http://schemas.microsoft.com/office/drawing/2014/chart" uri="{C3380CC4-5D6E-409C-BE32-E72D297353CC}">
                <c16:uniqueId val="{00000013-F440-4C6F-90DE-23F5D11BB6AA}"/>
              </c:ext>
            </c:extLst>
          </c:dP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 xmlns:c16="http://schemas.microsoft.com/office/drawing/2014/chart" uri="{C3380CC4-5D6E-409C-BE32-E72D297353CC}">
              <c16:uniqueId val="{00000014-F440-4C6F-90DE-23F5D11BB6AA}"/>
            </c:ext>
          </c:extLst>
        </c:ser>
        <c:dLbls>
          <c:showLegendKey val="0"/>
          <c:showVal val="0"/>
          <c:showCatName val="0"/>
          <c:showSerName val="0"/>
          <c:showPercent val="0"/>
          <c:showBubbleSize val="0"/>
          <c:showLeaderLines val="1"/>
        </c:dLbls>
        <c:firstSliceAng val="0"/>
        <c:holeSize val="80"/>
      </c:doughnutChart>
    </c:plotArea>
    <c:plotVisOnly val="1"/>
    <c:dispBlanksAs val="zero"/>
    <c:showDLblsOverMax val="0"/>
  </c:chart>
  <c:spPr>
    <a:ln>
      <a:noFill/>
    </a:ln>
  </c:spPr>
  <c:txPr>
    <a:bodyPr/>
    <a:lstStyle/>
    <a:p>
      <a:pPr>
        <a:defRPr lang="zh-CN" sz="1800" baseline="-25000">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85000"/>
              </a:schemeClr>
            </a:solidFill>
            <a:ln>
              <a:solidFill>
                <a:schemeClr val="bg1"/>
              </a:solidFill>
            </a:ln>
          </c:spPr>
          <c:dPt>
            <c:idx val="0"/>
            <c:bubble3D val="0"/>
            <c:extLst>
              <c:ext xmlns:c16="http://schemas.microsoft.com/office/drawing/2014/chart" uri="{C3380CC4-5D6E-409C-BE32-E72D297353CC}">
                <c16:uniqueId val="{00000001-9F0F-4978-8698-1E3E47DC071F}"/>
              </c:ext>
            </c:extLst>
          </c:dPt>
          <c:dPt>
            <c:idx val="1"/>
            <c:bubble3D val="0"/>
            <c:spPr>
              <a:solidFill>
                <a:schemeClr val="accent4"/>
              </a:solidFill>
              <a:ln>
                <a:solidFill>
                  <a:schemeClr val="bg1"/>
                </a:solidFill>
              </a:ln>
            </c:spPr>
            <c:extLst>
              <c:ext xmlns:c16="http://schemas.microsoft.com/office/drawing/2014/chart" uri="{C3380CC4-5D6E-409C-BE32-E72D297353CC}">
                <c16:uniqueId val="{00000003-9F0F-4978-8698-1E3E47DC071F}"/>
              </c:ext>
            </c:extLst>
          </c:dPt>
          <c:dPt>
            <c:idx val="2"/>
            <c:bubble3D val="0"/>
            <c:spPr>
              <a:solidFill>
                <a:schemeClr val="accent4"/>
              </a:solidFill>
              <a:ln>
                <a:solidFill>
                  <a:schemeClr val="bg1"/>
                </a:solidFill>
              </a:ln>
            </c:spPr>
            <c:extLst>
              <c:ext xmlns:c16="http://schemas.microsoft.com/office/drawing/2014/chart" uri="{C3380CC4-5D6E-409C-BE32-E72D297353CC}">
                <c16:uniqueId val="{00000005-9F0F-4978-8698-1E3E47DC071F}"/>
              </c:ext>
            </c:extLst>
          </c:dPt>
          <c:dPt>
            <c:idx val="3"/>
            <c:bubble3D val="0"/>
            <c:spPr>
              <a:solidFill>
                <a:schemeClr val="accent4"/>
              </a:solidFill>
              <a:ln>
                <a:solidFill>
                  <a:schemeClr val="bg1"/>
                </a:solidFill>
              </a:ln>
            </c:spPr>
            <c:extLst>
              <c:ext xmlns:c16="http://schemas.microsoft.com/office/drawing/2014/chart" uri="{C3380CC4-5D6E-409C-BE32-E72D297353CC}">
                <c16:uniqueId val="{00000007-9F0F-4978-8698-1E3E47DC071F}"/>
              </c:ext>
            </c:extLst>
          </c:dPt>
          <c:dPt>
            <c:idx val="4"/>
            <c:bubble3D val="0"/>
            <c:spPr>
              <a:solidFill>
                <a:schemeClr val="accent4"/>
              </a:solidFill>
              <a:ln>
                <a:solidFill>
                  <a:schemeClr val="bg1"/>
                </a:solidFill>
              </a:ln>
            </c:spPr>
            <c:extLst>
              <c:ext xmlns:c16="http://schemas.microsoft.com/office/drawing/2014/chart" uri="{C3380CC4-5D6E-409C-BE32-E72D297353CC}">
                <c16:uniqueId val="{00000009-9F0F-4978-8698-1E3E47DC071F}"/>
              </c:ext>
            </c:extLst>
          </c:dPt>
          <c:dPt>
            <c:idx val="5"/>
            <c:bubble3D val="0"/>
            <c:extLst>
              <c:ext xmlns:c16="http://schemas.microsoft.com/office/drawing/2014/chart" uri="{C3380CC4-5D6E-409C-BE32-E72D297353CC}">
                <c16:uniqueId val="{0000000B-9F0F-4978-8698-1E3E47DC071F}"/>
              </c:ext>
            </c:extLst>
          </c:dPt>
          <c:dPt>
            <c:idx val="6"/>
            <c:bubble3D val="0"/>
            <c:extLst>
              <c:ext xmlns:c16="http://schemas.microsoft.com/office/drawing/2014/chart" uri="{C3380CC4-5D6E-409C-BE32-E72D297353CC}">
                <c16:uniqueId val="{0000000D-9F0F-4978-8698-1E3E47DC071F}"/>
              </c:ext>
            </c:extLst>
          </c:dPt>
          <c:dPt>
            <c:idx val="7"/>
            <c:bubble3D val="0"/>
            <c:extLst>
              <c:ext xmlns:c16="http://schemas.microsoft.com/office/drawing/2014/chart" uri="{C3380CC4-5D6E-409C-BE32-E72D297353CC}">
                <c16:uniqueId val="{0000000F-9F0F-4978-8698-1E3E47DC071F}"/>
              </c:ext>
            </c:extLst>
          </c:dPt>
          <c:dPt>
            <c:idx val="8"/>
            <c:bubble3D val="0"/>
            <c:extLst>
              <c:ext xmlns:c16="http://schemas.microsoft.com/office/drawing/2014/chart" uri="{C3380CC4-5D6E-409C-BE32-E72D297353CC}">
                <c16:uniqueId val="{00000011-9F0F-4978-8698-1E3E47DC071F}"/>
              </c:ext>
            </c:extLst>
          </c:dPt>
          <c:dPt>
            <c:idx val="9"/>
            <c:bubble3D val="0"/>
            <c:extLst>
              <c:ext xmlns:c16="http://schemas.microsoft.com/office/drawing/2014/chart" uri="{C3380CC4-5D6E-409C-BE32-E72D297353CC}">
                <c16:uniqueId val="{00000013-9F0F-4978-8698-1E3E47DC071F}"/>
              </c:ext>
            </c:extLst>
          </c:dP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 xmlns:c16="http://schemas.microsoft.com/office/drawing/2014/chart" uri="{C3380CC4-5D6E-409C-BE32-E72D297353CC}">
              <c16:uniqueId val="{00000014-9F0F-4978-8698-1E3E47DC071F}"/>
            </c:ext>
          </c:extLst>
        </c:ser>
        <c:dLbls>
          <c:showLegendKey val="0"/>
          <c:showVal val="0"/>
          <c:showCatName val="0"/>
          <c:showSerName val="0"/>
          <c:showPercent val="0"/>
          <c:showBubbleSize val="0"/>
          <c:showLeaderLines val="1"/>
        </c:dLbls>
        <c:firstSliceAng val="0"/>
        <c:holeSize val="80"/>
      </c:doughnutChart>
    </c:plotArea>
    <c:plotVisOnly val="1"/>
    <c:dispBlanksAs val="zero"/>
    <c:showDLblsOverMax val="0"/>
  </c:chart>
  <c:spPr>
    <a:ln>
      <a:noFill/>
    </a:ln>
  </c:spPr>
  <c:txPr>
    <a:bodyPr/>
    <a:lstStyle/>
    <a:p>
      <a:pPr>
        <a:defRPr lang="zh-CN" sz="1800" baseline="-25000">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5_空白">
    <p:bg>
      <p:bgRef idx="1001">
        <a:schemeClr val="bg1"/>
      </p:bgRef>
    </p:bg>
    <p:spTree>
      <p:nvGrpSpPr>
        <p:cNvPr id="1" name=""/>
        <p:cNvGrpSpPr/>
        <p:nvPr/>
      </p:nvGrpSpPr>
      <p:grpSpPr>
        <a:xfrm>
          <a:off x="0" y="0"/>
          <a:ext cx="0" cy="0"/>
          <a:chOff x="0" y="0"/>
          <a:chExt cx="0" cy="0"/>
        </a:xfrm>
      </p:grpSpPr>
      <p:sp>
        <p:nvSpPr>
          <p:cNvPr id="3" name="矩形 2"/>
          <p:cNvSpPr/>
          <p:nvPr userDrawn="1"/>
        </p:nvSpPr>
        <p:spPr>
          <a:xfrm>
            <a:off x="0" y="0"/>
            <a:ext cx="12858750" cy="723265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6_空白">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2021/1/6</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858750" cy="723265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10"/>
          <p:cNvSpPr txBox="1"/>
          <p:nvPr/>
        </p:nvSpPr>
        <p:spPr>
          <a:xfrm>
            <a:off x="4051828" y="5210297"/>
            <a:ext cx="4755099" cy="992555"/>
          </a:xfrm>
          <a:prstGeom prst="rect">
            <a:avLst/>
          </a:prstGeom>
          <a:noFill/>
        </p:spPr>
        <p:txBody>
          <a:bodyPr wrap="none" lIns="68556" tIns="34278" rIns="68556" bIns="34278">
            <a:spAutoFit/>
          </a:bodyPr>
          <a:lstStyle/>
          <a:p>
            <a:pPr algn="ctr">
              <a:buNone/>
            </a:pPr>
            <a:r>
              <a:rPr lang="zh-CN" altLang="en-US" sz="6000" dirty="0">
                <a:solidFill>
                  <a:srgbClr val="0FC7D3"/>
                </a:solidFill>
                <a:latin typeface="方正正准黑简体" panose="02000000000000000000" pitchFamily="2" charset="-122"/>
                <a:ea typeface="方正正准黑简体" panose="02000000000000000000" pitchFamily="2" charset="-122"/>
                <a:cs typeface="Arial" panose="020B0604020202020204" pitchFamily="34" charset="0"/>
              </a:rPr>
              <a:t>清新竞聘报告</a:t>
            </a:r>
          </a:p>
        </p:txBody>
      </p:sp>
      <p:sp>
        <p:nvSpPr>
          <p:cNvPr id="10" name="矩形 9"/>
          <p:cNvSpPr/>
          <p:nvPr/>
        </p:nvSpPr>
        <p:spPr>
          <a:xfrm>
            <a:off x="2886421" y="5904581"/>
            <a:ext cx="7085911" cy="635727"/>
          </a:xfrm>
          <a:prstGeom prst="rect">
            <a:avLst/>
          </a:prstGeom>
        </p:spPr>
        <p:txBody>
          <a:bodyPr wrap="square" lIns="68556" tIns="34278" rIns="68556" bIns="34278">
            <a:spAutoFit/>
          </a:bodyPr>
          <a:lstStyle/>
          <a:p>
            <a:pPr algn="ctr">
              <a:lnSpc>
                <a:spcPct val="150000"/>
              </a:lnSpc>
            </a:pPr>
            <a:r>
              <a:rPr lang="en-US" altLang="zh-CN" sz="2800" dirty="0">
                <a:solidFill>
                  <a:srgbClr val="0FC7D3"/>
                </a:solidFill>
                <a:latin typeface="Arial" panose="020B0604020202020204" pitchFamily="34" charset="0"/>
                <a:ea typeface="微软雅黑" panose="020B0503020204020204" pitchFamily="34" charset="-122"/>
                <a:cs typeface="Arial" panose="020B0604020202020204" pitchFamily="34" charset="0"/>
              </a:rPr>
              <a:t>Pure and fresh and making a report</a:t>
            </a:r>
          </a:p>
        </p:txBody>
      </p:sp>
      <p:grpSp>
        <p:nvGrpSpPr>
          <p:cNvPr id="11" name="组合 10"/>
          <p:cNvGrpSpPr/>
          <p:nvPr/>
        </p:nvGrpSpPr>
        <p:grpSpPr>
          <a:xfrm>
            <a:off x="5421625" y="6602281"/>
            <a:ext cx="575702" cy="575702"/>
            <a:chOff x="6141453" y="5704667"/>
            <a:chExt cx="575844" cy="575844"/>
          </a:xfrm>
        </p:grpSpPr>
        <p:sp>
          <p:nvSpPr>
            <p:cNvPr id="13" name="椭圆 12"/>
            <p:cNvSpPr/>
            <p:nvPr/>
          </p:nvSpPr>
          <p:spPr>
            <a:xfrm>
              <a:off x="6141453" y="5704667"/>
              <a:ext cx="575844" cy="5758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稻壳儿小白白(http://dwz.cn/Wu2UP)"/>
            <p:cNvSpPr/>
            <p:nvPr/>
          </p:nvSpPr>
          <p:spPr bwMode="auto">
            <a:xfrm>
              <a:off x="6242699" y="5735210"/>
              <a:ext cx="373352" cy="537427"/>
            </a:xfrm>
            <a:custGeom>
              <a:avLst/>
              <a:gdLst>
                <a:gd name="T0" fmla="*/ 282261040 w 443"/>
                <a:gd name="T1" fmla="*/ 237742896 h 634"/>
                <a:gd name="T2" fmla="*/ 282261040 w 443"/>
                <a:gd name="T3" fmla="*/ 237742896 h 634"/>
                <a:gd name="T4" fmla="*/ 254162236 w 443"/>
                <a:gd name="T5" fmla="*/ 237742896 h 634"/>
                <a:gd name="T6" fmla="*/ 141130120 w 443"/>
                <a:gd name="T7" fmla="*/ 332711130 h 634"/>
                <a:gd name="T8" fmla="*/ 28098004 w 443"/>
                <a:gd name="T9" fmla="*/ 237742896 h 634"/>
                <a:gd name="T10" fmla="*/ 0 w 443"/>
                <a:gd name="T11" fmla="*/ 237742896 h 634"/>
                <a:gd name="T12" fmla="*/ 131551818 w 443"/>
                <a:gd name="T13" fmla="*/ 352092354 h 634"/>
                <a:gd name="T14" fmla="*/ 131551818 w 443"/>
                <a:gd name="T15" fmla="*/ 380518362 h 634"/>
                <a:gd name="T16" fmla="*/ 113032116 w 443"/>
                <a:gd name="T17" fmla="*/ 380518362 h 634"/>
                <a:gd name="T18" fmla="*/ 103453015 w 443"/>
                <a:gd name="T19" fmla="*/ 390208571 h 634"/>
                <a:gd name="T20" fmla="*/ 113032116 w 443"/>
                <a:gd name="T21" fmla="*/ 408943566 h 634"/>
                <a:gd name="T22" fmla="*/ 169228924 w 443"/>
                <a:gd name="T23" fmla="*/ 408943566 h 634"/>
                <a:gd name="T24" fmla="*/ 178808025 w 443"/>
                <a:gd name="T25" fmla="*/ 390208571 h 634"/>
                <a:gd name="T26" fmla="*/ 169228924 w 443"/>
                <a:gd name="T27" fmla="*/ 380518362 h 634"/>
                <a:gd name="T28" fmla="*/ 150709221 w 443"/>
                <a:gd name="T29" fmla="*/ 380518362 h 634"/>
                <a:gd name="T30" fmla="*/ 150709221 w 443"/>
                <a:gd name="T31" fmla="*/ 352092354 h 634"/>
                <a:gd name="T32" fmla="*/ 282261040 w 443"/>
                <a:gd name="T33" fmla="*/ 237742896 h 634"/>
                <a:gd name="T34" fmla="*/ 141130120 w 443"/>
                <a:gd name="T35" fmla="*/ 304285122 h 634"/>
                <a:gd name="T36" fmla="*/ 141130120 w 443"/>
                <a:gd name="T37" fmla="*/ 304285122 h 634"/>
                <a:gd name="T38" fmla="*/ 225425732 w 443"/>
                <a:gd name="T39" fmla="*/ 219007901 h 634"/>
                <a:gd name="T40" fmla="*/ 225425732 w 443"/>
                <a:gd name="T41" fmla="*/ 85277221 h 634"/>
                <a:gd name="T42" fmla="*/ 141130120 w 443"/>
                <a:gd name="T43" fmla="*/ 0 h 634"/>
                <a:gd name="T44" fmla="*/ 56835308 w 443"/>
                <a:gd name="T45" fmla="*/ 85277221 h 634"/>
                <a:gd name="T46" fmla="*/ 56835308 w 443"/>
                <a:gd name="T47" fmla="*/ 219007901 h 634"/>
                <a:gd name="T48" fmla="*/ 141130120 w 443"/>
                <a:gd name="T49" fmla="*/ 304285122 h 634"/>
                <a:gd name="T50" fmla="*/ 75355010 w 443"/>
                <a:gd name="T51" fmla="*/ 85277221 h 634"/>
                <a:gd name="T52" fmla="*/ 75355010 w 443"/>
                <a:gd name="T53" fmla="*/ 85277221 h 634"/>
                <a:gd name="T54" fmla="*/ 141130120 w 443"/>
                <a:gd name="T55" fmla="*/ 28426008 h 634"/>
                <a:gd name="T56" fmla="*/ 206906029 w 443"/>
                <a:gd name="T57" fmla="*/ 85277221 h 634"/>
                <a:gd name="T58" fmla="*/ 206906029 w 443"/>
                <a:gd name="T59" fmla="*/ 219007901 h 634"/>
                <a:gd name="T60" fmla="*/ 141130120 w 443"/>
                <a:gd name="T61" fmla="*/ 275859114 h 634"/>
                <a:gd name="T62" fmla="*/ 75355010 w 443"/>
                <a:gd name="T63" fmla="*/ 219007901 h 634"/>
                <a:gd name="T64" fmla="*/ 75355010 w 443"/>
                <a:gd name="T65" fmla="*/ 85277221 h 6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43" h="634">
                  <a:moveTo>
                    <a:pt x="442" y="368"/>
                  </a:moveTo>
                  <a:lnTo>
                    <a:pt x="442" y="368"/>
                  </a:lnTo>
                  <a:cubicBezTo>
                    <a:pt x="398" y="368"/>
                    <a:pt x="398" y="368"/>
                    <a:pt x="398" y="368"/>
                  </a:cubicBezTo>
                  <a:cubicBezTo>
                    <a:pt x="383" y="457"/>
                    <a:pt x="309" y="515"/>
                    <a:pt x="221" y="515"/>
                  </a:cubicBezTo>
                  <a:cubicBezTo>
                    <a:pt x="133" y="515"/>
                    <a:pt x="59" y="457"/>
                    <a:pt x="44" y="368"/>
                  </a:cubicBezTo>
                  <a:cubicBezTo>
                    <a:pt x="0" y="368"/>
                    <a:pt x="0" y="368"/>
                    <a:pt x="0" y="368"/>
                  </a:cubicBezTo>
                  <a:cubicBezTo>
                    <a:pt x="30" y="471"/>
                    <a:pt x="103" y="545"/>
                    <a:pt x="206" y="545"/>
                  </a:cubicBezTo>
                  <a:cubicBezTo>
                    <a:pt x="206" y="589"/>
                    <a:pt x="206" y="589"/>
                    <a:pt x="206" y="589"/>
                  </a:cubicBezTo>
                  <a:cubicBezTo>
                    <a:pt x="177" y="589"/>
                    <a:pt x="177" y="589"/>
                    <a:pt x="177" y="589"/>
                  </a:cubicBezTo>
                  <a:lnTo>
                    <a:pt x="162" y="604"/>
                  </a:lnTo>
                  <a:cubicBezTo>
                    <a:pt x="162" y="619"/>
                    <a:pt x="177" y="633"/>
                    <a:pt x="177" y="633"/>
                  </a:cubicBezTo>
                  <a:cubicBezTo>
                    <a:pt x="265" y="633"/>
                    <a:pt x="265" y="633"/>
                    <a:pt x="265" y="633"/>
                  </a:cubicBezTo>
                  <a:cubicBezTo>
                    <a:pt x="265" y="633"/>
                    <a:pt x="280" y="619"/>
                    <a:pt x="280" y="604"/>
                  </a:cubicBezTo>
                  <a:lnTo>
                    <a:pt x="265" y="589"/>
                  </a:lnTo>
                  <a:cubicBezTo>
                    <a:pt x="236" y="589"/>
                    <a:pt x="236" y="589"/>
                    <a:pt x="236" y="589"/>
                  </a:cubicBezTo>
                  <a:cubicBezTo>
                    <a:pt x="236" y="545"/>
                    <a:pt x="236" y="545"/>
                    <a:pt x="236" y="545"/>
                  </a:cubicBezTo>
                  <a:cubicBezTo>
                    <a:pt x="339" y="545"/>
                    <a:pt x="412" y="471"/>
                    <a:pt x="442" y="368"/>
                  </a:cubicBezTo>
                  <a:close/>
                  <a:moveTo>
                    <a:pt x="221" y="471"/>
                  </a:moveTo>
                  <a:lnTo>
                    <a:pt x="221" y="471"/>
                  </a:lnTo>
                  <a:cubicBezTo>
                    <a:pt x="294" y="471"/>
                    <a:pt x="353" y="412"/>
                    <a:pt x="353" y="339"/>
                  </a:cubicBezTo>
                  <a:cubicBezTo>
                    <a:pt x="353" y="132"/>
                    <a:pt x="353" y="132"/>
                    <a:pt x="353" y="132"/>
                  </a:cubicBezTo>
                  <a:cubicBezTo>
                    <a:pt x="353" y="59"/>
                    <a:pt x="294" y="0"/>
                    <a:pt x="221" y="0"/>
                  </a:cubicBezTo>
                  <a:cubicBezTo>
                    <a:pt x="147" y="0"/>
                    <a:pt x="89" y="59"/>
                    <a:pt x="89" y="132"/>
                  </a:cubicBezTo>
                  <a:cubicBezTo>
                    <a:pt x="89" y="339"/>
                    <a:pt x="89" y="339"/>
                    <a:pt x="89" y="339"/>
                  </a:cubicBezTo>
                  <a:cubicBezTo>
                    <a:pt x="89" y="412"/>
                    <a:pt x="147" y="471"/>
                    <a:pt x="221" y="471"/>
                  </a:cubicBezTo>
                  <a:close/>
                  <a:moveTo>
                    <a:pt x="118" y="132"/>
                  </a:moveTo>
                  <a:lnTo>
                    <a:pt x="118" y="132"/>
                  </a:lnTo>
                  <a:cubicBezTo>
                    <a:pt x="118" y="89"/>
                    <a:pt x="162" y="44"/>
                    <a:pt x="221" y="44"/>
                  </a:cubicBezTo>
                  <a:cubicBezTo>
                    <a:pt x="280" y="44"/>
                    <a:pt x="324" y="89"/>
                    <a:pt x="324" y="132"/>
                  </a:cubicBezTo>
                  <a:cubicBezTo>
                    <a:pt x="324" y="339"/>
                    <a:pt x="324" y="339"/>
                    <a:pt x="324" y="339"/>
                  </a:cubicBezTo>
                  <a:cubicBezTo>
                    <a:pt x="324" y="383"/>
                    <a:pt x="280" y="427"/>
                    <a:pt x="221" y="427"/>
                  </a:cubicBezTo>
                  <a:cubicBezTo>
                    <a:pt x="162" y="427"/>
                    <a:pt x="118" y="383"/>
                    <a:pt x="118" y="339"/>
                  </a:cubicBezTo>
                  <a:lnTo>
                    <a:pt x="118" y="132"/>
                  </a:lnTo>
                  <a:close/>
                </a:path>
              </a:pathLst>
            </a:custGeom>
            <a:solidFill>
              <a:schemeClr val="bg1"/>
            </a:solidFill>
            <a:ln>
              <a:noFill/>
            </a:ln>
          </p:spPr>
          <p:txBody>
            <a:bodyPr wrap="none" lIns="128536" tIns="64269" rIns="128536" bIns="64269" anchor="ctr"/>
            <a:lstStyle/>
            <a:p>
              <a:pPr>
                <a:lnSpc>
                  <a:spcPct val="130000"/>
                </a:lnSpc>
              </a:pP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grpSp>
      <p:sp>
        <p:nvSpPr>
          <p:cNvPr id="18" name="矩形 259"/>
          <p:cNvSpPr>
            <a:spLocks noChangeArrowheads="1"/>
          </p:cNvSpPr>
          <p:nvPr/>
        </p:nvSpPr>
        <p:spPr bwMode="auto">
          <a:xfrm>
            <a:off x="6013083" y="6424637"/>
            <a:ext cx="2576531" cy="662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63930" fontAlgn="auto">
              <a:lnSpc>
                <a:spcPts val="5300"/>
              </a:lnSpc>
              <a:spcBef>
                <a:spcPts val="0"/>
              </a:spcBef>
              <a:spcAft>
                <a:spcPts val="0"/>
              </a:spcAft>
              <a:buNone/>
              <a:defRPr/>
            </a:pPr>
            <a:r>
              <a:rPr lang="zh-CN" altLang="en-US" sz="2000">
                <a:solidFill>
                  <a:schemeClr val="accent1"/>
                </a:solidFill>
                <a:latin typeface="Arial" panose="020B0604020202020204" pitchFamily="34" charset="0"/>
                <a:sym typeface="Arial" panose="020B0604020202020204" pitchFamily="34" charset="0"/>
              </a:rPr>
              <a:t>汇报人：</a:t>
            </a:r>
            <a:r>
              <a:rPr lang="en-US" altLang="zh-CN" sz="2000">
                <a:solidFill>
                  <a:schemeClr val="accent1"/>
                </a:solidFill>
                <a:latin typeface="Arial" panose="020B0604020202020204" pitchFamily="34" charset="0"/>
                <a:sym typeface="Arial" panose="020B0604020202020204" pitchFamily="34" charset="0"/>
              </a:rPr>
              <a:t>xiazaii</a:t>
            </a:r>
            <a:endParaRPr lang="zh-CN" altLang="en-US" sz="2000" dirty="0">
              <a:solidFill>
                <a:schemeClr val="accent1"/>
              </a:solidFill>
              <a:latin typeface="Arial" panose="020B0604020202020204" pitchFamily="34" charset="0"/>
              <a:sym typeface="Arial" panose="020B0604020202020204" pitchFamily="34" charset="0"/>
            </a:endParaRPr>
          </a:p>
        </p:txBody>
      </p:sp>
      <p:pic>
        <p:nvPicPr>
          <p:cNvPr id="3" name="动感音乐">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24575" y="-828695"/>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52"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Scale>
                                          <p:cBhvr>
                                            <p:cTn id="10"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2"/>
                                            </p:tgtEl>
                                            <p:attrNameLst>
                                              <p:attrName>ppt_x</p:attrName>
                                              <p:attrName>ppt_y</p:attrName>
                                            </p:attrNameLst>
                                          </p:cBhvr>
                                        </p:animMotion>
                                        <p:animEffect transition="in" filter="fade">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14:presetBounceEnd="21000">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 calcmode="lin" valueType="num" p14:bounceEnd="21000">
                                          <p:cBhvr additive="base">
                                            <p:cTn id="17" dur="800" fill="hold"/>
                                            <p:tgtEl>
                                              <p:spTgt spid="8"/>
                                            </p:tgtEl>
                                            <p:attrNameLst>
                                              <p:attrName>ppt_x</p:attrName>
                                            </p:attrNameLst>
                                          </p:cBhvr>
                                          <p:tavLst>
                                            <p:tav tm="0">
                                              <p:val>
                                                <p:strVal val="1+#ppt_w/2"/>
                                              </p:val>
                                            </p:tav>
                                            <p:tav tm="100000">
                                              <p:val>
                                                <p:strVal val="#ppt_x"/>
                                              </p:val>
                                            </p:tav>
                                          </p:tavLst>
                                        </p:anim>
                                        <p:anim calcmode="lin" valueType="num" p14:bounceEnd="21000">
                                          <p:cBhvr additive="base">
                                            <p:cTn id="18" dur="8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14:presetBounceEnd="20000">
                                      <p:stCondLst>
                                        <p:cond delay="0"/>
                                      </p:stCondLst>
                                      <p:iterate type="lt">
                                        <p:tmPct val="10000"/>
                                      </p:iterate>
                                      <p:childTnLst>
                                        <p:set>
                                          <p:cBhvr>
                                            <p:cTn id="22" dur="1" fill="hold">
                                              <p:stCondLst>
                                                <p:cond delay="0"/>
                                              </p:stCondLst>
                                            </p:cTn>
                                            <p:tgtEl>
                                              <p:spTgt spid="10"/>
                                            </p:tgtEl>
                                            <p:attrNameLst>
                                              <p:attrName>style.visibility</p:attrName>
                                            </p:attrNameLst>
                                          </p:cBhvr>
                                          <p:to>
                                            <p:strVal val="visible"/>
                                          </p:to>
                                        </p:set>
                                        <p:anim calcmode="lin" valueType="num" p14:bounceEnd="20000">
                                          <p:cBhvr additive="base">
                                            <p:cTn id="23" dur="500" fill="hold"/>
                                            <p:tgtEl>
                                              <p:spTgt spid="10"/>
                                            </p:tgtEl>
                                            <p:attrNameLst>
                                              <p:attrName>ppt_x</p:attrName>
                                            </p:attrNameLst>
                                          </p:cBhvr>
                                          <p:tavLst>
                                            <p:tav tm="0">
                                              <p:val>
                                                <p:strVal val="1+#ppt_w/2"/>
                                              </p:val>
                                            </p:tav>
                                            <p:tav tm="100000">
                                              <p:val>
                                                <p:strVal val="#ppt_x"/>
                                              </p:val>
                                            </p:tav>
                                          </p:tavLst>
                                        </p:anim>
                                        <p:anim calcmode="lin" valueType="num" p14:bounceEnd="20000">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2150"/>
                                </p:stCondLst>
                                <p:childTnLst>
                                  <p:par>
                                    <p:cTn id="26" presetID="42"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par>
                              <p:cTn id="31" fill="hold">
                                <p:stCondLst>
                                  <p:cond delay="3150"/>
                                </p:stCondLst>
                                <p:childTnLst>
                                  <p:par>
                                    <p:cTn id="32" presetID="53" presetClass="entr" presetSubtype="16" fill="hold" grpId="0" nodeType="afterEffect">
                                      <p:stCondLst>
                                        <p:cond delay="0"/>
                                      </p:stCondLst>
                                      <p:iterate type="lt">
                                        <p:tmPct val="0"/>
                                      </p:iterate>
                                      <p:childTnLst>
                                        <p:set>
                                          <p:cBhvr>
                                            <p:cTn id="33" dur="1" fill="hold">
                                              <p:stCondLst>
                                                <p:cond delay="0"/>
                                              </p:stCondLst>
                                            </p:cTn>
                                            <p:tgtEl>
                                              <p:spTgt spid="18"/>
                                            </p:tgtEl>
                                            <p:attrNameLst>
                                              <p:attrName>style.visibility</p:attrName>
                                            </p:attrNameLst>
                                          </p:cBhvr>
                                          <p:to>
                                            <p:strVal val="visible"/>
                                          </p:to>
                                        </p:set>
                                        <p:anim calcmode="lin" valueType="num">
                                          <p:cBhvr>
                                            <p:cTn id="34" dur="1000" fill="hold"/>
                                            <p:tgtEl>
                                              <p:spTgt spid="18"/>
                                            </p:tgtEl>
                                            <p:attrNameLst>
                                              <p:attrName>ppt_w</p:attrName>
                                            </p:attrNameLst>
                                          </p:cBhvr>
                                          <p:tavLst>
                                            <p:tav tm="0">
                                              <p:val>
                                                <p:fltVal val="0"/>
                                              </p:val>
                                            </p:tav>
                                            <p:tav tm="100000">
                                              <p:val>
                                                <p:strVal val="#ppt_w"/>
                                              </p:val>
                                            </p:tav>
                                          </p:tavLst>
                                        </p:anim>
                                        <p:anim calcmode="lin" valueType="num">
                                          <p:cBhvr>
                                            <p:cTn id="35" dur="1000" fill="hold"/>
                                            <p:tgtEl>
                                              <p:spTgt spid="18"/>
                                            </p:tgtEl>
                                            <p:attrNameLst>
                                              <p:attrName>ppt_h</p:attrName>
                                            </p:attrNameLst>
                                          </p:cBhvr>
                                          <p:tavLst>
                                            <p:tav tm="0">
                                              <p:val>
                                                <p:fltVal val="0"/>
                                              </p:val>
                                            </p:tav>
                                            <p:tav tm="100000">
                                              <p:val>
                                                <p:strVal val="#ppt_h"/>
                                              </p:val>
                                            </p:tav>
                                          </p:tavLst>
                                        </p:anim>
                                        <p:animEffect transition="in" filter="fade">
                                          <p:cBhvr>
                                            <p:cTn id="3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7" repeatCount="indefinite" fill="remove" display="0">
                      <p:stCondLst>
                        <p:cond delay="indefinite"/>
                      </p:stCondLst>
                      <p:endCondLst>
                        <p:cond evt="onStopAudio" delay="0">
                          <p:tgtEl>
                            <p:sldTgt/>
                          </p:tgtEl>
                        </p:cond>
                      </p:endCondLst>
                    </p:cTn>
                    <p:tgtEl>
                      <p:spTgt spid="3"/>
                    </p:tgtEl>
                  </p:cMediaNode>
                </p:audio>
              </p:childTnLst>
            </p:cTn>
          </p:par>
        </p:tnLst>
        <p:bldLst>
          <p:bldP spid="2" grpId="0" animBg="1"/>
          <p:bldP spid="8" grpId="0"/>
          <p:bldP spid="10"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52"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Scale>
                                          <p:cBhvr>
                                            <p:cTn id="10"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2"/>
                                            </p:tgtEl>
                                            <p:attrNameLst>
                                              <p:attrName>ppt_x</p:attrName>
                                              <p:attrName>ppt_y</p:attrName>
                                            </p:attrNameLst>
                                          </p:cBhvr>
                                        </p:animMotion>
                                        <p:animEffect transition="in" filter="fade">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 calcmode="lin" valueType="num">
                                          <p:cBhvr additive="base">
                                            <p:cTn id="17" dur="800" fill="hold"/>
                                            <p:tgtEl>
                                              <p:spTgt spid="8"/>
                                            </p:tgtEl>
                                            <p:attrNameLst>
                                              <p:attrName>ppt_x</p:attrName>
                                            </p:attrNameLst>
                                          </p:cBhvr>
                                          <p:tavLst>
                                            <p:tav tm="0">
                                              <p:val>
                                                <p:strVal val="1+#ppt_w/2"/>
                                              </p:val>
                                            </p:tav>
                                            <p:tav tm="100000">
                                              <p:val>
                                                <p:strVal val="#ppt_x"/>
                                              </p:val>
                                            </p:tav>
                                          </p:tavLst>
                                        </p:anim>
                                        <p:anim calcmode="lin" valueType="num">
                                          <p:cBhvr additive="base">
                                            <p:cTn id="18" dur="8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iterate type="lt">
                                        <p:tmPct val="10000"/>
                                      </p:iterate>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2150"/>
                                </p:stCondLst>
                                <p:childTnLst>
                                  <p:par>
                                    <p:cTn id="26" presetID="42"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par>
                              <p:cTn id="31" fill="hold">
                                <p:stCondLst>
                                  <p:cond delay="3150"/>
                                </p:stCondLst>
                                <p:childTnLst>
                                  <p:par>
                                    <p:cTn id="32" presetID="53" presetClass="entr" presetSubtype="16" fill="hold" grpId="0" nodeType="afterEffect">
                                      <p:stCondLst>
                                        <p:cond delay="0"/>
                                      </p:stCondLst>
                                      <p:iterate type="lt">
                                        <p:tmPct val="0"/>
                                      </p:iterate>
                                      <p:childTnLst>
                                        <p:set>
                                          <p:cBhvr>
                                            <p:cTn id="33" dur="1" fill="hold">
                                              <p:stCondLst>
                                                <p:cond delay="0"/>
                                              </p:stCondLst>
                                            </p:cTn>
                                            <p:tgtEl>
                                              <p:spTgt spid="18"/>
                                            </p:tgtEl>
                                            <p:attrNameLst>
                                              <p:attrName>style.visibility</p:attrName>
                                            </p:attrNameLst>
                                          </p:cBhvr>
                                          <p:to>
                                            <p:strVal val="visible"/>
                                          </p:to>
                                        </p:set>
                                        <p:anim calcmode="lin" valueType="num">
                                          <p:cBhvr>
                                            <p:cTn id="34" dur="1000" fill="hold"/>
                                            <p:tgtEl>
                                              <p:spTgt spid="18"/>
                                            </p:tgtEl>
                                            <p:attrNameLst>
                                              <p:attrName>ppt_w</p:attrName>
                                            </p:attrNameLst>
                                          </p:cBhvr>
                                          <p:tavLst>
                                            <p:tav tm="0">
                                              <p:val>
                                                <p:fltVal val="0"/>
                                              </p:val>
                                            </p:tav>
                                            <p:tav tm="100000">
                                              <p:val>
                                                <p:strVal val="#ppt_w"/>
                                              </p:val>
                                            </p:tav>
                                          </p:tavLst>
                                        </p:anim>
                                        <p:anim calcmode="lin" valueType="num">
                                          <p:cBhvr>
                                            <p:cTn id="35" dur="1000" fill="hold"/>
                                            <p:tgtEl>
                                              <p:spTgt spid="18"/>
                                            </p:tgtEl>
                                            <p:attrNameLst>
                                              <p:attrName>ppt_h</p:attrName>
                                            </p:attrNameLst>
                                          </p:cBhvr>
                                          <p:tavLst>
                                            <p:tav tm="0">
                                              <p:val>
                                                <p:fltVal val="0"/>
                                              </p:val>
                                            </p:tav>
                                            <p:tav tm="100000">
                                              <p:val>
                                                <p:strVal val="#ppt_h"/>
                                              </p:val>
                                            </p:tav>
                                          </p:tavLst>
                                        </p:anim>
                                        <p:animEffect transition="in" filter="fade">
                                          <p:cBhvr>
                                            <p:cTn id="3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7" repeatCount="indefinite" fill="remove" display="0">
                      <p:stCondLst>
                        <p:cond delay="indefinite"/>
                      </p:stCondLst>
                      <p:endCondLst>
                        <p:cond evt="onStopAudio" delay="0">
                          <p:tgtEl>
                            <p:sldTgt/>
                          </p:tgtEl>
                        </p:cond>
                      </p:endCondLst>
                    </p:cTn>
                    <p:tgtEl>
                      <p:spTgt spid="3"/>
                    </p:tgtEl>
                  </p:cMediaNode>
                </p:audio>
              </p:childTnLst>
            </p:cTn>
          </p:par>
        </p:tnLst>
        <p:bldLst>
          <p:bldP spid="2" grpId="0" animBg="1"/>
          <p:bldP spid="8" grpId="0"/>
          <p:bldP spid="10" grpId="0"/>
          <p:bldP spid="18"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7"/>
          <p:cNvCxnSpPr/>
          <p:nvPr/>
        </p:nvCxnSpPr>
        <p:spPr>
          <a:xfrm>
            <a:off x="6411087" y="1541333"/>
            <a:ext cx="0" cy="4954609"/>
          </a:xfrm>
          <a:prstGeom prst="line">
            <a:avLst/>
          </a:prstGeom>
          <a:ln w="9525">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6308677" y="1878528"/>
            <a:ext cx="980210" cy="204820"/>
            <a:chOff x="5964215" y="1531583"/>
            <a:chExt cx="1070244" cy="223633"/>
          </a:xfrm>
        </p:grpSpPr>
        <p:sp>
          <p:nvSpPr>
            <p:cNvPr id="5" name="椭圆 8"/>
            <p:cNvSpPr/>
            <p:nvPr/>
          </p:nvSpPr>
          <p:spPr>
            <a:xfrm>
              <a:off x="5964215" y="1531583"/>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8" name="直接连接符 12"/>
            <p:cNvCxnSpPr>
              <a:stCxn id="5" idx="6"/>
            </p:cNvCxnSpPr>
            <p:nvPr/>
          </p:nvCxnSpPr>
          <p:spPr>
            <a:xfrm flipV="1">
              <a:off x="6187848" y="1643399"/>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6308676" y="4863192"/>
            <a:ext cx="981941" cy="204820"/>
            <a:chOff x="5964215" y="4790393"/>
            <a:chExt cx="1072134" cy="223633"/>
          </a:xfrm>
        </p:grpSpPr>
        <p:sp>
          <p:nvSpPr>
            <p:cNvPr id="7" name="椭圆 10"/>
            <p:cNvSpPr/>
            <p:nvPr/>
          </p:nvSpPr>
          <p:spPr>
            <a:xfrm>
              <a:off x="5964215" y="4790393"/>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0" name="直接连接符 14"/>
            <p:cNvCxnSpPr/>
            <p:nvPr/>
          </p:nvCxnSpPr>
          <p:spPr>
            <a:xfrm flipV="1">
              <a:off x="6189738" y="4902208"/>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6308676" y="3253894"/>
            <a:ext cx="981941" cy="204820"/>
            <a:chOff x="5964215" y="3033279"/>
            <a:chExt cx="1072134" cy="223633"/>
          </a:xfrm>
        </p:grpSpPr>
        <p:sp>
          <p:nvSpPr>
            <p:cNvPr id="6" name="椭圆 9"/>
            <p:cNvSpPr/>
            <p:nvPr/>
          </p:nvSpPr>
          <p:spPr>
            <a:xfrm>
              <a:off x="5964215" y="3033279"/>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2" name="直接连接符 16"/>
            <p:cNvCxnSpPr/>
            <p:nvPr/>
          </p:nvCxnSpPr>
          <p:spPr>
            <a:xfrm flipV="1">
              <a:off x="6189738" y="3145093"/>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7387993" y="1817792"/>
            <a:ext cx="639919" cy="387798"/>
          </a:xfrm>
          <a:prstGeom prst="rect">
            <a:avLst/>
          </a:prstGeom>
          <a:noFill/>
        </p:spPr>
        <p:txBody>
          <a:bodyPr wrap="none" rtlCol="0">
            <a:spAutoFit/>
          </a:bodyPr>
          <a:lstStyle/>
          <a:p>
            <a:pPr algn="just">
              <a:lnSpc>
                <a:spcPct val="120000"/>
              </a:lnSpc>
            </a:pPr>
            <a:r>
              <a:rPr lang="en-US" sz="1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2015</a:t>
            </a:r>
            <a:endParaRPr lang="en-GB" sz="1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7387992" y="3192811"/>
            <a:ext cx="639919" cy="387798"/>
          </a:xfrm>
          <a:prstGeom prst="rect">
            <a:avLst/>
          </a:prstGeom>
          <a:noFill/>
        </p:spPr>
        <p:txBody>
          <a:bodyPr wrap="none" rtlCol="0">
            <a:spAutoFit/>
          </a:bodyPr>
          <a:lstStyle/>
          <a:p>
            <a:pPr algn="just">
              <a:lnSpc>
                <a:spcPct val="120000"/>
              </a:lnSpc>
            </a:pPr>
            <a:r>
              <a:rPr 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2014</a:t>
            </a:r>
            <a:endParaRPr lang="en-GB"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31"/>
          <p:cNvSpPr txBox="1"/>
          <p:nvPr/>
        </p:nvSpPr>
        <p:spPr>
          <a:xfrm>
            <a:off x="7387992" y="4812879"/>
            <a:ext cx="639919" cy="387798"/>
          </a:xfrm>
          <a:prstGeom prst="rect">
            <a:avLst/>
          </a:prstGeom>
          <a:noFill/>
        </p:spPr>
        <p:txBody>
          <a:bodyPr wrap="none" rtlCol="0">
            <a:spAutoFit/>
          </a:bodyPr>
          <a:lstStyle/>
          <a:p>
            <a:pPr algn="just">
              <a:lnSpc>
                <a:spcPct val="120000"/>
              </a:lnSpc>
            </a:pPr>
            <a:r>
              <a:rPr 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2013</a:t>
            </a:r>
            <a:endParaRPr lang="en-GB"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5" name="Group 34"/>
          <p:cNvGrpSpPr/>
          <p:nvPr/>
        </p:nvGrpSpPr>
        <p:grpSpPr>
          <a:xfrm>
            <a:off x="2364657" y="2138535"/>
            <a:ext cx="2561167" cy="831542"/>
            <a:chOff x="-158386" y="2124222"/>
            <a:chExt cx="4463257" cy="907922"/>
          </a:xfrm>
        </p:grpSpPr>
        <p:sp>
          <p:nvSpPr>
            <p:cNvPr id="33" name="TextBox 32"/>
            <p:cNvSpPr txBox="1"/>
            <p:nvPr/>
          </p:nvSpPr>
          <p:spPr>
            <a:xfrm>
              <a:off x="1792958" y="2124222"/>
              <a:ext cx="2511913" cy="383093"/>
            </a:xfrm>
            <a:prstGeom prst="rect">
              <a:avLst/>
            </a:prstGeom>
            <a:noFill/>
          </p:spPr>
          <p:txBody>
            <a:bodyPr wrap="none"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158386" y="2447422"/>
              <a:ext cx="4451858" cy="584722"/>
            </a:xfrm>
            <a:prstGeom prst="rect">
              <a:avLst/>
            </a:prstGeom>
          </p:spPr>
          <p:txBody>
            <a:bodyPr wrap="square">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2364657" y="5210834"/>
            <a:ext cx="2562925" cy="831542"/>
            <a:chOff x="-159167" y="2124222"/>
            <a:chExt cx="4466319" cy="907922"/>
          </a:xfrm>
        </p:grpSpPr>
        <p:sp>
          <p:nvSpPr>
            <p:cNvPr id="37" name="TextBox 36"/>
            <p:cNvSpPr txBox="1"/>
            <p:nvPr/>
          </p:nvSpPr>
          <p:spPr>
            <a:xfrm>
              <a:off x="1795240" y="2124222"/>
              <a:ext cx="2511912" cy="383093"/>
            </a:xfrm>
            <a:prstGeom prst="rect">
              <a:avLst/>
            </a:prstGeom>
            <a:noFill/>
          </p:spPr>
          <p:txBody>
            <a:bodyPr wrap="none"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ectangle 37"/>
            <p:cNvSpPr/>
            <p:nvPr/>
          </p:nvSpPr>
          <p:spPr>
            <a:xfrm>
              <a:off x="-159167" y="2447422"/>
              <a:ext cx="4452636" cy="584722"/>
            </a:xfrm>
            <a:prstGeom prst="rect">
              <a:avLst/>
            </a:prstGeom>
          </p:spPr>
          <p:txBody>
            <a:bodyPr wrap="square">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7393769" y="3636455"/>
            <a:ext cx="2725120" cy="831540"/>
            <a:chOff x="257395" y="2124222"/>
            <a:chExt cx="4036076" cy="907921"/>
          </a:xfrm>
        </p:grpSpPr>
        <p:sp>
          <p:nvSpPr>
            <p:cNvPr id="40" name="TextBox 39"/>
            <p:cNvSpPr txBox="1"/>
            <p:nvPr/>
          </p:nvSpPr>
          <p:spPr>
            <a:xfrm>
              <a:off x="257395" y="2124222"/>
              <a:ext cx="2134835" cy="383094"/>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40"/>
            <p:cNvSpPr/>
            <p:nvPr/>
          </p:nvSpPr>
          <p:spPr>
            <a:xfrm>
              <a:off x="276738" y="2447421"/>
              <a:ext cx="4016733" cy="584722"/>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a:off x="5745423" y="2317574"/>
            <a:ext cx="3913520" cy="614460"/>
            <a:chOff x="5349226" y="2010956"/>
            <a:chExt cx="4272984" cy="670899"/>
          </a:xfrm>
        </p:grpSpPr>
        <p:sp>
          <p:nvSpPr>
            <p:cNvPr id="14" name="燕尾形 18"/>
            <p:cNvSpPr/>
            <p:nvPr/>
          </p:nvSpPr>
          <p:spPr>
            <a:xfrm rot="10800000">
              <a:off x="5349226" y="2010956"/>
              <a:ext cx="4272984" cy="670899"/>
            </a:xfrm>
            <a:prstGeom prst="chevron">
              <a:avLst>
                <a:gd name="adj" fmla="val 6774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41"/>
            <p:cNvSpPr txBox="1"/>
            <p:nvPr/>
          </p:nvSpPr>
          <p:spPr>
            <a:xfrm>
              <a:off x="5986016" y="2162574"/>
              <a:ext cx="1561566" cy="380923"/>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3199806" y="3815499"/>
            <a:ext cx="3913520" cy="614460"/>
            <a:chOff x="2569789" y="3646467"/>
            <a:chExt cx="4272984" cy="670899"/>
          </a:xfrm>
        </p:grpSpPr>
        <p:sp>
          <p:nvSpPr>
            <p:cNvPr id="17" name="燕尾形 20"/>
            <p:cNvSpPr/>
            <p:nvPr/>
          </p:nvSpPr>
          <p:spPr>
            <a:xfrm>
              <a:off x="2569789" y="3646467"/>
              <a:ext cx="4272984" cy="670899"/>
            </a:xfrm>
            <a:prstGeom prst="chevron">
              <a:avLst>
                <a:gd name="adj" fmla="val 67746"/>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3206579" y="3795078"/>
              <a:ext cx="1561566" cy="380923"/>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7"/>
          <p:cNvGrpSpPr/>
          <p:nvPr/>
        </p:nvGrpSpPr>
        <p:grpSpPr>
          <a:xfrm>
            <a:off x="5745423" y="5389872"/>
            <a:ext cx="3913520" cy="614460"/>
            <a:chOff x="5349226" y="5365450"/>
            <a:chExt cx="4272984" cy="670899"/>
          </a:xfrm>
        </p:grpSpPr>
        <p:sp>
          <p:nvSpPr>
            <p:cNvPr id="19" name="燕尾形 23"/>
            <p:cNvSpPr/>
            <p:nvPr/>
          </p:nvSpPr>
          <p:spPr>
            <a:xfrm rot="10800000">
              <a:off x="5349226" y="5365450"/>
              <a:ext cx="4272984" cy="670899"/>
            </a:xfrm>
            <a:prstGeom prst="chevron">
              <a:avLst>
                <a:gd name="adj" fmla="val 6774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43"/>
            <p:cNvSpPr txBox="1"/>
            <p:nvPr/>
          </p:nvSpPr>
          <p:spPr>
            <a:xfrm>
              <a:off x="5991099" y="5516234"/>
              <a:ext cx="1561566" cy="380923"/>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5"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6"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9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2" presetClass="entr" presetSubtype="2"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p:tgtEl>
                                          <p:spTgt spid="15"/>
                                        </p:tgtEl>
                                        <p:attrNameLst>
                                          <p:attrName>ppt_x</p:attrName>
                                        </p:attrNameLst>
                                      </p:cBhvr>
                                      <p:tavLst>
                                        <p:tav tm="0">
                                          <p:val>
                                            <p:strVal val="#ppt_x+#ppt_w*1.125000"/>
                                          </p:val>
                                        </p:tav>
                                        <p:tav tm="100000">
                                          <p:val>
                                            <p:strVal val="#ppt_x"/>
                                          </p:val>
                                        </p:tav>
                                      </p:tavLst>
                                    </p:anim>
                                    <p:animEffect transition="in" filter="wipe(left)">
                                      <p:cBhvr>
                                        <p:cTn id="20" dur="500"/>
                                        <p:tgtEl>
                                          <p:spTgt spid="15"/>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par>
                          <p:cTn id="33" fill="hold">
                            <p:stCondLst>
                              <p:cond delay="3500"/>
                            </p:stCondLst>
                            <p:childTnLst>
                              <p:par>
                                <p:cTn id="34" presetID="12" presetClass="entr" presetSubtype="8"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p:tgtEl>
                                          <p:spTgt spid="16"/>
                                        </p:tgtEl>
                                        <p:attrNameLst>
                                          <p:attrName>ppt_x</p:attrName>
                                        </p:attrNameLst>
                                      </p:cBhvr>
                                      <p:tavLst>
                                        <p:tav tm="0">
                                          <p:val>
                                            <p:strVal val="#ppt_x-#ppt_w*1.125000"/>
                                          </p:val>
                                        </p:tav>
                                        <p:tav tm="100000">
                                          <p:val>
                                            <p:strVal val="#ppt_x"/>
                                          </p:val>
                                        </p:tav>
                                      </p:tavLst>
                                    </p:anim>
                                    <p:animEffect transition="in" filter="wipe(right)">
                                      <p:cBhvr>
                                        <p:cTn id="37" dur="500"/>
                                        <p:tgtEl>
                                          <p:spTgt spid="16"/>
                                        </p:tgtEl>
                                      </p:cBhvr>
                                    </p:animEffect>
                                  </p:childTnLst>
                                </p:cTn>
                              </p:par>
                            </p:childTnLst>
                          </p:cTn>
                        </p:par>
                        <p:par>
                          <p:cTn id="38" fill="hold">
                            <p:stCondLst>
                              <p:cond delay="4000"/>
                            </p:stCondLst>
                            <p:childTnLst>
                              <p:par>
                                <p:cTn id="39" presetID="10" presetClass="entr" presetSubtype="0"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par>
                          <p:cTn id="50" fill="hold">
                            <p:stCondLst>
                              <p:cond delay="5500"/>
                            </p:stCondLst>
                            <p:childTnLst>
                              <p:par>
                                <p:cTn id="51" presetID="12" presetClass="entr" presetSubtype="2"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p:tgtEl>
                                          <p:spTgt spid="18"/>
                                        </p:tgtEl>
                                        <p:attrNameLst>
                                          <p:attrName>ppt_x</p:attrName>
                                        </p:attrNameLst>
                                      </p:cBhvr>
                                      <p:tavLst>
                                        <p:tav tm="0">
                                          <p:val>
                                            <p:strVal val="#ppt_x+#ppt_w*1.125000"/>
                                          </p:val>
                                        </p:tav>
                                        <p:tav tm="100000">
                                          <p:val>
                                            <p:strVal val="#ppt_x"/>
                                          </p:val>
                                        </p:tav>
                                      </p:tavLst>
                                    </p:anim>
                                    <p:animEffect transition="in" filter="wipe(left)">
                                      <p:cBhvr>
                                        <p:cTn id="54" dur="500"/>
                                        <p:tgtEl>
                                          <p:spTgt spid="18"/>
                                        </p:tgtEl>
                                      </p:cBhvr>
                                    </p:animEffect>
                                  </p:childTnLst>
                                </p:cTn>
                              </p:par>
                            </p:childTnLst>
                          </p:cTn>
                        </p:par>
                        <p:par>
                          <p:cTn id="55" fill="hold">
                            <p:stCondLst>
                              <p:cond delay="6000"/>
                            </p:stCondLst>
                            <p:childTnLst>
                              <p:par>
                                <p:cTn id="56" presetID="10" presetClass="entr" presetSubtype="0"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a:off x="4888790" y="4034984"/>
            <a:ext cx="3081172" cy="1886088"/>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chemeClr val="accent4"/>
          </a:solidFill>
          <a:ln>
            <a:noFill/>
          </a:ln>
        </p:spPr>
        <p:txBody>
          <a:bodyPr vert="horz" wrap="square" lIns="111664" tIns="55832" rIns="111664" bIns="55832"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5"/>
          <p:cNvSpPr/>
          <p:nvPr/>
        </p:nvSpPr>
        <p:spPr bwMode="auto">
          <a:xfrm>
            <a:off x="4888790" y="3580350"/>
            <a:ext cx="3081172" cy="1886088"/>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chemeClr val="accent3"/>
          </a:solidFill>
          <a:ln>
            <a:noFill/>
          </a:ln>
        </p:spPr>
        <p:txBody>
          <a:bodyPr vert="horz" wrap="square" lIns="111664" tIns="55832" rIns="111664" bIns="55832"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5"/>
          <p:cNvSpPr/>
          <p:nvPr/>
        </p:nvSpPr>
        <p:spPr bwMode="auto">
          <a:xfrm>
            <a:off x="4888790" y="3130426"/>
            <a:ext cx="3081172" cy="1886088"/>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chemeClr val="accent2"/>
          </a:solidFill>
          <a:ln>
            <a:noFill/>
          </a:ln>
        </p:spPr>
        <p:txBody>
          <a:bodyPr vert="horz" wrap="square" lIns="111664" tIns="55832" rIns="111664" bIns="55832"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5"/>
          <p:cNvSpPr/>
          <p:nvPr/>
        </p:nvSpPr>
        <p:spPr bwMode="auto">
          <a:xfrm>
            <a:off x="4888790" y="2598057"/>
            <a:ext cx="3081172" cy="1886088"/>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chemeClr val="accent1"/>
          </a:solidFill>
          <a:ln>
            <a:noFill/>
          </a:ln>
        </p:spPr>
        <p:txBody>
          <a:bodyPr vert="horz" wrap="square" lIns="111664" tIns="55832" rIns="111664" bIns="55832"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ectangle 10"/>
          <p:cNvSpPr/>
          <p:nvPr/>
        </p:nvSpPr>
        <p:spPr>
          <a:xfrm>
            <a:off x="9607741" y="3367278"/>
            <a:ext cx="1770872" cy="429605"/>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12" name="Rectangle 11"/>
          <p:cNvSpPr/>
          <p:nvPr/>
        </p:nvSpPr>
        <p:spPr>
          <a:xfrm>
            <a:off x="9607741" y="4502414"/>
            <a:ext cx="1770872" cy="429605"/>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13" name="Rounded Rectangle 12"/>
          <p:cNvSpPr/>
          <p:nvPr/>
        </p:nvSpPr>
        <p:spPr>
          <a:xfrm>
            <a:off x="8648785" y="3318666"/>
            <a:ext cx="797230" cy="7704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ounded Rectangle 13"/>
          <p:cNvSpPr/>
          <p:nvPr/>
        </p:nvSpPr>
        <p:spPr>
          <a:xfrm>
            <a:off x="8648785" y="4453801"/>
            <a:ext cx="797230" cy="77048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ectangle 14"/>
          <p:cNvSpPr/>
          <p:nvPr/>
        </p:nvSpPr>
        <p:spPr>
          <a:xfrm>
            <a:off x="1532831" y="3367278"/>
            <a:ext cx="1770872" cy="429605"/>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16" name="Rectangle 15"/>
          <p:cNvSpPr/>
          <p:nvPr/>
        </p:nvSpPr>
        <p:spPr>
          <a:xfrm>
            <a:off x="1532831" y="4502414"/>
            <a:ext cx="1770872" cy="429605"/>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17" name="Rounded Rectangle 16"/>
          <p:cNvSpPr/>
          <p:nvPr/>
        </p:nvSpPr>
        <p:spPr>
          <a:xfrm>
            <a:off x="3437821" y="3318666"/>
            <a:ext cx="797230" cy="77048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ounded Rectangle 17"/>
          <p:cNvSpPr/>
          <p:nvPr/>
        </p:nvSpPr>
        <p:spPr>
          <a:xfrm>
            <a:off x="3437821" y="4453801"/>
            <a:ext cx="797230" cy="77048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9" name="Group 18"/>
          <p:cNvGrpSpPr/>
          <p:nvPr/>
        </p:nvGrpSpPr>
        <p:grpSpPr>
          <a:xfrm>
            <a:off x="8773670" y="3433635"/>
            <a:ext cx="547455" cy="543707"/>
            <a:chOff x="1979613" y="3067051"/>
            <a:chExt cx="231775" cy="230188"/>
          </a:xfrm>
          <a:solidFill>
            <a:schemeClr val="bg1"/>
          </a:solidFill>
        </p:grpSpPr>
        <p:sp>
          <p:nvSpPr>
            <p:cNvPr id="2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3" name="Group 22"/>
          <p:cNvGrpSpPr/>
          <p:nvPr/>
        </p:nvGrpSpPr>
        <p:grpSpPr>
          <a:xfrm>
            <a:off x="8810511" y="4651787"/>
            <a:ext cx="451276" cy="434685"/>
            <a:chOff x="4616450" y="1549401"/>
            <a:chExt cx="215900" cy="207963"/>
          </a:xfrm>
          <a:solidFill>
            <a:schemeClr val="bg1"/>
          </a:solidFill>
        </p:grpSpPr>
        <p:sp>
          <p:nvSpPr>
            <p:cNvPr id="24" name="Freeform 6"/>
            <p:cNvSpPr>
              <a:spLocks noEditPoints="1"/>
            </p:cNvSpPr>
            <p:nvPr/>
          </p:nvSpPr>
          <p:spPr bwMode="auto">
            <a:xfrm>
              <a:off x="4616450"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Oval 7"/>
            <p:cNvSpPr>
              <a:spLocks noChangeArrowheads="1"/>
            </p:cNvSpPr>
            <p:nvPr/>
          </p:nvSpPr>
          <p:spPr bwMode="auto">
            <a:xfrm>
              <a:off x="4718050" y="1685926"/>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6" name="Freeform 59"/>
          <p:cNvSpPr>
            <a:spLocks noEditPoints="1"/>
          </p:cNvSpPr>
          <p:nvPr/>
        </p:nvSpPr>
        <p:spPr bwMode="auto">
          <a:xfrm>
            <a:off x="3629618" y="4560369"/>
            <a:ext cx="392299" cy="526104"/>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solidFill>
          <a:ln>
            <a:noFill/>
          </a:ln>
        </p:spPr>
        <p:txBody>
          <a:bodyPr vert="horz" wrap="square" lIns="111664" tIns="55832" rIns="111664" bIns="55832"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7" name="Group 26"/>
          <p:cNvGrpSpPr/>
          <p:nvPr/>
        </p:nvGrpSpPr>
        <p:grpSpPr>
          <a:xfrm>
            <a:off x="3650953" y="3490624"/>
            <a:ext cx="370965" cy="429731"/>
            <a:chOff x="3581400" y="3905251"/>
            <a:chExt cx="160338" cy="185738"/>
          </a:xfrm>
          <a:solidFill>
            <a:schemeClr val="bg1"/>
          </a:solidFill>
        </p:grpSpPr>
        <p:sp>
          <p:nvSpPr>
            <p:cNvPr id="28"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1664" tIns="55832" rIns="111664" bIns="55832"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1664" tIns="55832" rIns="111664" bIns="55832"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1664" tIns="55832" rIns="111664" bIns="55832"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1664" tIns="55832" rIns="111664" bIns="55832"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3"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9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ppt_x"/>
                                          </p:val>
                                        </p:tav>
                                        <p:tav tm="100000">
                                          <p:val>
                                            <p:strVal val="#ppt_x"/>
                                          </p:val>
                                        </p:tav>
                                      </p:tavLst>
                                    </p:anim>
                                    <p:anim calcmode="lin" valueType="num">
                                      <p:cBhvr additive="base">
                                        <p:cTn id="8" dur="25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250" fill="hold"/>
                                        <p:tgtEl>
                                          <p:spTgt spid="9"/>
                                        </p:tgtEl>
                                        <p:attrNameLst>
                                          <p:attrName>ppt_x</p:attrName>
                                        </p:attrNameLst>
                                      </p:cBhvr>
                                      <p:tavLst>
                                        <p:tav tm="0">
                                          <p:val>
                                            <p:strVal val="#ppt_x"/>
                                          </p:val>
                                        </p:tav>
                                        <p:tav tm="100000">
                                          <p:val>
                                            <p:strVal val="#ppt_x"/>
                                          </p:val>
                                        </p:tav>
                                      </p:tavLst>
                                    </p:anim>
                                    <p:anim calcmode="lin" valueType="num">
                                      <p:cBhvr additive="base">
                                        <p:cTn id="13" dur="25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50" fill="hold"/>
                                        <p:tgtEl>
                                          <p:spTgt spid="7"/>
                                        </p:tgtEl>
                                        <p:attrNameLst>
                                          <p:attrName>ppt_x</p:attrName>
                                        </p:attrNameLst>
                                      </p:cBhvr>
                                      <p:tavLst>
                                        <p:tav tm="0">
                                          <p:val>
                                            <p:strVal val="#ppt_x"/>
                                          </p:val>
                                        </p:tav>
                                        <p:tav tm="100000">
                                          <p:val>
                                            <p:strVal val="#ppt_x"/>
                                          </p:val>
                                        </p:tav>
                                      </p:tavLst>
                                    </p:anim>
                                    <p:anim calcmode="lin" valueType="num">
                                      <p:cBhvr additive="base">
                                        <p:cTn id="18" dur="25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250" fill="hold"/>
                                        <p:tgtEl>
                                          <p:spTgt spid="10"/>
                                        </p:tgtEl>
                                        <p:attrNameLst>
                                          <p:attrName>ppt_x</p:attrName>
                                        </p:attrNameLst>
                                      </p:cBhvr>
                                      <p:tavLst>
                                        <p:tav tm="0">
                                          <p:val>
                                            <p:strVal val="#ppt_x"/>
                                          </p:val>
                                        </p:tav>
                                        <p:tav tm="100000">
                                          <p:val>
                                            <p:strVal val="#ppt_x"/>
                                          </p:val>
                                        </p:tav>
                                      </p:tavLst>
                                    </p:anim>
                                    <p:anim calcmode="lin" valueType="num">
                                      <p:cBhvr additive="base">
                                        <p:cTn id="23" dur="25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250" fill="hold"/>
                                        <p:tgtEl>
                                          <p:spTgt spid="17"/>
                                        </p:tgtEl>
                                        <p:attrNameLst>
                                          <p:attrName>ppt_x</p:attrName>
                                        </p:attrNameLst>
                                      </p:cBhvr>
                                      <p:tavLst>
                                        <p:tav tm="0">
                                          <p:val>
                                            <p:strVal val="#ppt_x"/>
                                          </p:val>
                                        </p:tav>
                                        <p:tav tm="100000">
                                          <p:val>
                                            <p:strVal val="#ppt_x"/>
                                          </p:val>
                                        </p:tav>
                                      </p:tavLst>
                                    </p:anim>
                                    <p:anim calcmode="lin" valueType="num">
                                      <p:cBhvr additive="base">
                                        <p:cTn id="28" dur="250" fill="hold"/>
                                        <p:tgtEl>
                                          <p:spTgt spid="1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250" fill="hold"/>
                                        <p:tgtEl>
                                          <p:spTgt spid="27"/>
                                        </p:tgtEl>
                                        <p:attrNameLst>
                                          <p:attrName>ppt_x</p:attrName>
                                        </p:attrNameLst>
                                      </p:cBhvr>
                                      <p:tavLst>
                                        <p:tav tm="0">
                                          <p:val>
                                            <p:strVal val="#ppt_x"/>
                                          </p:val>
                                        </p:tav>
                                        <p:tav tm="100000">
                                          <p:val>
                                            <p:strVal val="#ppt_x"/>
                                          </p:val>
                                        </p:tav>
                                      </p:tavLst>
                                    </p:anim>
                                    <p:anim calcmode="lin" valueType="num">
                                      <p:cBhvr additive="base">
                                        <p:cTn id="33" dur="250" fill="hold"/>
                                        <p:tgtEl>
                                          <p:spTgt spid="2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250" fill="hold"/>
                                        <p:tgtEl>
                                          <p:spTgt spid="15"/>
                                        </p:tgtEl>
                                        <p:attrNameLst>
                                          <p:attrName>ppt_x</p:attrName>
                                        </p:attrNameLst>
                                      </p:cBhvr>
                                      <p:tavLst>
                                        <p:tav tm="0">
                                          <p:val>
                                            <p:strVal val="#ppt_x"/>
                                          </p:val>
                                        </p:tav>
                                        <p:tav tm="100000">
                                          <p:val>
                                            <p:strVal val="#ppt_x"/>
                                          </p:val>
                                        </p:tav>
                                      </p:tavLst>
                                    </p:anim>
                                    <p:anim calcmode="lin" valueType="num">
                                      <p:cBhvr additive="base">
                                        <p:cTn id="38" dur="250" fill="hold"/>
                                        <p:tgtEl>
                                          <p:spTgt spid="1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250" fill="hold"/>
                                        <p:tgtEl>
                                          <p:spTgt spid="18"/>
                                        </p:tgtEl>
                                        <p:attrNameLst>
                                          <p:attrName>ppt_x</p:attrName>
                                        </p:attrNameLst>
                                      </p:cBhvr>
                                      <p:tavLst>
                                        <p:tav tm="0">
                                          <p:val>
                                            <p:strVal val="#ppt_x"/>
                                          </p:val>
                                        </p:tav>
                                        <p:tav tm="100000">
                                          <p:val>
                                            <p:strVal val="#ppt_x"/>
                                          </p:val>
                                        </p:tav>
                                      </p:tavLst>
                                    </p:anim>
                                    <p:anim calcmode="lin" valueType="num">
                                      <p:cBhvr additive="base">
                                        <p:cTn id="43" dur="250" fill="hold"/>
                                        <p:tgtEl>
                                          <p:spTgt spid="18"/>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250" fill="hold"/>
                                        <p:tgtEl>
                                          <p:spTgt spid="26"/>
                                        </p:tgtEl>
                                        <p:attrNameLst>
                                          <p:attrName>ppt_x</p:attrName>
                                        </p:attrNameLst>
                                      </p:cBhvr>
                                      <p:tavLst>
                                        <p:tav tm="0">
                                          <p:val>
                                            <p:strVal val="#ppt_x"/>
                                          </p:val>
                                        </p:tav>
                                        <p:tav tm="100000">
                                          <p:val>
                                            <p:strVal val="#ppt_x"/>
                                          </p:val>
                                        </p:tav>
                                      </p:tavLst>
                                    </p:anim>
                                    <p:anim calcmode="lin" valueType="num">
                                      <p:cBhvr additive="base">
                                        <p:cTn id="48" dur="250" fill="hold"/>
                                        <p:tgtEl>
                                          <p:spTgt spid="26"/>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250" fill="hold"/>
                                        <p:tgtEl>
                                          <p:spTgt spid="16"/>
                                        </p:tgtEl>
                                        <p:attrNameLst>
                                          <p:attrName>ppt_x</p:attrName>
                                        </p:attrNameLst>
                                      </p:cBhvr>
                                      <p:tavLst>
                                        <p:tav tm="0">
                                          <p:val>
                                            <p:strVal val="#ppt_x"/>
                                          </p:val>
                                        </p:tav>
                                        <p:tav tm="100000">
                                          <p:val>
                                            <p:strVal val="#ppt_x"/>
                                          </p:val>
                                        </p:tav>
                                      </p:tavLst>
                                    </p:anim>
                                    <p:anim calcmode="lin" valueType="num">
                                      <p:cBhvr additive="base">
                                        <p:cTn id="53" dur="250" fill="hold"/>
                                        <p:tgtEl>
                                          <p:spTgt spid="16"/>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250" fill="hold"/>
                                        <p:tgtEl>
                                          <p:spTgt spid="13"/>
                                        </p:tgtEl>
                                        <p:attrNameLst>
                                          <p:attrName>ppt_x</p:attrName>
                                        </p:attrNameLst>
                                      </p:cBhvr>
                                      <p:tavLst>
                                        <p:tav tm="0">
                                          <p:val>
                                            <p:strVal val="#ppt_x"/>
                                          </p:val>
                                        </p:tav>
                                        <p:tav tm="100000">
                                          <p:val>
                                            <p:strVal val="#ppt_x"/>
                                          </p:val>
                                        </p:tav>
                                      </p:tavLst>
                                    </p:anim>
                                    <p:anim calcmode="lin" valueType="num">
                                      <p:cBhvr additive="base">
                                        <p:cTn id="58" dur="250" fill="hold"/>
                                        <p:tgtEl>
                                          <p:spTgt spid="13"/>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250" fill="hold"/>
                                        <p:tgtEl>
                                          <p:spTgt spid="19"/>
                                        </p:tgtEl>
                                        <p:attrNameLst>
                                          <p:attrName>ppt_x</p:attrName>
                                        </p:attrNameLst>
                                      </p:cBhvr>
                                      <p:tavLst>
                                        <p:tav tm="0">
                                          <p:val>
                                            <p:strVal val="#ppt_x"/>
                                          </p:val>
                                        </p:tav>
                                        <p:tav tm="100000">
                                          <p:val>
                                            <p:strVal val="#ppt_x"/>
                                          </p:val>
                                        </p:tav>
                                      </p:tavLst>
                                    </p:anim>
                                    <p:anim calcmode="lin" valueType="num">
                                      <p:cBhvr additive="base">
                                        <p:cTn id="63" dur="250" fill="hold"/>
                                        <p:tgtEl>
                                          <p:spTgt spid="19"/>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250" fill="hold"/>
                                        <p:tgtEl>
                                          <p:spTgt spid="11"/>
                                        </p:tgtEl>
                                        <p:attrNameLst>
                                          <p:attrName>ppt_x</p:attrName>
                                        </p:attrNameLst>
                                      </p:cBhvr>
                                      <p:tavLst>
                                        <p:tav tm="0">
                                          <p:val>
                                            <p:strVal val="#ppt_x"/>
                                          </p:val>
                                        </p:tav>
                                        <p:tav tm="100000">
                                          <p:val>
                                            <p:strVal val="#ppt_x"/>
                                          </p:val>
                                        </p:tav>
                                      </p:tavLst>
                                    </p:anim>
                                    <p:anim calcmode="lin" valueType="num">
                                      <p:cBhvr additive="base">
                                        <p:cTn id="68" dur="250" fill="hold"/>
                                        <p:tgtEl>
                                          <p:spTgt spid="11"/>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250" fill="hold"/>
                                        <p:tgtEl>
                                          <p:spTgt spid="14"/>
                                        </p:tgtEl>
                                        <p:attrNameLst>
                                          <p:attrName>ppt_x</p:attrName>
                                        </p:attrNameLst>
                                      </p:cBhvr>
                                      <p:tavLst>
                                        <p:tav tm="0">
                                          <p:val>
                                            <p:strVal val="#ppt_x"/>
                                          </p:val>
                                        </p:tav>
                                        <p:tav tm="100000">
                                          <p:val>
                                            <p:strVal val="#ppt_x"/>
                                          </p:val>
                                        </p:tav>
                                      </p:tavLst>
                                    </p:anim>
                                    <p:anim calcmode="lin" valueType="num">
                                      <p:cBhvr additive="base">
                                        <p:cTn id="73" dur="250" fill="hold"/>
                                        <p:tgtEl>
                                          <p:spTgt spid="14"/>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nodeType="after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additive="base">
                                        <p:cTn id="77" dur="250" fill="hold"/>
                                        <p:tgtEl>
                                          <p:spTgt spid="23"/>
                                        </p:tgtEl>
                                        <p:attrNameLst>
                                          <p:attrName>ppt_x</p:attrName>
                                        </p:attrNameLst>
                                      </p:cBhvr>
                                      <p:tavLst>
                                        <p:tav tm="0">
                                          <p:val>
                                            <p:strVal val="#ppt_x"/>
                                          </p:val>
                                        </p:tav>
                                        <p:tav tm="100000">
                                          <p:val>
                                            <p:strVal val="#ppt_x"/>
                                          </p:val>
                                        </p:tav>
                                      </p:tavLst>
                                    </p:anim>
                                    <p:anim calcmode="lin" valueType="num">
                                      <p:cBhvr additive="base">
                                        <p:cTn id="78" dur="250" fill="hold"/>
                                        <p:tgtEl>
                                          <p:spTgt spid="23"/>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additive="base">
                                        <p:cTn id="82" dur="250" fill="hold"/>
                                        <p:tgtEl>
                                          <p:spTgt spid="12"/>
                                        </p:tgtEl>
                                        <p:attrNameLst>
                                          <p:attrName>ppt_x</p:attrName>
                                        </p:attrNameLst>
                                      </p:cBhvr>
                                      <p:tavLst>
                                        <p:tav tm="0">
                                          <p:val>
                                            <p:strVal val="#ppt_x"/>
                                          </p:val>
                                        </p:tav>
                                        <p:tav tm="100000">
                                          <p:val>
                                            <p:strVal val="#ppt_x"/>
                                          </p:val>
                                        </p:tav>
                                      </p:tavLst>
                                    </p:anim>
                                    <p:anim calcmode="lin" valueType="num">
                                      <p:cBhvr additive="base">
                                        <p:cTn id="83" dur="2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9" grpId="0" animBg="1"/>
      <p:bldP spid="8" grpId="0" animBg="1"/>
      <p:bldP spid="11" grpId="0"/>
      <p:bldP spid="12" grpId="0"/>
      <p:bldP spid="13" grpId="0" animBg="1"/>
      <p:bldP spid="14" grpId="0" animBg="1"/>
      <p:bldP spid="15" grpId="0"/>
      <p:bldP spid="16" grpId="0"/>
      <p:bldP spid="17" grpId="0" animBg="1"/>
      <p:bldP spid="18"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6073079" y="2366643"/>
            <a:ext cx="692092" cy="692092"/>
            <a:chOff x="6369311" y="2040370"/>
            <a:chExt cx="755703" cy="755703"/>
          </a:xfrm>
        </p:grpSpPr>
        <p:sp>
          <p:nvSpPr>
            <p:cNvPr id="8" name="Oval 7"/>
            <p:cNvSpPr/>
            <p:nvPr/>
          </p:nvSpPr>
          <p:spPr>
            <a:xfrm>
              <a:off x="6369311" y="2040370"/>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6422299" y="2208373"/>
              <a:ext cx="649725" cy="423441"/>
            </a:xfrm>
            <a:prstGeom prst="rect">
              <a:avLst/>
            </a:prstGeom>
            <a:noFill/>
          </p:spPr>
          <p:txBody>
            <a:bodyPr wrap="none" rtlCol="0">
              <a:spAutoFit/>
            </a:bodyPr>
            <a:lstStyle/>
            <a:p>
              <a:pPr algn="just">
                <a:lnSpc>
                  <a:spcPct val="120000"/>
                </a:lnSpc>
              </a:pPr>
              <a:r>
                <a:rPr 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1" name="Group 40"/>
          <p:cNvGrpSpPr/>
          <p:nvPr/>
        </p:nvGrpSpPr>
        <p:grpSpPr>
          <a:xfrm>
            <a:off x="6073079" y="3238584"/>
            <a:ext cx="692092" cy="692092"/>
            <a:chOff x="6369311" y="2992454"/>
            <a:chExt cx="755703" cy="755703"/>
          </a:xfrm>
        </p:grpSpPr>
        <p:sp>
          <p:nvSpPr>
            <p:cNvPr id="9" name="Oval 8"/>
            <p:cNvSpPr/>
            <p:nvPr/>
          </p:nvSpPr>
          <p:spPr>
            <a:xfrm>
              <a:off x="6369311" y="2992454"/>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6422299" y="3160455"/>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82%</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41"/>
          <p:cNvGrpSpPr/>
          <p:nvPr/>
        </p:nvGrpSpPr>
        <p:grpSpPr>
          <a:xfrm>
            <a:off x="6073079" y="4110525"/>
            <a:ext cx="692092" cy="692092"/>
            <a:chOff x="6369310" y="3944537"/>
            <a:chExt cx="755703" cy="755703"/>
          </a:xfrm>
        </p:grpSpPr>
        <p:sp>
          <p:nvSpPr>
            <p:cNvPr id="11" name="Oval 10"/>
            <p:cNvSpPr/>
            <p:nvPr/>
          </p:nvSpPr>
          <p:spPr>
            <a:xfrm>
              <a:off x="6369310" y="3944537"/>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6422298" y="4114593"/>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70%</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2"/>
          <p:cNvGrpSpPr/>
          <p:nvPr/>
        </p:nvGrpSpPr>
        <p:grpSpPr>
          <a:xfrm>
            <a:off x="6073079" y="4986226"/>
            <a:ext cx="692092" cy="692092"/>
            <a:chOff x="6369311" y="4900725"/>
            <a:chExt cx="755703" cy="755703"/>
          </a:xfrm>
        </p:grpSpPr>
        <p:sp>
          <p:nvSpPr>
            <p:cNvPr id="10" name="Oval 9"/>
            <p:cNvSpPr/>
            <p:nvPr/>
          </p:nvSpPr>
          <p:spPr>
            <a:xfrm>
              <a:off x="6369311" y="4900725"/>
              <a:ext cx="755703" cy="7557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6422299" y="5068728"/>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68%</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6967958" y="3246731"/>
            <a:ext cx="3045194" cy="3532017"/>
            <a:chOff x="7346437" y="3001349"/>
            <a:chExt cx="3325083" cy="3856651"/>
          </a:xfrm>
        </p:grpSpPr>
        <p:sp>
          <p:nvSpPr>
            <p:cNvPr id="6" name="Freeform 5"/>
            <p:cNvSpPr/>
            <p:nvPr/>
          </p:nvSpPr>
          <p:spPr>
            <a:xfrm rot="16200000">
              <a:off x="7080653" y="3267133"/>
              <a:ext cx="3856651" cy="3325083"/>
            </a:xfrm>
            <a:custGeom>
              <a:avLst/>
              <a:gdLst>
                <a:gd name="connsiteX0" fmla="*/ 4242316 w 4242316"/>
                <a:gd name="connsiteY0" fmla="*/ 562708 h 3657591"/>
                <a:gd name="connsiteX1" fmla="*/ 4117817 w 4242316"/>
                <a:gd name="connsiteY1" fmla="*/ 562708 h 3657591"/>
                <a:gd name="connsiteX2" fmla="*/ 4117817 w 4242316"/>
                <a:gd name="connsiteY2" fmla="*/ 3094883 h 3657591"/>
                <a:gd name="connsiteX3" fmla="*/ 3555109 w 4242316"/>
                <a:gd name="connsiteY3" fmla="*/ 3657591 h 3657591"/>
                <a:gd name="connsiteX4" fmla="*/ 0 w 4242316"/>
                <a:gd name="connsiteY4" fmla="*/ 3657591 h 3657591"/>
                <a:gd name="connsiteX5" fmla="*/ 0 w 4242316"/>
                <a:gd name="connsiteY5" fmla="*/ 3094883 h 3657591"/>
                <a:gd name="connsiteX6" fmla="*/ 3555109 w 4242316"/>
                <a:gd name="connsiteY6" fmla="*/ 3094883 h 3657591"/>
                <a:gd name="connsiteX7" fmla="*/ 3555109 w 4242316"/>
                <a:gd name="connsiteY7" fmla="*/ 562708 h 3657591"/>
                <a:gd name="connsiteX8" fmla="*/ 3430609 w 4242316"/>
                <a:gd name="connsiteY8" fmla="*/ 562708 h 3657591"/>
                <a:gd name="connsiteX9" fmla="*/ 3836463 w 4242316"/>
                <a:gd name="connsiteY9" fmla="*/ 0 h 365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2316" h="3657591">
                  <a:moveTo>
                    <a:pt x="4242316" y="562708"/>
                  </a:moveTo>
                  <a:lnTo>
                    <a:pt x="4117817" y="562708"/>
                  </a:lnTo>
                  <a:lnTo>
                    <a:pt x="4117817" y="3094883"/>
                  </a:lnTo>
                  <a:lnTo>
                    <a:pt x="3555109" y="3657591"/>
                  </a:lnTo>
                  <a:lnTo>
                    <a:pt x="0" y="3657591"/>
                  </a:lnTo>
                  <a:lnTo>
                    <a:pt x="0" y="3094883"/>
                  </a:lnTo>
                  <a:lnTo>
                    <a:pt x="3555109" y="3094883"/>
                  </a:lnTo>
                  <a:lnTo>
                    <a:pt x="3555109" y="562708"/>
                  </a:lnTo>
                  <a:lnTo>
                    <a:pt x="3430609" y="562708"/>
                  </a:lnTo>
                  <a:lnTo>
                    <a:pt x="3836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a:spLocks noEditPoints="1"/>
            </p:cNvSpPr>
            <p:nvPr/>
          </p:nvSpPr>
          <p:spPr bwMode="auto">
            <a:xfrm>
              <a:off x="8114763" y="3219375"/>
              <a:ext cx="352166" cy="301858"/>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37"/>
          <p:cNvGrpSpPr/>
          <p:nvPr/>
        </p:nvGrpSpPr>
        <p:grpSpPr>
          <a:xfrm>
            <a:off x="6967954" y="4122762"/>
            <a:ext cx="2401021" cy="2655984"/>
            <a:chOff x="7346434" y="3957897"/>
            <a:chExt cx="2621703" cy="2900101"/>
          </a:xfrm>
        </p:grpSpPr>
        <p:sp>
          <p:nvSpPr>
            <p:cNvPr id="5" name="Freeform 4"/>
            <p:cNvSpPr/>
            <p:nvPr/>
          </p:nvSpPr>
          <p:spPr>
            <a:xfrm rot="16200000">
              <a:off x="7207235" y="4097096"/>
              <a:ext cx="2900101" cy="2621703"/>
            </a:xfrm>
            <a:custGeom>
              <a:avLst/>
              <a:gdLst>
                <a:gd name="connsiteX0" fmla="*/ 2496508 w 3190111"/>
                <a:gd name="connsiteY0" fmla="*/ 2321164 h 2883873"/>
                <a:gd name="connsiteX1" fmla="*/ 2496508 w 3190111"/>
                <a:gd name="connsiteY1" fmla="*/ 2883872 h 2883873"/>
                <a:gd name="connsiteX2" fmla="*/ 0 w 3190111"/>
                <a:gd name="connsiteY2" fmla="*/ 2883872 h 2883873"/>
                <a:gd name="connsiteX3" fmla="*/ 0 w 3190111"/>
                <a:gd name="connsiteY3" fmla="*/ 2321164 h 2883873"/>
                <a:gd name="connsiteX4" fmla="*/ 3190111 w 3190111"/>
                <a:gd name="connsiteY4" fmla="*/ 562708 h 2883873"/>
                <a:gd name="connsiteX5" fmla="*/ 3062414 w 3190111"/>
                <a:gd name="connsiteY5" fmla="*/ 562708 h 2883873"/>
                <a:gd name="connsiteX6" fmla="*/ 3062414 w 3190111"/>
                <a:gd name="connsiteY6" fmla="*/ 2321165 h 2883873"/>
                <a:gd name="connsiteX7" fmla="*/ 3065612 w 3190111"/>
                <a:gd name="connsiteY7" fmla="*/ 2321165 h 2883873"/>
                <a:gd name="connsiteX8" fmla="*/ 2499706 w 3190111"/>
                <a:gd name="connsiteY8" fmla="*/ 2883873 h 2883873"/>
                <a:gd name="connsiteX9" fmla="*/ 2499706 w 3190111"/>
                <a:gd name="connsiteY9" fmla="*/ 2321165 h 2883873"/>
                <a:gd name="connsiteX10" fmla="*/ 2499706 w 3190111"/>
                <a:gd name="connsiteY10" fmla="*/ 562708 h 2883873"/>
                <a:gd name="connsiteX11" fmla="*/ 2378404 w 3190111"/>
                <a:gd name="connsiteY11" fmla="*/ 562708 h 2883873"/>
                <a:gd name="connsiteX12" fmla="*/ 2784258 w 3190111"/>
                <a:gd name="connsiteY12" fmla="*/ 0 h 288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0111" h="2883873">
                  <a:moveTo>
                    <a:pt x="2496508" y="2321164"/>
                  </a:moveTo>
                  <a:lnTo>
                    <a:pt x="2496508" y="2883872"/>
                  </a:lnTo>
                  <a:lnTo>
                    <a:pt x="0" y="2883872"/>
                  </a:lnTo>
                  <a:lnTo>
                    <a:pt x="0" y="2321164"/>
                  </a:lnTo>
                  <a:close/>
                  <a:moveTo>
                    <a:pt x="3190111" y="562708"/>
                  </a:moveTo>
                  <a:lnTo>
                    <a:pt x="3062414" y="562708"/>
                  </a:lnTo>
                  <a:lnTo>
                    <a:pt x="3062414" y="2321165"/>
                  </a:lnTo>
                  <a:lnTo>
                    <a:pt x="3065612" y="2321165"/>
                  </a:lnTo>
                  <a:lnTo>
                    <a:pt x="2499706" y="2883873"/>
                  </a:lnTo>
                  <a:lnTo>
                    <a:pt x="2499706" y="2321165"/>
                  </a:lnTo>
                  <a:lnTo>
                    <a:pt x="2499706" y="562708"/>
                  </a:lnTo>
                  <a:lnTo>
                    <a:pt x="2378404" y="562708"/>
                  </a:lnTo>
                  <a:lnTo>
                    <a:pt x="278425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a:spLocks noEditPoints="1"/>
            </p:cNvSpPr>
            <p:nvPr/>
          </p:nvSpPr>
          <p:spPr bwMode="auto">
            <a:xfrm>
              <a:off x="8101752" y="4176428"/>
              <a:ext cx="378190" cy="338289"/>
            </a:xfrm>
            <a:custGeom>
              <a:avLst/>
              <a:gdLst>
                <a:gd name="T0" fmla="*/ 36 w 101"/>
                <a:gd name="T1" fmla="*/ 77 h 90"/>
                <a:gd name="T2" fmla="*/ 39 w 101"/>
                <a:gd name="T3" fmla="*/ 80 h 90"/>
                <a:gd name="T4" fmla="*/ 42 w 101"/>
                <a:gd name="T5" fmla="*/ 80 h 90"/>
                <a:gd name="T6" fmla="*/ 44 w 101"/>
                <a:gd name="T7" fmla="*/ 79 h 90"/>
                <a:gd name="T8" fmla="*/ 46 w 101"/>
                <a:gd name="T9" fmla="*/ 75 h 90"/>
                <a:gd name="T10" fmla="*/ 46 w 101"/>
                <a:gd name="T11" fmla="*/ 75 h 90"/>
                <a:gd name="T12" fmla="*/ 46 w 101"/>
                <a:gd name="T13" fmla="*/ 47 h 90"/>
                <a:gd name="T14" fmla="*/ 30 w 101"/>
                <a:gd name="T15" fmla="*/ 52 h 90"/>
                <a:gd name="T16" fmla="*/ 0 w 101"/>
                <a:gd name="T17" fmla="*/ 52 h 90"/>
                <a:gd name="T18" fmla="*/ 44 w 101"/>
                <a:gd name="T19" fmla="*/ 6 h 90"/>
                <a:gd name="T20" fmla="*/ 46 w 101"/>
                <a:gd name="T21" fmla="*/ 0 h 90"/>
                <a:gd name="T22" fmla="*/ 55 w 101"/>
                <a:gd name="T23" fmla="*/ 0 h 90"/>
                <a:gd name="T24" fmla="*/ 57 w 101"/>
                <a:gd name="T25" fmla="*/ 6 h 90"/>
                <a:gd name="T26" fmla="*/ 101 w 101"/>
                <a:gd name="T27" fmla="*/ 52 h 90"/>
                <a:gd name="T28" fmla="*/ 72 w 101"/>
                <a:gd name="T29" fmla="*/ 52 h 90"/>
                <a:gd name="T30" fmla="*/ 56 w 101"/>
                <a:gd name="T31" fmla="*/ 47 h 90"/>
                <a:gd name="T32" fmla="*/ 56 w 101"/>
                <a:gd name="T33" fmla="*/ 75 h 90"/>
                <a:gd name="T34" fmla="*/ 56 w 101"/>
                <a:gd name="T35" fmla="*/ 75 h 90"/>
                <a:gd name="T36" fmla="*/ 50 w 101"/>
                <a:gd name="T37" fmla="*/ 88 h 90"/>
                <a:gd name="T38" fmla="*/ 43 w 101"/>
                <a:gd name="T39" fmla="*/ 90 h 90"/>
                <a:gd name="T40" fmla="*/ 36 w 101"/>
                <a:gd name="T41" fmla="*/ 89 h 90"/>
                <a:gd name="T42" fmla="*/ 26 w 101"/>
                <a:gd name="T43" fmla="*/ 79 h 90"/>
                <a:gd name="T44" fmla="*/ 36 w 101"/>
                <a:gd name="T45" fmla="*/ 77 h 90"/>
                <a:gd name="T46" fmla="*/ 72 w 101"/>
                <a:gd name="T47" fmla="*/ 43 h 90"/>
                <a:gd name="T48" fmla="*/ 80 w 101"/>
                <a:gd name="T49" fmla="*/ 41 h 90"/>
                <a:gd name="T50" fmla="*/ 57 w 101"/>
                <a:gd name="T51" fmla="*/ 13 h 90"/>
                <a:gd name="T52" fmla="*/ 72 w 101"/>
                <a:gd name="T53" fmla="*/ 43 h 90"/>
                <a:gd name="T54" fmla="*/ 10 w 101"/>
                <a:gd name="T55" fmla="*/ 40 h 90"/>
                <a:gd name="T56" fmla="*/ 20 w 101"/>
                <a:gd name="T57" fmla="*/ 39 h 90"/>
                <a:gd name="T58" fmla="*/ 33 w 101"/>
                <a:gd name="T59" fmla="*/ 16 h 90"/>
                <a:gd name="T60" fmla="*/ 10 w 101"/>
                <a:gd name="T61" fmla="*/ 4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9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6967957" y="2374789"/>
            <a:ext cx="3689367" cy="4403959"/>
            <a:chOff x="7346438" y="2049265"/>
            <a:chExt cx="4028463" cy="4808735"/>
          </a:xfrm>
        </p:grpSpPr>
        <p:sp>
          <p:nvSpPr>
            <p:cNvPr id="7" name="Freeform 6"/>
            <p:cNvSpPr/>
            <p:nvPr/>
          </p:nvSpPr>
          <p:spPr>
            <a:xfrm rot="16200000">
              <a:off x="6956302" y="2439401"/>
              <a:ext cx="4808735" cy="4028463"/>
            </a:xfrm>
            <a:custGeom>
              <a:avLst/>
              <a:gdLst>
                <a:gd name="connsiteX0" fmla="*/ 5289608 w 5289608"/>
                <a:gd name="connsiteY0" fmla="*/ 562708 h 4431309"/>
                <a:gd name="connsiteX1" fmla="*/ 5165108 w 5289608"/>
                <a:gd name="connsiteY1" fmla="*/ 562708 h 4431309"/>
                <a:gd name="connsiteX2" fmla="*/ 5165108 w 5289608"/>
                <a:gd name="connsiteY2" fmla="*/ 3868601 h 4431309"/>
                <a:gd name="connsiteX3" fmla="*/ 4602401 w 5289608"/>
                <a:gd name="connsiteY3" fmla="*/ 4431309 h 4431309"/>
                <a:gd name="connsiteX4" fmla="*/ 0 w 5289608"/>
                <a:gd name="connsiteY4" fmla="*/ 4431309 h 4431309"/>
                <a:gd name="connsiteX5" fmla="*/ 0 w 5289608"/>
                <a:gd name="connsiteY5" fmla="*/ 3868601 h 4431309"/>
                <a:gd name="connsiteX6" fmla="*/ 4602401 w 5289608"/>
                <a:gd name="connsiteY6" fmla="*/ 3868601 h 4431309"/>
                <a:gd name="connsiteX7" fmla="*/ 4602401 w 5289608"/>
                <a:gd name="connsiteY7" fmla="*/ 562708 h 4431309"/>
                <a:gd name="connsiteX8" fmla="*/ 4477901 w 5289608"/>
                <a:gd name="connsiteY8" fmla="*/ 562708 h 4431309"/>
                <a:gd name="connsiteX9" fmla="*/ 4883755 w 5289608"/>
                <a:gd name="connsiteY9" fmla="*/ 0 h 443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9608" h="4431309">
                  <a:moveTo>
                    <a:pt x="5289608" y="562708"/>
                  </a:moveTo>
                  <a:lnTo>
                    <a:pt x="5165108" y="562708"/>
                  </a:lnTo>
                  <a:lnTo>
                    <a:pt x="5165108" y="3868601"/>
                  </a:lnTo>
                  <a:lnTo>
                    <a:pt x="4602401" y="4431309"/>
                  </a:lnTo>
                  <a:lnTo>
                    <a:pt x="0" y="4431309"/>
                  </a:lnTo>
                  <a:lnTo>
                    <a:pt x="0" y="3868601"/>
                  </a:lnTo>
                  <a:lnTo>
                    <a:pt x="4602401" y="3868601"/>
                  </a:lnTo>
                  <a:lnTo>
                    <a:pt x="4602401" y="562708"/>
                  </a:lnTo>
                  <a:lnTo>
                    <a:pt x="4477901" y="562708"/>
                  </a:lnTo>
                  <a:lnTo>
                    <a:pt x="488375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a:spLocks noEditPoints="1"/>
            </p:cNvSpPr>
            <p:nvPr/>
          </p:nvSpPr>
          <p:spPr bwMode="auto">
            <a:xfrm>
              <a:off x="8120836" y="2231727"/>
              <a:ext cx="369515" cy="372985"/>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6967955" y="4994373"/>
            <a:ext cx="1756845" cy="1784373"/>
            <a:chOff x="7346434" y="4909620"/>
            <a:chExt cx="1918320" cy="1948378"/>
          </a:xfrm>
        </p:grpSpPr>
        <p:sp>
          <p:nvSpPr>
            <p:cNvPr id="4" name="Freeform 3"/>
            <p:cNvSpPr/>
            <p:nvPr/>
          </p:nvSpPr>
          <p:spPr>
            <a:xfrm rot="16200000">
              <a:off x="7331405" y="4924649"/>
              <a:ext cx="1948378" cy="1918320"/>
            </a:xfrm>
            <a:custGeom>
              <a:avLst/>
              <a:gdLst>
                <a:gd name="connsiteX0" fmla="*/ 2143216 w 2143216"/>
                <a:gd name="connsiteY0" fmla="*/ 562708 h 2110152"/>
                <a:gd name="connsiteX1" fmla="*/ 2018715 w 2143216"/>
                <a:gd name="connsiteY1" fmla="*/ 562708 h 2110152"/>
                <a:gd name="connsiteX2" fmla="*/ 2018715 w 2143216"/>
                <a:gd name="connsiteY2" fmla="*/ 1547444 h 2110152"/>
                <a:gd name="connsiteX3" fmla="*/ 1456007 w 2143216"/>
                <a:gd name="connsiteY3" fmla="*/ 2110152 h 2110152"/>
                <a:gd name="connsiteX4" fmla="*/ 1456007 w 2143216"/>
                <a:gd name="connsiteY4" fmla="*/ 2110151 h 2110152"/>
                <a:gd name="connsiteX5" fmla="*/ 0 w 2143216"/>
                <a:gd name="connsiteY5" fmla="*/ 2110151 h 2110152"/>
                <a:gd name="connsiteX6" fmla="*/ 0 w 2143216"/>
                <a:gd name="connsiteY6" fmla="*/ 1547443 h 2110152"/>
                <a:gd name="connsiteX7" fmla="*/ 1456007 w 2143216"/>
                <a:gd name="connsiteY7" fmla="*/ 1547443 h 2110152"/>
                <a:gd name="connsiteX8" fmla="*/ 1456007 w 2143216"/>
                <a:gd name="connsiteY8" fmla="*/ 562708 h 2110152"/>
                <a:gd name="connsiteX9" fmla="*/ 1331509 w 2143216"/>
                <a:gd name="connsiteY9" fmla="*/ 562708 h 2110152"/>
                <a:gd name="connsiteX10" fmla="*/ 1737363 w 2143216"/>
                <a:gd name="connsiteY10" fmla="*/ 0 h 211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216" h="2110152">
                  <a:moveTo>
                    <a:pt x="2143216" y="562708"/>
                  </a:moveTo>
                  <a:lnTo>
                    <a:pt x="2018715" y="562708"/>
                  </a:lnTo>
                  <a:lnTo>
                    <a:pt x="2018715" y="1547444"/>
                  </a:lnTo>
                  <a:lnTo>
                    <a:pt x="1456007" y="2110152"/>
                  </a:lnTo>
                  <a:lnTo>
                    <a:pt x="1456007" y="2110151"/>
                  </a:lnTo>
                  <a:lnTo>
                    <a:pt x="0" y="2110151"/>
                  </a:lnTo>
                  <a:lnTo>
                    <a:pt x="0" y="1547443"/>
                  </a:lnTo>
                  <a:lnTo>
                    <a:pt x="1456007" y="1547443"/>
                  </a:lnTo>
                  <a:lnTo>
                    <a:pt x="1456007" y="562708"/>
                  </a:lnTo>
                  <a:lnTo>
                    <a:pt x="1331509" y="562708"/>
                  </a:lnTo>
                  <a:lnTo>
                    <a:pt x="173736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a:spLocks noEditPoints="1"/>
            </p:cNvSpPr>
            <p:nvPr/>
          </p:nvSpPr>
          <p:spPr bwMode="auto">
            <a:xfrm>
              <a:off x="8091344" y="5076469"/>
              <a:ext cx="399007" cy="404213"/>
            </a:xfrm>
            <a:custGeom>
              <a:avLst/>
              <a:gdLst>
                <a:gd name="T0" fmla="*/ 94 w 107"/>
                <a:gd name="T1" fmla="*/ 30 h 108"/>
                <a:gd name="T2" fmla="*/ 77 w 107"/>
                <a:gd name="T3" fmla="*/ 95 h 108"/>
                <a:gd name="T4" fmla="*/ 13 w 107"/>
                <a:gd name="T5" fmla="*/ 77 h 108"/>
                <a:gd name="T6" fmla="*/ 30 w 107"/>
                <a:gd name="T7" fmla="*/ 13 h 108"/>
                <a:gd name="T8" fmla="*/ 94 w 107"/>
                <a:gd name="T9" fmla="*/ 30 h 108"/>
                <a:gd name="T10" fmla="*/ 68 w 107"/>
                <a:gd name="T11" fmla="*/ 46 h 108"/>
                <a:gd name="T12" fmla="*/ 68 w 107"/>
                <a:gd name="T13" fmla="*/ 46 h 108"/>
                <a:gd name="T14" fmla="*/ 58 w 107"/>
                <a:gd name="T15" fmla="*/ 38 h 108"/>
                <a:gd name="T16" fmla="*/ 45 w 107"/>
                <a:gd name="T17" fmla="*/ 40 h 108"/>
                <a:gd name="T18" fmla="*/ 45 w 107"/>
                <a:gd name="T19" fmla="*/ 40 h 108"/>
                <a:gd name="T20" fmla="*/ 38 w 107"/>
                <a:gd name="T21" fmla="*/ 50 h 108"/>
                <a:gd name="T22" fmla="*/ 39 w 107"/>
                <a:gd name="T23" fmla="*/ 62 h 108"/>
                <a:gd name="T24" fmla="*/ 39 w 107"/>
                <a:gd name="T25" fmla="*/ 62 h 108"/>
                <a:gd name="T26" fmla="*/ 49 w 107"/>
                <a:gd name="T27" fmla="*/ 69 h 108"/>
                <a:gd name="T28" fmla="*/ 62 w 107"/>
                <a:gd name="T29" fmla="*/ 68 h 108"/>
                <a:gd name="T30" fmla="*/ 62 w 107"/>
                <a:gd name="T31" fmla="*/ 68 h 108"/>
                <a:gd name="T32" fmla="*/ 69 w 107"/>
                <a:gd name="T33" fmla="*/ 58 h 108"/>
                <a:gd name="T34" fmla="*/ 68 w 107"/>
                <a:gd name="T35" fmla="*/ 46 h 108"/>
                <a:gd name="T36" fmla="*/ 63 w 107"/>
                <a:gd name="T37" fmla="*/ 56 h 108"/>
                <a:gd name="T38" fmla="*/ 62 w 107"/>
                <a:gd name="T39" fmla="*/ 49 h 108"/>
                <a:gd name="T40" fmla="*/ 62 w 107"/>
                <a:gd name="T41" fmla="*/ 49 h 108"/>
                <a:gd name="T42" fmla="*/ 56 w 107"/>
                <a:gd name="T43" fmla="*/ 44 h 108"/>
                <a:gd name="T44" fmla="*/ 48 w 107"/>
                <a:gd name="T45" fmla="*/ 45 h 108"/>
                <a:gd name="T46" fmla="*/ 48 w 107"/>
                <a:gd name="T47" fmla="*/ 45 h 108"/>
                <a:gd name="T48" fmla="*/ 44 w 107"/>
                <a:gd name="T49" fmla="*/ 51 h 108"/>
                <a:gd name="T50" fmla="*/ 45 w 107"/>
                <a:gd name="T51" fmla="*/ 59 h 108"/>
                <a:gd name="T52" fmla="*/ 45 w 107"/>
                <a:gd name="T53" fmla="*/ 59 h 108"/>
                <a:gd name="T54" fmla="*/ 51 w 107"/>
                <a:gd name="T55" fmla="*/ 64 h 108"/>
                <a:gd name="T56" fmla="*/ 59 w 107"/>
                <a:gd name="T57" fmla="*/ 63 h 108"/>
                <a:gd name="T58" fmla="*/ 59 w 107"/>
                <a:gd name="T59" fmla="*/ 63 h 108"/>
                <a:gd name="T60" fmla="*/ 63 w 107"/>
                <a:gd name="T61" fmla="*/ 56 h 108"/>
                <a:gd name="T62" fmla="*/ 29 w 107"/>
                <a:gd name="T63" fmla="*/ 24 h 108"/>
                <a:gd name="T64" fmla="*/ 17 w 107"/>
                <a:gd name="T65" fmla="*/ 65 h 108"/>
                <a:gd name="T66" fmla="*/ 25 w 107"/>
                <a:gd name="T67" fmla="*/ 63 h 108"/>
                <a:gd name="T68" fmla="*/ 29 w 107"/>
                <a:gd name="T69" fmla="*/ 24 h 108"/>
                <a:gd name="T70" fmla="*/ 69 w 107"/>
                <a:gd name="T71" fmla="*/ 37 h 108"/>
                <a:gd name="T72" fmla="*/ 73 w 107"/>
                <a:gd name="T73" fmla="*/ 42 h 108"/>
                <a:gd name="T74" fmla="*/ 74 w 107"/>
                <a:gd name="T75" fmla="*/ 45 h 108"/>
                <a:gd name="T76" fmla="*/ 91 w 107"/>
                <a:gd name="T77" fmla="*/ 38 h 108"/>
                <a:gd name="T78" fmla="*/ 89 w 107"/>
                <a:gd name="T79" fmla="*/ 33 h 108"/>
                <a:gd name="T80" fmla="*/ 82 w 107"/>
                <a:gd name="T81" fmla="*/ 25 h 108"/>
                <a:gd name="T82" fmla="*/ 69 w 107"/>
                <a:gd name="T83" fmla="*/ 37 h 108"/>
                <a:gd name="T84" fmla="*/ 92 w 107"/>
                <a:gd name="T85" fmla="*/ 43 h 108"/>
                <a:gd name="T86" fmla="*/ 75 w 107"/>
                <a:gd name="T87" fmla="*/ 47 h 108"/>
                <a:gd name="T88" fmla="*/ 76 w 107"/>
                <a:gd name="T89" fmla="*/ 53 h 108"/>
                <a:gd name="T90" fmla="*/ 93 w 107"/>
                <a:gd name="T91" fmla="*/ 54 h 108"/>
                <a:gd name="T92" fmla="*/ 92 w 107"/>
                <a:gd name="T93" fmla="*/ 43 h 108"/>
                <a:gd name="T94" fmla="*/ 70 w 107"/>
                <a:gd name="T95" fmla="*/ 44 h 108"/>
                <a:gd name="T96" fmla="*/ 44 w 107"/>
                <a:gd name="T97" fmla="*/ 37 h 108"/>
                <a:gd name="T98" fmla="*/ 37 w 107"/>
                <a:gd name="T99" fmla="*/ 63 h 108"/>
                <a:gd name="T100" fmla="*/ 63 w 107"/>
                <a:gd name="T101" fmla="*/ 70 h 108"/>
                <a:gd name="T102" fmla="*/ 70 w 107"/>
                <a:gd name="T103" fmla="*/ 4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 h="108">
                  <a:moveTo>
                    <a:pt x="94" y="30"/>
                  </a:moveTo>
                  <a:cubicBezTo>
                    <a:pt x="107" y="53"/>
                    <a:pt x="100" y="82"/>
                    <a:pt x="77" y="95"/>
                  </a:cubicBezTo>
                  <a:cubicBezTo>
                    <a:pt x="54" y="108"/>
                    <a:pt x="26" y="100"/>
                    <a:pt x="13" y="77"/>
                  </a:cubicBezTo>
                  <a:cubicBezTo>
                    <a:pt x="0" y="55"/>
                    <a:pt x="7" y="26"/>
                    <a:pt x="30" y="13"/>
                  </a:cubicBezTo>
                  <a:cubicBezTo>
                    <a:pt x="52" y="0"/>
                    <a:pt x="81" y="8"/>
                    <a:pt x="94" y="30"/>
                  </a:cubicBezTo>
                  <a:close/>
                  <a:moveTo>
                    <a:pt x="68" y="46"/>
                  </a:moveTo>
                  <a:cubicBezTo>
                    <a:pt x="68" y="46"/>
                    <a:pt x="68" y="46"/>
                    <a:pt x="68" y="46"/>
                  </a:cubicBezTo>
                  <a:cubicBezTo>
                    <a:pt x="65" y="42"/>
                    <a:pt x="62" y="39"/>
                    <a:pt x="58" y="38"/>
                  </a:cubicBezTo>
                  <a:cubicBezTo>
                    <a:pt x="54" y="37"/>
                    <a:pt x="49" y="37"/>
                    <a:pt x="45" y="40"/>
                  </a:cubicBezTo>
                  <a:cubicBezTo>
                    <a:pt x="45" y="40"/>
                    <a:pt x="45" y="40"/>
                    <a:pt x="45" y="40"/>
                  </a:cubicBezTo>
                  <a:cubicBezTo>
                    <a:pt x="41" y="42"/>
                    <a:pt x="39" y="46"/>
                    <a:pt x="38" y="50"/>
                  </a:cubicBezTo>
                  <a:cubicBezTo>
                    <a:pt x="37" y="54"/>
                    <a:pt x="37" y="58"/>
                    <a:pt x="39" y="62"/>
                  </a:cubicBezTo>
                  <a:cubicBezTo>
                    <a:pt x="39" y="62"/>
                    <a:pt x="39" y="62"/>
                    <a:pt x="39" y="62"/>
                  </a:cubicBezTo>
                  <a:cubicBezTo>
                    <a:pt x="42" y="66"/>
                    <a:pt x="45" y="68"/>
                    <a:pt x="49" y="69"/>
                  </a:cubicBezTo>
                  <a:cubicBezTo>
                    <a:pt x="53" y="71"/>
                    <a:pt x="58" y="70"/>
                    <a:pt x="62" y="68"/>
                  </a:cubicBezTo>
                  <a:cubicBezTo>
                    <a:pt x="62" y="68"/>
                    <a:pt x="62" y="68"/>
                    <a:pt x="62" y="68"/>
                  </a:cubicBezTo>
                  <a:cubicBezTo>
                    <a:pt x="65" y="66"/>
                    <a:pt x="68" y="62"/>
                    <a:pt x="69" y="58"/>
                  </a:cubicBezTo>
                  <a:cubicBezTo>
                    <a:pt x="70" y="54"/>
                    <a:pt x="70" y="50"/>
                    <a:pt x="68" y="46"/>
                  </a:cubicBezTo>
                  <a:close/>
                  <a:moveTo>
                    <a:pt x="63" y="56"/>
                  </a:moveTo>
                  <a:cubicBezTo>
                    <a:pt x="64" y="54"/>
                    <a:pt x="64" y="51"/>
                    <a:pt x="62" y="49"/>
                  </a:cubicBezTo>
                  <a:cubicBezTo>
                    <a:pt x="62" y="49"/>
                    <a:pt x="62" y="49"/>
                    <a:pt x="62" y="49"/>
                  </a:cubicBezTo>
                  <a:cubicBezTo>
                    <a:pt x="61" y="46"/>
                    <a:pt x="59" y="45"/>
                    <a:pt x="56" y="44"/>
                  </a:cubicBezTo>
                  <a:cubicBezTo>
                    <a:pt x="54" y="43"/>
                    <a:pt x="51" y="44"/>
                    <a:pt x="48" y="45"/>
                  </a:cubicBezTo>
                  <a:cubicBezTo>
                    <a:pt x="48" y="45"/>
                    <a:pt x="48" y="45"/>
                    <a:pt x="48" y="45"/>
                  </a:cubicBezTo>
                  <a:cubicBezTo>
                    <a:pt x="46" y="46"/>
                    <a:pt x="44" y="49"/>
                    <a:pt x="44" y="51"/>
                  </a:cubicBezTo>
                  <a:cubicBezTo>
                    <a:pt x="43" y="54"/>
                    <a:pt x="43" y="56"/>
                    <a:pt x="45" y="59"/>
                  </a:cubicBezTo>
                  <a:cubicBezTo>
                    <a:pt x="45" y="59"/>
                    <a:pt x="45" y="59"/>
                    <a:pt x="45" y="59"/>
                  </a:cubicBezTo>
                  <a:cubicBezTo>
                    <a:pt x="46" y="61"/>
                    <a:pt x="48" y="63"/>
                    <a:pt x="51" y="64"/>
                  </a:cubicBezTo>
                  <a:cubicBezTo>
                    <a:pt x="53" y="64"/>
                    <a:pt x="56" y="64"/>
                    <a:pt x="59" y="63"/>
                  </a:cubicBezTo>
                  <a:cubicBezTo>
                    <a:pt x="59" y="63"/>
                    <a:pt x="59" y="63"/>
                    <a:pt x="59" y="63"/>
                  </a:cubicBezTo>
                  <a:cubicBezTo>
                    <a:pt x="61" y="61"/>
                    <a:pt x="63" y="59"/>
                    <a:pt x="63" y="56"/>
                  </a:cubicBezTo>
                  <a:close/>
                  <a:moveTo>
                    <a:pt x="29" y="24"/>
                  </a:moveTo>
                  <a:cubicBezTo>
                    <a:pt x="16" y="36"/>
                    <a:pt x="14" y="50"/>
                    <a:pt x="17" y="65"/>
                  </a:cubicBezTo>
                  <a:cubicBezTo>
                    <a:pt x="20" y="64"/>
                    <a:pt x="23" y="64"/>
                    <a:pt x="25" y="63"/>
                  </a:cubicBezTo>
                  <a:cubicBezTo>
                    <a:pt x="21" y="49"/>
                    <a:pt x="22" y="36"/>
                    <a:pt x="29" y="24"/>
                  </a:cubicBezTo>
                  <a:close/>
                  <a:moveTo>
                    <a:pt x="69" y="37"/>
                  </a:moveTo>
                  <a:cubicBezTo>
                    <a:pt x="70" y="38"/>
                    <a:pt x="72" y="40"/>
                    <a:pt x="73" y="42"/>
                  </a:cubicBezTo>
                  <a:cubicBezTo>
                    <a:pt x="74" y="43"/>
                    <a:pt x="74" y="44"/>
                    <a:pt x="74" y="45"/>
                  </a:cubicBezTo>
                  <a:cubicBezTo>
                    <a:pt x="91" y="38"/>
                    <a:pt x="91" y="38"/>
                    <a:pt x="91" y="38"/>
                  </a:cubicBezTo>
                  <a:cubicBezTo>
                    <a:pt x="90" y="36"/>
                    <a:pt x="89" y="35"/>
                    <a:pt x="89" y="33"/>
                  </a:cubicBezTo>
                  <a:cubicBezTo>
                    <a:pt x="87" y="30"/>
                    <a:pt x="85" y="28"/>
                    <a:pt x="82" y="25"/>
                  </a:cubicBezTo>
                  <a:cubicBezTo>
                    <a:pt x="69" y="37"/>
                    <a:pt x="69" y="37"/>
                    <a:pt x="69" y="37"/>
                  </a:cubicBezTo>
                  <a:close/>
                  <a:moveTo>
                    <a:pt x="92" y="43"/>
                  </a:moveTo>
                  <a:cubicBezTo>
                    <a:pt x="75" y="47"/>
                    <a:pt x="75" y="47"/>
                    <a:pt x="75" y="47"/>
                  </a:cubicBezTo>
                  <a:cubicBezTo>
                    <a:pt x="76" y="49"/>
                    <a:pt x="76" y="51"/>
                    <a:pt x="76" y="53"/>
                  </a:cubicBezTo>
                  <a:cubicBezTo>
                    <a:pt x="93" y="54"/>
                    <a:pt x="93" y="54"/>
                    <a:pt x="93" y="54"/>
                  </a:cubicBezTo>
                  <a:cubicBezTo>
                    <a:pt x="94" y="50"/>
                    <a:pt x="93" y="46"/>
                    <a:pt x="92" y="43"/>
                  </a:cubicBezTo>
                  <a:close/>
                  <a:moveTo>
                    <a:pt x="70" y="44"/>
                  </a:moveTo>
                  <a:cubicBezTo>
                    <a:pt x="65" y="35"/>
                    <a:pt x="53" y="32"/>
                    <a:pt x="44" y="37"/>
                  </a:cubicBezTo>
                  <a:cubicBezTo>
                    <a:pt x="35" y="42"/>
                    <a:pt x="32" y="54"/>
                    <a:pt x="37" y="63"/>
                  </a:cubicBezTo>
                  <a:cubicBezTo>
                    <a:pt x="42" y="72"/>
                    <a:pt x="54" y="76"/>
                    <a:pt x="63" y="70"/>
                  </a:cubicBezTo>
                  <a:cubicBezTo>
                    <a:pt x="72" y="65"/>
                    <a:pt x="75" y="53"/>
                    <a:pt x="70" y="4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9"/>
          <p:cNvGrpSpPr/>
          <p:nvPr/>
        </p:nvGrpSpPr>
        <p:grpSpPr>
          <a:xfrm>
            <a:off x="2294125" y="2541892"/>
            <a:ext cx="419805" cy="315056"/>
            <a:chOff x="789999" y="2242985"/>
            <a:chExt cx="504229" cy="378415"/>
          </a:xfrm>
        </p:grpSpPr>
        <p:sp>
          <p:nvSpPr>
            <p:cNvPr id="21" name="Rectangle 20"/>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789999" y="2242985"/>
              <a:ext cx="436099" cy="321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3" name="Rectangle 22"/>
          <p:cNvSpPr/>
          <p:nvPr/>
        </p:nvSpPr>
        <p:spPr>
          <a:xfrm>
            <a:off x="2814293" y="2379944"/>
            <a:ext cx="3026728" cy="374205"/>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23"/>
          <p:cNvGrpSpPr/>
          <p:nvPr/>
        </p:nvGrpSpPr>
        <p:grpSpPr>
          <a:xfrm>
            <a:off x="2294125" y="3501029"/>
            <a:ext cx="419805" cy="315056"/>
            <a:chOff x="789999" y="2242985"/>
            <a:chExt cx="504229" cy="378415"/>
          </a:xfrm>
        </p:grpSpPr>
        <p:sp>
          <p:nvSpPr>
            <p:cNvPr id="25" name="Rectangle 24"/>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5"/>
            <p:cNvSpPr/>
            <p:nvPr/>
          </p:nvSpPr>
          <p:spPr>
            <a:xfrm>
              <a:off x="789999" y="2242985"/>
              <a:ext cx="436099" cy="3219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Rectangle 26"/>
          <p:cNvSpPr/>
          <p:nvPr/>
        </p:nvSpPr>
        <p:spPr>
          <a:xfrm>
            <a:off x="2814293" y="3339079"/>
            <a:ext cx="3026728" cy="374205"/>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8" name="Group 27"/>
          <p:cNvGrpSpPr/>
          <p:nvPr/>
        </p:nvGrpSpPr>
        <p:grpSpPr>
          <a:xfrm>
            <a:off x="2294125" y="4483521"/>
            <a:ext cx="419805" cy="315056"/>
            <a:chOff x="789999" y="2242985"/>
            <a:chExt cx="504229" cy="378415"/>
          </a:xfrm>
        </p:grpSpPr>
        <p:sp>
          <p:nvSpPr>
            <p:cNvPr id="29" name="Rectangle 28"/>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789999" y="2242985"/>
              <a:ext cx="436099" cy="3219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1" name="Rectangle 30"/>
          <p:cNvSpPr/>
          <p:nvPr/>
        </p:nvSpPr>
        <p:spPr>
          <a:xfrm>
            <a:off x="2814293" y="4321572"/>
            <a:ext cx="3026728" cy="374205"/>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2" name="Group 31"/>
          <p:cNvGrpSpPr/>
          <p:nvPr/>
        </p:nvGrpSpPr>
        <p:grpSpPr>
          <a:xfrm>
            <a:off x="2294125" y="5423436"/>
            <a:ext cx="419805" cy="315056"/>
            <a:chOff x="789999" y="2242985"/>
            <a:chExt cx="504229" cy="378415"/>
          </a:xfrm>
        </p:grpSpPr>
        <p:sp>
          <p:nvSpPr>
            <p:cNvPr id="33" name="Rectangle 32"/>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789999" y="2242985"/>
              <a:ext cx="436099" cy="3219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5" name="Rectangle 34"/>
          <p:cNvSpPr/>
          <p:nvPr/>
        </p:nvSpPr>
        <p:spPr>
          <a:xfrm>
            <a:off x="2814293" y="5261487"/>
            <a:ext cx="3026728" cy="374205"/>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5"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9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fltVal val="0"/>
                                          </p:val>
                                        </p:tav>
                                        <p:tav tm="100000">
                                          <p:val>
                                            <p:strVal val="#ppt_w"/>
                                          </p:val>
                                        </p:tav>
                                      </p:tavLst>
                                    </p:anim>
                                    <p:anim calcmode="lin" valueType="num">
                                      <p:cBhvr>
                                        <p:cTn id="32" dur="500" fill="hold"/>
                                        <p:tgtEl>
                                          <p:spTgt spid="43"/>
                                        </p:tgtEl>
                                        <p:attrNameLst>
                                          <p:attrName>ppt_h</p:attrName>
                                        </p:attrNameLst>
                                      </p:cBhvr>
                                      <p:tavLst>
                                        <p:tav tm="0">
                                          <p:val>
                                            <p:fltVal val="0"/>
                                          </p:val>
                                        </p:tav>
                                        <p:tav tm="100000">
                                          <p:val>
                                            <p:strVal val="#ppt_h"/>
                                          </p:val>
                                        </p:tav>
                                      </p:tavLst>
                                    </p:anim>
                                    <p:animEffect transition="in" filter="fade">
                                      <p:cBhvr>
                                        <p:cTn id="33" dur="500"/>
                                        <p:tgtEl>
                                          <p:spTgt spid="43"/>
                                        </p:tgtEl>
                                      </p:cBhvr>
                                    </p:animEffect>
                                  </p:childTnLst>
                                </p:cTn>
                              </p:par>
                            </p:childTnLst>
                          </p:cTn>
                        </p:par>
                        <p:par>
                          <p:cTn id="34" fill="hold">
                            <p:stCondLst>
                              <p:cond delay="4500"/>
                            </p:stCondLst>
                            <p:childTnLst>
                              <p:par>
                                <p:cTn id="35" presetID="53" presetClass="entr" presetSubtype="16"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fltVal val="0"/>
                                          </p:val>
                                        </p:tav>
                                        <p:tav tm="100000">
                                          <p:val>
                                            <p:strVal val="#ppt_w"/>
                                          </p:val>
                                        </p:tav>
                                      </p:tavLst>
                                    </p:anim>
                                    <p:anim calcmode="lin" valueType="num">
                                      <p:cBhvr>
                                        <p:cTn id="38" dur="500" fill="hold"/>
                                        <p:tgtEl>
                                          <p:spTgt spid="42"/>
                                        </p:tgtEl>
                                        <p:attrNameLst>
                                          <p:attrName>ppt_h</p:attrName>
                                        </p:attrNameLst>
                                      </p:cBhvr>
                                      <p:tavLst>
                                        <p:tav tm="0">
                                          <p:val>
                                            <p:fltVal val="0"/>
                                          </p:val>
                                        </p:tav>
                                        <p:tav tm="100000">
                                          <p:val>
                                            <p:strVal val="#ppt_h"/>
                                          </p:val>
                                        </p:tav>
                                      </p:tavLst>
                                    </p:anim>
                                    <p:animEffect transition="in" filter="fade">
                                      <p:cBhvr>
                                        <p:cTn id="39" dur="500"/>
                                        <p:tgtEl>
                                          <p:spTgt spid="4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Effect transition="in" filter="fade">
                                      <p:cBhvr>
                                        <p:cTn id="45" dur="500"/>
                                        <p:tgtEl>
                                          <p:spTgt spid="41"/>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Effect transition="in" filter="fade">
                                      <p:cBhvr>
                                        <p:cTn id="51" dur="500"/>
                                        <p:tgtEl>
                                          <p:spTgt spid="40"/>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31"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858750" cy="72326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6435952" y="2896245"/>
            <a:ext cx="3224140" cy="3323577"/>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21000" i="0" dirty="0">
                <a:solidFill>
                  <a:srgbClr val="0FC7D3"/>
                </a:solidFill>
                <a:latin typeface="Agency FB" panose="020B0503020202020204" pitchFamily="34" charset="0"/>
                <a:ea typeface="+mj-ea"/>
                <a:cs typeface="Arial" panose="020B0604020202020204" pitchFamily="34" charset="0"/>
              </a:rPr>
              <a:t>03</a:t>
            </a:r>
            <a:endParaRPr lang="zh-CN" altLang="en-US" sz="21000" i="0" dirty="0">
              <a:solidFill>
                <a:srgbClr val="0FC7D3"/>
              </a:solidFill>
              <a:latin typeface="Agency FB" panose="020B0503020202020204" pitchFamily="34" charset="0"/>
              <a:ea typeface="+mj-ea"/>
              <a:cs typeface="Arial" panose="020B0604020202020204" pitchFamily="34" charset="0"/>
            </a:endParaRPr>
          </a:p>
        </p:txBody>
      </p:sp>
      <p:cxnSp>
        <p:nvCxnSpPr>
          <p:cNvPr id="28" name="直接连接符 27"/>
          <p:cNvCxnSpPr/>
          <p:nvPr/>
        </p:nvCxnSpPr>
        <p:spPr>
          <a:xfrm>
            <a:off x="8607954" y="5137272"/>
            <a:ext cx="3256820"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8523501" y="4480038"/>
            <a:ext cx="4406015" cy="584703"/>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3200" i="0" dirty="0">
                <a:solidFill>
                  <a:srgbClr val="0FC7D3"/>
                </a:solidFill>
                <a:latin typeface="Agency FB" panose="020B0503020202020204" pitchFamily="34" charset="0"/>
              </a:rPr>
              <a:t>ADD YOUR TITLE HERE</a:t>
            </a:r>
            <a:endParaRPr lang="zh-CN" altLang="en-US" sz="3200" i="0" dirty="0">
              <a:solidFill>
                <a:srgbClr val="0FC7D3"/>
              </a:solidFill>
              <a:latin typeface="Agency FB" panose="020B0503020202020204" pitchFamily="34" charset="0"/>
            </a:endParaRPr>
          </a:p>
        </p:txBody>
      </p:sp>
      <p:sp>
        <p:nvSpPr>
          <p:cNvPr id="30" name="文本框 29"/>
          <p:cNvSpPr txBox="1"/>
          <p:nvPr/>
        </p:nvSpPr>
        <p:spPr>
          <a:xfrm>
            <a:off x="8509094" y="5414087"/>
            <a:ext cx="3413274" cy="1130682"/>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pPr algn="just"/>
            <a:r>
              <a:rPr lang="en-US" altLang="zh-CN" sz="1685" i="0" dirty="0">
                <a:solidFill>
                  <a:srgbClr val="0FC7D3"/>
                </a:solidFill>
                <a:latin typeface="Agency FB" panose="020B0503020202020204" pitchFamily="34" charset="0"/>
              </a:rPr>
              <a:t>ADD YOUR TITLE HEREADD YOUR TITLE HEREADD YOUR TITLEHEREADD YOUR TITLE HEREADD YOUR TITLE HEREADD YOUR TITLE HEREADD YOUR TITLE HEREADD YOUR TITLE HERE</a:t>
            </a:r>
            <a:endParaRPr lang="zh-CN" altLang="en-US" sz="1685" i="0" dirty="0">
              <a:solidFill>
                <a:srgbClr val="0FC7D3"/>
              </a:solidFill>
              <a:latin typeface="Agency FB" panose="020B05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anim calcmode="lin" valueType="num">
                                      <p:cBhvr>
                                        <p:cTn id="28" dur="500" fill="hold"/>
                                        <p:tgtEl>
                                          <p:spTgt spid="30"/>
                                        </p:tgtEl>
                                        <p:attrNameLst>
                                          <p:attrName>ppt_x</p:attrName>
                                        </p:attrNameLst>
                                      </p:cBhvr>
                                      <p:tavLst>
                                        <p:tav tm="0">
                                          <p:val>
                                            <p:strVal val="#ppt_x"/>
                                          </p:val>
                                        </p:tav>
                                        <p:tav tm="100000">
                                          <p:val>
                                            <p:strVal val="#ppt_x"/>
                                          </p:val>
                                        </p:tav>
                                      </p:tavLst>
                                    </p:anim>
                                    <p:anim calcmode="lin" valueType="num">
                                      <p:cBhvr>
                                        <p:cTn id="29"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042720" y="3368509"/>
            <a:ext cx="2762008" cy="2496581"/>
            <a:chOff x="3471863" y="2343150"/>
            <a:chExt cx="2197101" cy="1985963"/>
          </a:xfrm>
        </p:grpSpPr>
        <p:sp>
          <p:nvSpPr>
            <p:cNvPr id="6" name="Freeform 5"/>
            <p:cNvSpPr/>
            <p:nvPr/>
          </p:nvSpPr>
          <p:spPr bwMode="auto">
            <a:xfrm>
              <a:off x="3476626" y="2381250"/>
              <a:ext cx="2192338" cy="1495425"/>
            </a:xfrm>
            <a:custGeom>
              <a:avLst/>
              <a:gdLst/>
              <a:ahLst/>
              <a:cxnLst>
                <a:cxn ang="0">
                  <a:pos x="1202" y="800"/>
                </a:cxn>
                <a:cxn ang="0">
                  <a:pos x="1182" y="820"/>
                </a:cxn>
                <a:cxn ang="0">
                  <a:pos x="20" y="820"/>
                </a:cxn>
                <a:cxn ang="0">
                  <a:pos x="0" y="800"/>
                </a:cxn>
                <a:cxn ang="0">
                  <a:pos x="0" y="20"/>
                </a:cxn>
                <a:cxn ang="0">
                  <a:pos x="20" y="0"/>
                </a:cxn>
                <a:cxn ang="0">
                  <a:pos x="1182" y="0"/>
                </a:cxn>
                <a:cxn ang="0">
                  <a:pos x="1202" y="20"/>
                </a:cxn>
                <a:cxn ang="0">
                  <a:pos x="1202" y="800"/>
                </a:cxn>
              </a:cxnLst>
              <a:rect l="0" t="0" r="r" b="b"/>
              <a:pathLst>
                <a:path w="1202" h="820">
                  <a:moveTo>
                    <a:pt x="1202" y="800"/>
                  </a:moveTo>
                  <a:cubicBezTo>
                    <a:pt x="1202" y="811"/>
                    <a:pt x="1193" y="820"/>
                    <a:pt x="1182" y="820"/>
                  </a:cubicBezTo>
                  <a:cubicBezTo>
                    <a:pt x="20" y="820"/>
                    <a:pt x="20" y="820"/>
                    <a:pt x="20" y="820"/>
                  </a:cubicBezTo>
                  <a:cubicBezTo>
                    <a:pt x="9" y="820"/>
                    <a:pt x="0" y="811"/>
                    <a:pt x="0" y="800"/>
                  </a:cubicBezTo>
                  <a:cubicBezTo>
                    <a:pt x="0" y="20"/>
                    <a:pt x="0" y="20"/>
                    <a:pt x="0" y="20"/>
                  </a:cubicBezTo>
                  <a:cubicBezTo>
                    <a:pt x="0" y="9"/>
                    <a:pt x="9" y="0"/>
                    <a:pt x="20" y="0"/>
                  </a:cubicBezTo>
                  <a:cubicBezTo>
                    <a:pt x="1182" y="0"/>
                    <a:pt x="1182" y="0"/>
                    <a:pt x="1182" y="0"/>
                  </a:cubicBezTo>
                  <a:cubicBezTo>
                    <a:pt x="1193" y="0"/>
                    <a:pt x="1202" y="9"/>
                    <a:pt x="1202" y="20"/>
                  </a:cubicBezTo>
                  <a:lnTo>
                    <a:pt x="1202" y="800"/>
                  </a:lnTo>
                  <a:close/>
                </a:path>
              </a:pathLst>
            </a:custGeom>
            <a:solidFill>
              <a:schemeClr val="accent5"/>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Rectangle 6"/>
            <p:cNvSpPr>
              <a:spLocks noChangeArrowheads="1"/>
            </p:cNvSpPr>
            <p:nvPr/>
          </p:nvSpPr>
          <p:spPr bwMode="auto">
            <a:xfrm>
              <a:off x="3563938" y="3713163"/>
              <a:ext cx="2019300" cy="90488"/>
            </a:xfrm>
            <a:prstGeom prst="rect">
              <a:avLst/>
            </a:prstGeom>
            <a:solidFill>
              <a:schemeClr val="accent1">
                <a:lumMod val="40000"/>
                <a:lumOff val="60000"/>
              </a:schemeClr>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4573587" y="2343150"/>
              <a:ext cx="1009650" cy="1460500"/>
            </a:xfrm>
            <a:custGeom>
              <a:avLst/>
              <a:gdLst/>
              <a:ahLst/>
              <a:cxnLst>
                <a:cxn ang="0">
                  <a:pos x="0" y="801"/>
                </a:cxn>
                <a:cxn ang="0">
                  <a:pos x="0" y="73"/>
                </a:cxn>
                <a:cxn ang="0">
                  <a:pos x="1" y="71"/>
                </a:cxn>
                <a:cxn ang="0">
                  <a:pos x="1" y="65"/>
                </a:cxn>
                <a:cxn ang="0">
                  <a:pos x="70" y="0"/>
                </a:cxn>
                <a:cxn ang="0">
                  <a:pos x="554" y="0"/>
                </a:cxn>
                <a:cxn ang="0">
                  <a:pos x="554" y="758"/>
                </a:cxn>
                <a:cxn ang="0">
                  <a:pos x="70" y="758"/>
                </a:cxn>
                <a:cxn ang="0">
                  <a:pos x="0" y="801"/>
                </a:cxn>
              </a:cxnLst>
              <a:rect l="0" t="0" r="r" b="b"/>
              <a:pathLst>
                <a:path w="554" h="801">
                  <a:moveTo>
                    <a:pt x="0" y="801"/>
                  </a:moveTo>
                  <a:cubicBezTo>
                    <a:pt x="0" y="73"/>
                    <a:pt x="0" y="73"/>
                    <a:pt x="0" y="73"/>
                  </a:cubicBezTo>
                  <a:cubicBezTo>
                    <a:pt x="1" y="72"/>
                    <a:pt x="1" y="71"/>
                    <a:pt x="1" y="71"/>
                  </a:cubicBezTo>
                  <a:cubicBezTo>
                    <a:pt x="1" y="69"/>
                    <a:pt x="1" y="67"/>
                    <a:pt x="1" y="65"/>
                  </a:cubicBezTo>
                  <a:cubicBezTo>
                    <a:pt x="4" y="29"/>
                    <a:pt x="34" y="0"/>
                    <a:pt x="70" y="0"/>
                  </a:cubicBezTo>
                  <a:cubicBezTo>
                    <a:pt x="554" y="0"/>
                    <a:pt x="554" y="0"/>
                    <a:pt x="554" y="0"/>
                  </a:cubicBezTo>
                  <a:cubicBezTo>
                    <a:pt x="554" y="758"/>
                    <a:pt x="554" y="758"/>
                    <a:pt x="554" y="758"/>
                  </a:cubicBezTo>
                  <a:cubicBezTo>
                    <a:pt x="70" y="758"/>
                    <a:pt x="70" y="758"/>
                    <a:pt x="70" y="758"/>
                  </a:cubicBezTo>
                  <a:cubicBezTo>
                    <a:pt x="40" y="758"/>
                    <a:pt x="13" y="775"/>
                    <a:pt x="0" y="801"/>
                  </a:cubicBezTo>
                  <a:close/>
                </a:path>
              </a:pathLst>
            </a:custGeom>
            <a:solidFill>
              <a:schemeClr val="bg1">
                <a:lumMod val="9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3563938" y="2343150"/>
              <a:ext cx="1011238" cy="1460500"/>
            </a:xfrm>
            <a:custGeom>
              <a:avLst/>
              <a:gdLst/>
              <a:ahLst/>
              <a:cxnLst>
                <a:cxn ang="0">
                  <a:pos x="554" y="801"/>
                </a:cxn>
                <a:cxn ang="0">
                  <a:pos x="554" y="73"/>
                </a:cxn>
                <a:cxn ang="0">
                  <a:pos x="553" y="71"/>
                </a:cxn>
                <a:cxn ang="0">
                  <a:pos x="553" y="65"/>
                </a:cxn>
                <a:cxn ang="0">
                  <a:pos x="483" y="0"/>
                </a:cxn>
                <a:cxn ang="0">
                  <a:pos x="0" y="0"/>
                </a:cxn>
                <a:cxn ang="0">
                  <a:pos x="0" y="758"/>
                </a:cxn>
                <a:cxn ang="0">
                  <a:pos x="483" y="758"/>
                </a:cxn>
                <a:cxn ang="0">
                  <a:pos x="554" y="801"/>
                </a:cxn>
              </a:cxnLst>
              <a:rect l="0" t="0" r="r" b="b"/>
              <a:pathLst>
                <a:path w="554" h="801">
                  <a:moveTo>
                    <a:pt x="554" y="801"/>
                  </a:moveTo>
                  <a:cubicBezTo>
                    <a:pt x="554" y="73"/>
                    <a:pt x="554" y="73"/>
                    <a:pt x="554" y="73"/>
                  </a:cubicBezTo>
                  <a:cubicBezTo>
                    <a:pt x="553" y="72"/>
                    <a:pt x="553" y="71"/>
                    <a:pt x="553" y="71"/>
                  </a:cubicBezTo>
                  <a:cubicBezTo>
                    <a:pt x="553" y="69"/>
                    <a:pt x="553" y="67"/>
                    <a:pt x="553" y="65"/>
                  </a:cubicBezTo>
                  <a:cubicBezTo>
                    <a:pt x="550" y="29"/>
                    <a:pt x="520" y="0"/>
                    <a:pt x="483" y="0"/>
                  </a:cubicBezTo>
                  <a:cubicBezTo>
                    <a:pt x="0" y="0"/>
                    <a:pt x="0" y="0"/>
                    <a:pt x="0" y="0"/>
                  </a:cubicBezTo>
                  <a:cubicBezTo>
                    <a:pt x="0" y="758"/>
                    <a:pt x="0" y="758"/>
                    <a:pt x="0" y="758"/>
                  </a:cubicBezTo>
                  <a:cubicBezTo>
                    <a:pt x="483" y="758"/>
                    <a:pt x="483" y="758"/>
                    <a:pt x="483" y="758"/>
                  </a:cubicBezTo>
                  <a:cubicBezTo>
                    <a:pt x="514" y="758"/>
                    <a:pt x="540" y="775"/>
                    <a:pt x="554" y="801"/>
                  </a:cubicBezTo>
                  <a:close/>
                </a:path>
              </a:pathLst>
            </a:custGeom>
            <a:solidFill>
              <a:schemeClr val="bg1">
                <a:lumMod val="9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p:nvPr/>
          </p:nvSpPr>
          <p:spPr bwMode="auto">
            <a:xfrm>
              <a:off x="4502151" y="2357438"/>
              <a:ext cx="73025" cy="1446213"/>
            </a:xfrm>
            <a:custGeom>
              <a:avLst/>
              <a:gdLst/>
              <a:ahLst/>
              <a:cxnLst>
                <a:cxn ang="0">
                  <a:pos x="39" y="57"/>
                </a:cxn>
                <a:cxn ang="0">
                  <a:pos x="0" y="0"/>
                </a:cxn>
                <a:cxn ang="0">
                  <a:pos x="0" y="756"/>
                </a:cxn>
                <a:cxn ang="0">
                  <a:pos x="40" y="793"/>
                </a:cxn>
                <a:cxn ang="0">
                  <a:pos x="40" y="65"/>
                </a:cxn>
                <a:cxn ang="0">
                  <a:pos x="39" y="63"/>
                </a:cxn>
                <a:cxn ang="0">
                  <a:pos x="39" y="57"/>
                </a:cxn>
              </a:cxnLst>
              <a:rect l="0" t="0" r="r" b="b"/>
              <a:pathLst>
                <a:path w="40" h="793">
                  <a:moveTo>
                    <a:pt x="39" y="57"/>
                  </a:moveTo>
                  <a:cubicBezTo>
                    <a:pt x="37" y="32"/>
                    <a:pt x="22" y="10"/>
                    <a:pt x="0" y="0"/>
                  </a:cubicBezTo>
                  <a:cubicBezTo>
                    <a:pt x="0" y="756"/>
                    <a:pt x="0" y="756"/>
                    <a:pt x="0" y="756"/>
                  </a:cubicBezTo>
                  <a:cubicBezTo>
                    <a:pt x="17" y="764"/>
                    <a:pt x="31" y="776"/>
                    <a:pt x="40" y="793"/>
                  </a:cubicBezTo>
                  <a:cubicBezTo>
                    <a:pt x="40" y="65"/>
                    <a:pt x="40" y="65"/>
                    <a:pt x="40" y="65"/>
                  </a:cubicBezTo>
                  <a:cubicBezTo>
                    <a:pt x="39" y="64"/>
                    <a:pt x="39" y="63"/>
                    <a:pt x="39" y="63"/>
                  </a:cubicBezTo>
                  <a:cubicBezTo>
                    <a:pt x="39" y="61"/>
                    <a:pt x="39" y="59"/>
                    <a:pt x="39" y="57"/>
                  </a:cubicBezTo>
                  <a:close/>
                </a:path>
              </a:pathLst>
            </a:custGeom>
            <a:solidFill>
              <a:srgbClr val="FFFFFF"/>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ectangle 10"/>
            <p:cNvSpPr>
              <a:spLocks noChangeArrowheads="1"/>
            </p:cNvSpPr>
            <p:nvPr/>
          </p:nvSpPr>
          <p:spPr bwMode="auto">
            <a:xfrm>
              <a:off x="4700588" y="2586038"/>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ectangle 11"/>
            <p:cNvSpPr>
              <a:spLocks noChangeArrowheads="1"/>
            </p:cNvSpPr>
            <p:nvPr/>
          </p:nvSpPr>
          <p:spPr bwMode="auto">
            <a:xfrm>
              <a:off x="4700588" y="2759075"/>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ectangle 12"/>
            <p:cNvSpPr>
              <a:spLocks noChangeArrowheads="1"/>
            </p:cNvSpPr>
            <p:nvPr/>
          </p:nvSpPr>
          <p:spPr bwMode="auto">
            <a:xfrm>
              <a:off x="4700588" y="29321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ectangle 13"/>
            <p:cNvSpPr>
              <a:spLocks noChangeArrowheads="1"/>
            </p:cNvSpPr>
            <p:nvPr/>
          </p:nvSpPr>
          <p:spPr bwMode="auto">
            <a:xfrm>
              <a:off x="4700588" y="3105150"/>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ectangle 14"/>
            <p:cNvSpPr>
              <a:spLocks noChangeArrowheads="1"/>
            </p:cNvSpPr>
            <p:nvPr/>
          </p:nvSpPr>
          <p:spPr bwMode="auto">
            <a:xfrm>
              <a:off x="4700588" y="3279775"/>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Rectangle 15"/>
            <p:cNvSpPr>
              <a:spLocks noChangeArrowheads="1"/>
            </p:cNvSpPr>
            <p:nvPr/>
          </p:nvSpPr>
          <p:spPr bwMode="auto">
            <a:xfrm>
              <a:off x="4700588" y="34528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Rectangle 16"/>
            <p:cNvSpPr>
              <a:spLocks noChangeArrowheads="1"/>
            </p:cNvSpPr>
            <p:nvPr/>
          </p:nvSpPr>
          <p:spPr bwMode="auto">
            <a:xfrm>
              <a:off x="3692526" y="2586038"/>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ectangle 17"/>
            <p:cNvSpPr>
              <a:spLocks noChangeArrowheads="1"/>
            </p:cNvSpPr>
            <p:nvPr/>
          </p:nvSpPr>
          <p:spPr bwMode="auto">
            <a:xfrm>
              <a:off x="3692526" y="2759075"/>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ectangle 18"/>
            <p:cNvSpPr>
              <a:spLocks noChangeArrowheads="1"/>
            </p:cNvSpPr>
            <p:nvPr/>
          </p:nvSpPr>
          <p:spPr bwMode="auto">
            <a:xfrm>
              <a:off x="3692526" y="29321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a:spLocks noChangeArrowheads="1"/>
            </p:cNvSpPr>
            <p:nvPr/>
          </p:nvSpPr>
          <p:spPr bwMode="auto">
            <a:xfrm>
              <a:off x="3692526" y="3105150"/>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0"/>
            <p:cNvSpPr>
              <a:spLocks noChangeArrowheads="1"/>
            </p:cNvSpPr>
            <p:nvPr/>
          </p:nvSpPr>
          <p:spPr bwMode="auto">
            <a:xfrm>
              <a:off x="3692526" y="3279775"/>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a:spLocks noChangeArrowheads="1"/>
            </p:cNvSpPr>
            <p:nvPr/>
          </p:nvSpPr>
          <p:spPr bwMode="auto">
            <a:xfrm>
              <a:off x="3692526" y="34528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2"/>
            <p:cNvSpPr/>
            <p:nvPr/>
          </p:nvSpPr>
          <p:spPr bwMode="auto">
            <a:xfrm>
              <a:off x="3548063" y="3338513"/>
              <a:ext cx="928688" cy="917575"/>
            </a:xfrm>
            <a:custGeom>
              <a:avLst/>
              <a:gdLst/>
              <a:ahLst/>
              <a:cxnLst>
                <a:cxn ang="0">
                  <a:pos x="32" y="500"/>
                </a:cxn>
                <a:cxn ang="0">
                  <a:pos x="14" y="489"/>
                </a:cxn>
                <a:cxn ang="0">
                  <a:pos x="15" y="436"/>
                </a:cxn>
                <a:cxn ang="0">
                  <a:pos x="441" y="15"/>
                </a:cxn>
                <a:cxn ang="0">
                  <a:pos x="495" y="15"/>
                </a:cxn>
                <a:cxn ang="0">
                  <a:pos x="494" y="69"/>
                </a:cxn>
                <a:cxn ang="0">
                  <a:pos x="68" y="490"/>
                </a:cxn>
                <a:cxn ang="0">
                  <a:pos x="32" y="500"/>
                </a:cxn>
              </a:cxnLst>
              <a:rect l="0" t="0" r="r" b="b"/>
              <a:pathLst>
                <a:path w="509" h="503">
                  <a:moveTo>
                    <a:pt x="32" y="500"/>
                  </a:moveTo>
                  <a:cubicBezTo>
                    <a:pt x="26" y="498"/>
                    <a:pt x="19" y="495"/>
                    <a:pt x="14" y="489"/>
                  </a:cubicBezTo>
                  <a:cubicBezTo>
                    <a:pt x="0" y="475"/>
                    <a:pt x="0" y="450"/>
                    <a:pt x="15" y="436"/>
                  </a:cubicBezTo>
                  <a:cubicBezTo>
                    <a:pt x="441" y="15"/>
                    <a:pt x="441" y="15"/>
                    <a:pt x="441" y="15"/>
                  </a:cubicBezTo>
                  <a:cubicBezTo>
                    <a:pt x="456" y="0"/>
                    <a:pt x="480" y="0"/>
                    <a:pt x="495" y="15"/>
                  </a:cubicBezTo>
                  <a:cubicBezTo>
                    <a:pt x="509" y="30"/>
                    <a:pt x="509" y="54"/>
                    <a:pt x="494" y="69"/>
                  </a:cubicBezTo>
                  <a:cubicBezTo>
                    <a:pt x="68" y="490"/>
                    <a:pt x="68" y="490"/>
                    <a:pt x="68" y="490"/>
                  </a:cubicBezTo>
                  <a:cubicBezTo>
                    <a:pt x="58" y="499"/>
                    <a:pt x="44" y="503"/>
                    <a:pt x="32" y="500"/>
                  </a:cubicBez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p:nvPr/>
          </p:nvSpPr>
          <p:spPr bwMode="auto">
            <a:xfrm>
              <a:off x="3471863" y="3467100"/>
              <a:ext cx="874713" cy="862013"/>
            </a:xfrm>
            <a:custGeom>
              <a:avLst/>
              <a:gdLst/>
              <a:ahLst/>
              <a:cxnLst>
                <a:cxn ang="0">
                  <a:pos x="65" y="466"/>
                </a:cxn>
                <a:cxn ang="0">
                  <a:pos x="29" y="446"/>
                </a:cxn>
                <a:cxn ang="0">
                  <a:pos x="30" y="339"/>
                </a:cxn>
                <a:cxn ang="0">
                  <a:pos x="343" y="29"/>
                </a:cxn>
                <a:cxn ang="0">
                  <a:pos x="451" y="30"/>
                </a:cxn>
                <a:cxn ang="0">
                  <a:pos x="450" y="137"/>
                </a:cxn>
                <a:cxn ang="0">
                  <a:pos x="137" y="447"/>
                </a:cxn>
                <a:cxn ang="0">
                  <a:pos x="65" y="466"/>
                </a:cxn>
              </a:cxnLst>
              <a:rect l="0" t="0" r="r" b="b"/>
              <a:pathLst>
                <a:path w="480" h="473">
                  <a:moveTo>
                    <a:pt x="65" y="466"/>
                  </a:moveTo>
                  <a:cubicBezTo>
                    <a:pt x="52" y="463"/>
                    <a:pt x="39" y="456"/>
                    <a:pt x="29" y="446"/>
                  </a:cubicBezTo>
                  <a:cubicBezTo>
                    <a:pt x="0" y="416"/>
                    <a:pt x="0" y="368"/>
                    <a:pt x="30" y="339"/>
                  </a:cubicBezTo>
                  <a:cubicBezTo>
                    <a:pt x="343" y="29"/>
                    <a:pt x="343" y="29"/>
                    <a:pt x="343" y="29"/>
                  </a:cubicBezTo>
                  <a:cubicBezTo>
                    <a:pt x="373" y="0"/>
                    <a:pt x="421" y="0"/>
                    <a:pt x="451" y="30"/>
                  </a:cubicBezTo>
                  <a:cubicBezTo>
                    <a:pt x="480" y="60"/>
                    <a:pt x="480" y="108"/>
                    <a:pt x="450" y="137"/>
                  </a:cubicBezTo>
                  <a:cubicBezTo>
                    <a:pt x="137" y="447"/>
                    <a:pt x="137" y="447"/>
                    <a:pt x="137" y="447"/>
                  </a:cubicBezTo>
                  <a:cubicBezTo>
                    <a:pt x="117" y="466"/>
                    <a:pt x="90" y="473"/>
                    <a:pt x="65" y="466"/>
                  </a:cubicBezTo>
                  <a:close/>
                </a:path>
              </a:pathLst>
            </a:custGeom>
            <a:solidFill>
              <a:schemeClr val="accent1">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a:spLocks noEditPoints="1"/>
            </p:cNvSpPr>
            <p:nvPr/>
          </p:nvSpPr>
          <p:spPr bwMode="auto">
            <a:xfrm>
              <a:off x="4195763" y="2540000"/>
              <a:ext cx="1084263" cy="1084263"/>
            </a:xfrm>
            <a:custGeom>
              <a:avLst/>
              <a:gdLst/>
              <a:ahLst/>
              <a:cxnLst>
                <a:cxn ang="0">
                  <a:pos x="595" y="299"/>
                </a:cxn>
                <a:cxn ang="0">
                  <a:pos x="370" y="9"/>
                </a:cxn>
                <a:cxn ang="0">
                  <a:pos x="300" y="0"/>
                </a:cxn>
                <a:cxn ang="0">
                  <a:pos x="89" y="86"/>
                </a:cxn>
                <a:cxn ang="0">
                  <a:pos x="1" y="295"/>
                </a:cxn>
                <a:cxn ang="0">
                  <a:pos x="225" y="585"/>
                </a:cxn>
                <a:cxn ang="0">
                  <a:pos x="296" y="594"/>
                </a:cxn>
                <a:cxn ang="0">
                  <a:pos x="506" y="508"/>
                </a:cxn>
                <a:cxn ang="0">
                  <a:pos x="595" y="299"/>
                </a:cxn>
                <a:cxn ang="0">
                  <a:pos x="453" y="454"/>
                </a:cxn>
                <a:cxn ang="0">
                  <a:pos x="296" y="518"/>
                </a:cxn>
                <a:cxn ang="0">
                  <a:pos x="244" y="511"/>
                </a:cxn>
                <a:cxn ang="0">
                  <a:pos x="77" y="296"/>
                </a:cxn>
                <a:cxn ang="0">
                  <a:pos x="143" y="140"/>
                </a:cxn>
                <a:cxn ang="0">
                  <a:pos x="299" y="76"/>
                </a:cxn>
                <a:cxn ang="0">
                  <a:pos x="352" y="83"/>
                </a:cxn>
                <a:cxn ang="0">
                  <a:pos x="519" y="298"/>
                </a:cxn>
                <a:cxn ang="0">
                  <a:pos x="453" y="454"/>
                </a:cxn>
              </a:cxnLst>
              <a:rect l="0" t="0" r="r" b="b"/>
              <a:pathLst>
                <a:path w="595" h="594">
                  <a:moveTo>
                    <a:pt x="595" y="299"/>
                  </a:moveTo>
                  <a:cubicBezTo>
                    <a:pt x="595" y="162"/>
                    <a:pt x="503" y="43"/>
                    <a:pt x="370" y="9"/>
                  </a:cubicBezTo>
                  <a:cubicBezTo>
                    <a:pt x="347" y="3"/>
                    <a:pt x="323" y="0"/>
                    <a:pt x="300" y="0"/>
                  </a:cubicBezTo>
                  <a:cubicBezTo>
                    <a:pt x="220" y="0"/>
                    <a:pt x="146" y="30"/>
                    <a:pt x="89" y="86"/>
                  </a:cubicBezTo>
                  <a:cubicBezTo>
                    <a:pt x="33" y="142"/>
                    <a:pt x="1" y="216"/>
                    <a:pt x="1" y="295"/>
                  </a:cubicBezTo>
                  <a:cubicBezTo>
                    <a:pt x="0" y="432"/>
                    <a:pt x="92" y="552"/>
                    <a:pt x="225" y="585"/>
                  </a:cubicBezTo>
                  <a:cubicBezTo>
                    <a:pt x="248" y="591"/>
                    <a:pt x="272" y="594"/>
                    <a:pt x="296" y="594"/>
                  </a:cubicBezTo>
                  <a:cubicBezTo>
                    <a:pt x="375" y="594"/>
                    <a:pt x="450" y="564"/>
                    <a:pt x="506" y="508"/>
                  </a:cubicBezTo>
                  <a:cubicBezTo>
                    <a:pt x="563" y="452"/>
                    <a:pt x="594" y="378"/>
                    <a:pt x="595" y="299"/>
                  </a:cubicBezTo>
                  <a:close/>
                  <a:moveTo>
                    <a:pt x="453" y="454"/>
                  </a:moveTo>
                  <a:cubicBezTo>
                    <a:pt x="411" y="496"/>
                    <a:pt x="355" y="518"/>
                    <a:pt x="296" y="518"/>
                  </a:cubicBezTo>
                  <a:cubicBezTo>
                    <a:pt x="279" y="518"/>
                    <a:pt x="261" y="516"/>
                    <a:pt x="244" y="511"/>
                  </a:cubicBezTo>
                  <a:cubicBezTo>
                    <a:pt x="145" y="486"/>
                    <a:pt x="76" y="398"/>
                    <a:pt x="77" y="296"/>
                  </a:cubicBezTo>
                  <a:cubicBezTo>
                    <a:pt x="77" y="237"/>
                    <a:pt x="101" y="181"/>
                    <a:pt x="143" y="140"/>
                  </a:cubicBezTo>
                  <a:cubicBezTo>
                    <a:pt x="185" y="98"/>
                    <a:pt x="240" y="76"/>
                    <a:pt x="299" y="76"/>
                  </a:cubicBezTo>
                  <a:cubicBezTo>
                    <a:pt x="317" y="76"/>
                    <a:pt x="335" y="79"/>
                    <a:pt x="352" y="83"/>
                  </a:cubicBezTo>
                  <a:cubicBezTo>
                    <a:pt x="451" y="108"/>
                    <a:pt x="519" y="196"/>
                    <a:pt x="519" y="298"/>
                  </a:cubicBezTo>
                  <a:cubicBezTo>
                    <a:pt x="518" y="357"/>
                    <a:pt x="495" y="413"/>
                    <a:pt x="453" y="454"/>
                  </a:cubicBezTo>
                  <a:close/>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oup 130"/>
          <p:cNvGrpSpPr/>
          <p:nvPr/>
        </p:nvGrpSpPr>
        <p:grpSpPr>
          <a:xfrm>
            <a:off x="9189262" y="2383391"/>
            <a:ext cx="2169031" cy="686214"/>
            <a:chOff x="1762139" y="1304396"/>
            <a:chExt cx="1542507" cy="488001"/>
          </a:xfrm>
        </p:grpSpPr>
        <p:sp>
          <p:nvSpPr>
            <p:cNvPr id="27" name="TextBox 26"/>
            <p:cNvSpPr txBox="1"/>
            <p:nvPr/>
          </p:nvSpPr>
          <p:spPr>
            <a:xfrm>
              <a:off x="1762140" y="1304396"/>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27"/>
            <p:cNvSpPr txBox="1"/>
            <p:nvPr/>
          </p:nvSpPr>
          <p:spPr>
            <a:xfrm>
              <a:off x="1762139" y="1477217"/>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29" name="Group 131"/>
          <p:cNvGrpSpPr/>
          <p:nvPr/>
        </p:nvGrpSpPr>
        <p:grpSpPr>
          <a:xfrm>
            <a:off x="9189262" y="3471950"/>
            <a:ext cx="2169031" cy="740218"/>
            <a:chOff x="1762139" y="2072489"/>
            <a:chExt cx="1542507" cy="526406"/>
          </a:xfrm>
        </p:grpSpPr>
        <p:sp>
          <p:nvSpPr>
            <p:cNvPr id="30" name="TextBox 29"/>
            <p:cNvSpPr txBox="1"/>
            <p:nvPr/>
          </p:nvSpPr>
          <p:spPr>
            <a:xfrm>
              <a:off x="1762140" y="2072489"/>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accent6"/>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6"/>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1762139" y="2283715"/>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32" name="Group 144"/>
          <p:cNvGrpSpPr/>
          <p:nvPr/>
        </p:nvGrpSpPr>
        <p:grpSpPr>
          <a:xfrm>
            <a:off x="9189262" y="4614508"/>
            <a:ext cx="2169031" cy="713217"/>
            <a:chOff x="1762139" y="2840582"/>
            <a:chExt cx="1542507" cy="507204"/>
          </a:xfrm>
        </p:grpSpPr>
        <p:sp>
          <p:nvSpPr>
            <p:cNvPr id="33" name="TextBox 32"/>
            <p:cNvSpPr txBox="1"/>
            <p:nvPr/>
          </p:nvSpPr>
          <p:spPr>
            <a:xfrm>
              <a:off x="1762140" y="2840582"/>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33"/>
            <p:cNvSpPr txBox="1"/>
            <p:nvPr/>
          </p:nvSpPr>
          <p:spPr>
            <a:xfrm>
              <a:off x="1762139" y="3032606"/>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35" name="Group 145"/>
          <p:cNvGrpSpPr/>
          <p:nvPr/>
        </p:nvGrpSpPr>
        <p:grpSpPr>
          <a:xfrm>
            <a:off x="9189262" y="5730060"/>
            <a:ext cx="2169031" cy="686214"/>
            <a:chOff x="1762139" y="3608676"/>
            <a:chExt cx="1542507" cy="488001"/>
          </a:xfrm>
        </p:grpSpPr>
        <p:sp>
          <p:nvSpPr>
            <p:cNvPr id="36" name="TextBox 35"/>
            <p:cNvSpPr txBox="1"/>
            <p:nvPr/>
          </p:nvSpPr>
          <p:spPr>
            <a:xfrm>
              <a:off x="1762140" y="3608676"/>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36"/>
            <p:cNvSpPr txBox="1"/>
            <p:nvPr/>
          </p:nvSpPr>
          <p:spPr>
            <a:xfrm>
              <a:off x="1762139" y="3781497"/>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38" name="Group 113"/>
          <p:cNvGrpSpPr/>
          <p:nvPr/>
        </p:nvGrpSpPr>
        <p:grpSpPr>
          <a:xfrm>
            <a:off x="1500459" y="2365595"/>
            <a:ext cx="2169031" cy="721811"/>
            <a:chOff x="5839354" y="1336688"/>
            <a:chExt cx="1542507" cy="513316"/>
          </a:xfrm>
        </p:grpSpPr>
        <p:sp>
          <p:nvSpPr>
            <p:cNvPr id="39" name="TextBox 38"/>
            <p:cNvSpPr txBox="1"/>
            <p:nvPr/>
          </p:nvSpPr>
          <p:spPr>
            <a:xfrm>
              <a:off x="5839355" y="1336688"/>
              <a:ext cx="1542506" cy="167987"/>
            </a:xfrm>
            <a:prstGeom prst="rect">
              <a:avLst/>
            </a:prstGeom>
            <a:noFill/>
          </p:spPr>
          <p:txBody>
            <a:bodyPr wrap="square" lIns="0" tIns="0" rIns="0" bIns="0" rtlCol="0" anchor="t">
              <a:spAutoFit/>
            </a:bodyPr>
            <a:lstStyle/>
            <a:p>
              <a:pPr algn="r">
                <a:lnSpc>
                  <a:spcPct val="120000"/>
                </a:lnSpc>
              </a:pPr>
              <a:r>
                <a:rPr lang="zh-CN" altLang="en-US" sz="14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39"/>
            <p:cNvSpPr txBox="1"/>
            <p:nvPr/>
          </p:nvSpPr>
          <p:spPr>
            <a:xfrm>
              <a:off x="5839354" y="1534824"/>
              <a:ext cx="1542507" cy="315180"/>
            </a:xfrm>
            <a:prstGeom prst="rect">
              <a:avLst/>
            </a:prstGeom>
            <a:noFill/>
          </p:spPr>
          <p:txBody>
            <a:bodyPr wrap="square" lIns="0" tIns="0" rIns="0" bIns="0" rtlCol="0" anchor="t">
              <a:spAutoFit/>
            </a:bodyPr>
            <a:lstStyle/>
            <a:p>
              <a:pPr algn="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41" name="Group 117"/>
          <p:cNvGrpSpPr/>
          <p:nvPr/>
        </p:nvGrpSpPr>
        <p:grpSpPr>
          <a:xfrm>
            <a:off x="1534265" y="3467504"/>
            <a:ext cx="2169031" cy="730909"/>
            <a:chOff x="5863395" y="2079109"/>
            <a:chExt cx="1542507" cy="519786"/>
          </a:xfrm>
        </p:grpSpPr>
        <p:sp>
          <p:nvSpPr>
            <p:cNvPr id="42" name="TextBox 41"/>
            <p:cNvSpPr txBox="1"/>
            <p:nvPr/>
          </p:nvSpPr>
          <p:spPr>
            <a:xfrm>
              <a:off x="5863396" y="2079109"/>
              <a:ext cx="1542506" cy="167987"/>
            </a:xfrm>
            <a:prstGeom prst="rect">
              <a:avLst/>
            </a:prstGeom>
            <a:noFill/>
          </p:spPr>
          <p:txBody>
            <a:bodyPr wrap="square" lIns="0" tIns="0" rIns="0" bIns="0" rtlCol="0" anchor="t">
              <a:spAutoFit/>
            </a:bodyPr>
            <a:lstStyle/>
            <a:p>
              <a:pPr algn="r">
                <a:lnSpc>
                  <a:spcPct val="120000"/>
                </a:lnSpc>
              </a:pPr>
              <a:r>
                <a:rPr lang="zh-CN" altLang="en-US" sz="14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5863395" y="2283715"/>
              <a:ext cx="1542507" cy="315180"/>
            </a:xfrm>
            <a:prstGeom prst="rect">
              <a:avLst/>
            </a:prstGeom>
            <a:noFill/>
          </p:spPr>
          <p:txBody>
            <a:bodyPr wrap="square" lIns="0" tIns="0" rIns="0" bIns="0" rtlCol="0" anchor="t">
              <a:spAutoFit/>
            </a:bodyPr>
            <a:lstStyle/>
            <a:p>
              <a:pPr algn="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44" name="Group 118"/>
          <p:cNvGrpSpPr/>
          <p:nvPr/>
        </p:nvGrpSpPr>
        <p:grpSpPr>
          <a:xfrm>
            <a:off x="1534265" y="4578511"/>
            <a:ext cx="2169031" cy="740007"/>
            <a:chOff x="5863395" y="2821530"/>
            <a:chExt cx="1542507" cy="526256"/>
          </a:xfrm>
        </p:grpSpPr>
        <p:sp>
          <p:nvSpPr>
            <p:cNvPr id="45" name="TextBox 44"/>
            <p:cNvSpPr txBox="1"/>
            <p:nvPr/>
          </p:nvSpPr>
          <p:spPr>
            <a:xfrm>
              <a:off x="5863396" y="2821530"/>
              <a:ext cx="1542506" cy="167987"/>
            </a:xfrm>
            <a:prstGeom prst="rect">
              <a:avLst/>
            </a:prstGeom>
            <a:noFill/>
          </p:spPr>
          <p:txBody>
            <a:bodyPr wrap="square" lIns="0" tIns="0" rIns="0" bIns="0" rtlCol="0" anchor="t">
              <a:spAutoFit/>
            </a:bodyPr>
            <a:lstStyle/>
            <a:p>
              <a:pPr algn="r">
                <a:lnSpc>
                  <a:spcPct val="120000"/>
                </a:lnSpc>
              </a:pPr>
              <a:r>
                <a:rPr lang="zh-CN" altLang="en-US" sz="14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5"/>
            <p:cNvSpPr txBox="1"/>
            <p:nvPr/>
          </p:nvSpPr>
          <p:spPr>
            <a:xfrm>
              <a:off x="5863395" y="3032606"/>
              <a:ext cx="1542507" cy="315180"/>
            </a:xfrm>
            <a:prstGeom prst="rect">
              <a:avLst/>
            </a:prstGeom>
            <a:noFill/>
          </p:spPr>
          <p:txBody>
            <a:bodyPr wrap="square" lIns="0" tIns="0" rIns="0" bIns="0" rtlCol="0" anchor="t">
              <a:spAutoFit/>
            </a:bodyPr>
            <a:lstStyle/>
            <a:p>
              <a:pPr algn="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47" name="Group 119"/>
          <p:cNvGrpSpPr/>
          <p:nvPr/>
        </p:nvGrpSpPr>
        <p:grpSpPr>
          <a:xfrm>
            <a:off x="1534265" y="5698616"/>
            <a:ext cx="2169031" cy="749108"/>
            <a:chOff x="5863395" y="3563950"/>
            <a:chExt cx="1542507" cy="532728"/>
          </a:xfrm>
        </p:grpSpPr>
        <p:sp>
          <p:nvSpPr>
            <p:cNvPr id="48" name="TextBox 47"/>
            <p:cNvSpPr txBox="1"/>
            <p:nvPr/>
          </p:nvSpPr>
          <p:spPr>
            <a:xfrm>
              <a:off x="5863396" y="3563950"/>
              <a:ext cx="1542506" cy="167987"/>
            </a:xfrm>
            <a:prstGeom prst="rect">
              <a:avLst/>
            </a:prstGeom>
            <a:noFill/>
          </p:spPr>
          <p:txBody>
            <a:bodyPr wrap="square" lIns="0" tIns="0" rIns="0" bIns="0" rtlCol="0" anchor="t">
              <a:spAutoFit/>
            </a:bodyPr>
            <a:lstStyle/>
            <a:p>
              <a:pPr algn="r">
                <a:lnSpc>
                  <a:spcPct val="120000"/>
                </a:lnSpc>
              </a:pPr>
              <a:r>
                <a:rPr lang="zh-CN" altLang="en-US" sz="140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48"/>
            <p:cNvSpPr txBox="1"/>
            <p:nvPr/>
          </p:nvSpPr>
          <p:spPr>
            <a:xfrm>
              <a:off x="5863395" y="3781498"/>
              <a:ext cx="1542507" cy="315180"/>
            </a:xfrm>
            <a:prstGeom prst="rect">
              <a:avLst/>
            </a:prstGeom>
            <a:noFill/>
          </p:spPr>
          <p:txBody>
            <a:bodyPr wrap="square" lIns="0" tIns="0" rIns="0" bIns="0" rtlCol="0" anchor="t">
              <a:spAutoFit/>
            </a:bodyPr>
            <a:lstStyle/>
            <a:p>
              <a:pPr algn="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50" name="Group 108"/>
          <p:cNvGrpSpPr/>
          <p:nvPr/>
        </p:nvGrpSpPr>
        <p:grpSpPr>
          <a:xfrm>
            <a:off x="3871160" y="4632085"/>
            <a:ext cx="659525" cy="640643"/>
            <a:chOff x="6299532" y="3384456"/>
            <a:chExt cx="469021" cy="455593"/>
          </a:xfrm>
        </p:grpSpPr>
        <p:sp>
          <p:nvSpPr>
            <p:cNvPr id="51" name="Oval 50"/>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3" name="Group 111"/>
          <p:cNvGrpSpPr/>
          <p:nvPr/>
        </p:nvGrpSpPr>
        <p:grpSpPr>
          <a:xfrm>
            <a:off x="3871160" y="5747641"/>
            <a:ext cx="659525" cy="640643"/>
            <a:chOff x="630683" y="4190009"/>
            <a:chExt cx="469021" cy="455593"/>
          </a:xfrm>
        </p:grpSpPr>
        <p:sp>
          <p:nvSpPr>
            <p:cNvPr id="54" name="Oval 53"/>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6" name="Group 114"/>
          <p:cNvGrpSpPr/>
          <p:nvPr/>
        </p:nvGrpSpPr>
        <p:grpSpPr>
          <a:xfrm>
            <a:off x="3871160" y="3516530"/>
            <a:ext cx="659525" cy="640643"/>
            <a:chOff x="3425803" y="3384456"/>
            <a:chExt cx="469021" cy="455593"/>
          </a:xfrm>
        </p:grpSpPr>
        <p:sp>
          <p:nvSpPr>
            <p:cNvPr id="57" name="Oval 56"/>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9" name="Group 117"/>
          <p:cNvGrpSpPr/>
          <p:nvPr/>
        </p:nvGrpSpPr>
        <p:grpSpPr>
          <a:xfrm>
            <a:off x="3871160" y="2400975"/>
            <a:ext cx="659525" cy="640643"/>
            <a:chOff x="630683" y="3383511"/>
            <a:chExt cx="469021" cy="455593"/>
          </a:xfrm>
        </p:grpSpPr>
        <p:sp>
          <p:nvSpPr>
            <p:cNvPr id="60" name="Oval 59"/>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2" name="Group 120"/>
          <p:cNvGrpSpPr/>
          <p:nvPr/>
        </p:nvGrpSpPr>
        <p:grpSpPr>
          <a:xfrm>
            <a:off x="8345071" y="2400975"/>
            <a:ext cx="659525" cy="640643"/>
            <a:chOff x="3428938" y="4190009"/>
            <a:chExt cx="469021" cy="455593"/>
          </a:xfrm>
        </p:grpSpPr>
        <p:sp>
          <p:nvSpPr>
            <p:cNvPr id="63" name="Oval 62"/>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5" name="Group 123"/>
          <p:cNvGrpSpPr/>
          <p:nvPr/>
        </p:nvGrpSpPr>
        <p:grpSpPr>
          <a:xfrm>
            <a:off x="8345071" y="3516530"/>
            <a:ext cx="659525" cy="640643"/>
            <a:chOff x="6299532" y="4190009"/>
            <a:chExt cx="469021" cy="455593"/>
          </a:xfrm>
        </p:grpSpPr>
        <p:sp>
          <p:nvSpPr>
            <p:cNvPr id="66" name="Oval 65"/>
            <p:cNvSpPr>
              <a:spLocks noChangeAspect="1"/>
            </p:cNvSpPr>
            <p:nvPr/>
          </p:nvSpPr>
          <p:spPr>
            <a:xfrm>
              <a:off x="6299532" y="4190009"/>
              <a:ext cx="469021" cy="455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8" name="Group 126"/>
          <p:cNvGrpSpPr/>
          <p:nvPr/>
        </p:nvGrpSpPr>
        <p:grpSpPr>
          <a:xfrm>
            <a:off x="8345071" y="5747641"/>
            <a:ext cx="659525" cy="640643"/>
            <a:chOff x="7501792" y="3621100"/>
            <a:chExt cx="469021" cy="455593"/>
          </a:xfrm>
        </p:grpSpPr>
        <p:sp>
          <p:nvSpPr>
            <p:cNvPr id="69" name="Oval 68"/>
            <p:cNvSpPr>
              <a:spLocks noChangeAspect="1"/>
            </p:cNvSpPr>
            <p:nvPr/>
          </p:nvSpPr>
          <p:spPr>
            <a:xfrm>
              <a:off x="7501792" y="3621100"/>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135"/>
            <p:cNvSpPr>
              <a:spLocks noEditPoints="1"/>
            </p:cNvSpPr>
            <p:nvPr/>
          </p:nvSpPr>
          <p:spPr bwMode="auto">
            <a:xfrm>
              <a:off x="7610890" y="3731421"/>
              <a:ext cx="250825" cy="23495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1" name="Group 129"/>
          <p:cNvGrpSpPr/>
          <p:nvPr/>
        </p:nvGrpSpPr>
        <p:grpSpPr>
          <a:xfrm>
            <a:off x="8345071" y="4632085"/>
            <a:ext cx="659525" cy="640643"/>
            <a:chOff x="7501792" y="2878680"/>
            <a:chExt cx="469021" cy="455593"/>
          </a:xfrm>
        </p:grpSpPr>
        <p:sp>
          <p:nvSpPr>
            <p:cNvPr id="72" name="Oval 71"/>
            <p:cNvSpPr>
              <a:spLocks noChangeAspect="1"/>
            </p:cNvSpPr>
            <p:nvPr/>
          </p:nvSpPr>
          <p:spPr>
            <a:xfrm>
              <a:off x="7501792" y="2878680"/>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53"/>
            <p:cNvSpPr/>
            <p:nvPr/>
          </p:nvSpPr>
          <p:spPr bwMode="auto">
            <a:xfrm>
              <a:off x="7580281" y="2990787"/>
              <a:ext cx="312043" cy="231379"/>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4"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75"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9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9"/>
                                        </p:tgtEl>
                                        <p:attrNameLst>
                                          <p:attrName>style.visibility</p:attrName>
                                        </p:attrNameLst>
                                      </p:cBhvr>
                                      <p:to>
                                        <p:strVal val="visible"/>
                                      </p:to>
                                    </p:set>
                                    <p:anim calcmode="lin" valueType="num">
                                      <p:cBhvr>
                                        <p:cTn id="13" dur="500" fill="hold"/>
                                        <p:tgtEl>
                                          <p:spTgt spid="59"/>
                                        </p:tgtEl>
                                        <p:attrNameLst>
                                          <p:attrName>ppt_w</p:attrName>
                                        </p:attrNameLst>
                                      </p:cBhvr>
                                      <p:tavLst>
                                        <p:tav tm="0">
                                          <p:val>
                                            <p:fltVal val="0"/>
                                          </p:val>
                                        </p:tav>
                                        <p:tav tm="100000">
                                          <p:val>
                                            <p:strVal val="#ppt_w"/>
                                          </p:val>
                                        </p:tav>
                                      </p:tavLst>
                                    </p:anim>
                                    <p:anim calcmode="lin" valueType="num">
                                      <p:cBhvr>
                                        <p:cTn id="14" dur="500" fill="hold"/>
                                        <p:tgtEl>
                                          <p:spTgt spid="59"/>
                                        </p:tgtEl>
                                        <p:attrNameLst>
                                          <p:attrName>ppt_h</p:attrName>
                                        </p:attrNameLst>
                                      </p:cBhvr>
                                      <p:tavLst>
                                        <p:tav tm="0">
                                          <p:val>
                                            <p:fltVal val="0"/>
                                          </p:val>
                                        </p:tav>
                                        <p:tav tm="100000">
                                          <p:val>
                                            <p:strVal val="#ppt_h"/>
                                          </p:val>
                                        </p:tav>
                                      </p:tavLst>
                                    </p:anim>
                                    <p:animEffect transition="in" filter="fade">
                                      <p:cBhvr>
                                        <p:cTn id="15" dur="500"/>
                                        <p:tgtEl>
                                          <p:spTgt spid="59"/>
                                        </p:tgtEl>
                                      </p:cBhvr>
                                    </p:animEffect>
                                  </p:childTnLst>
                                </p:cTn>
                              </p:par>
                            </p:childTnLst>
                          </p:cTn>
                        </p:par>
                        <p:par>
                          <p:cTn id="16" fill="hold">
                            <p:stCondLst>
                              <p:cond delay="1000"/>
                            </p:stCondLst>
                            <p:childTnLst>
                              <p:par>
                                <p:cTn id="17" presetID="2" presetClass="entr" presetSubtype="8" accel="50000" decel="5000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p:cTn id="24" dur="500" fill="hold"/>
                                        <p:tgtEl>
                                          <p:spTgt spid="56"/>
                                        </p:tgtEl>
                                        <p:attrNameLst>
                                          <p:attrName>ppt_w</p:attrName>
                                        </p:attrNameLst>
                                      </p:cBhvr>
                                      <p:tavLst>
                                        <p:tav tm="0">
                                          <p:val>
                                            <p:fltVal val="0"/>
                                          </p:val>
                                        </p:tav>
                                        <p:tav tm="100000">
                                          <p:val>
                                            <p:strVal val="#ppt_w"/>
                                          </p:val>
                                        </p:tav>
                                      </p:tavLst>
                                    </p:anim>
                                    <p:anim calcmode="lin" valueType="num">
                                      <p:cBhvr>
                                        <p:cTn id="25" dur="500" fill="hold"/>
                                        <p:tgtEl>
                                          <p:spTgt spid="56"/>
                                        </p:tgtEl>
                                        <p:attrNameLst>
                                          <p:attrName>ppt_h</p:attrName>
                                        </p:attrNameLst>
                                      </p:cBhvr>
                                      <p:tavLst>
                                        <p:tav tm="0">
                                          <p:val>
                                            <p:fltVal val="0"/>
                                          </p:val>
                                        </p:tav>
                                        <p:tav tm="100000">
                                          <p:val>
                                            <p:strVal val="#ppt_h"/>
                                          </p:val>
                                        </p:tav>
                                      </p:tavLst>
                                    </p:anim>
                                    <p:animEffect transition="in" filter="fade">
                                      <p:cBhvr>
                                        <p:cTn id="26" dur="500"/>
                                        <p:tgtEl>
                                          <p:spTgt spid="56"/>
                                        </p:tgtEl>
                                      </p:cBhvr>
                                    </p:animEffect>
                                  </p:childTnLst>
                                </p:cTn>
                              </p:par>
                            </p:childTnLst>
                          </p:cTn>
                        </p:par>
                        <p:par>
                          <p:cTn id="27" fill="hold">
                            <p:stCondLst>
                              <p:cond delay="2000"/>
                            </p:stCondLst>
                            <p:childTnLst>
                              <p:par>
                                <p:cTn id="28" presetID="2" presetClass="entr" presetSubtype="8" accel="50000" decel="50000"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500" fill="hold"/>
                                        <p:tgtEl>
                                          <p:spTgt spid="41"/>
                                        </p:tgtEl>
                                        <p:attrNameLst>
                                          <p:attrName>ppt_x</p:attrName>
                                        </p:attrNameLst>
                                      </p:cBhvr>
                                      <p:tavLst>
                                        <p:tav tm="0">
                                          <p:val>
                                            <p:strVal val="0-#ppt_w/2"/>
                                          </p:val>
                                        </p:tav>
                                        <p:tav tm="100000">
                                          <p:val>
                                            <p:strVal val="#ppt_x"/>
                                          </p:val>
                                        </p:tav>
                                      </p:tavLst>
                                    </p:anim>
                                    <p:anim calcmode="lin" valueType="num">
                                      <p:cBhvr additive="base">
                                        <p:cTn id="31" dur="500" fill="hold"/>
                                        <p:tgtEl>
                                          <p:spTgt spid="41"/>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p:cTn id="35" dur="500" fill="hold"/>
                                        <p:tgtEl>
                                          <p:spTgt spid="50"/>
                                        </p:tgtEl>
                                        <p:attrNameLst>
                                          <p:attrName>ppt_w</p:attrName>
                                        </p:attrNameLst>
                                      </p:cBhvr>
                                      <p:tavLst>
                                        <p:tav tm="0">
                                          <p:val>
                                            <p:fltVal val="0"/>
                                          </p:val>
                                        </p:tav>
                                        <p:tav tm="100000">
                                          <p:val>
                                            <p:strVal val="#ppt_w"/>
                                          </p:val>
                                        </p:tav>
                                      </p:tavLst>
                                    </p:anim>
                                    <p:anim calcmode="lin" valueType="num">
                                      <p:cBhvr>
                                        <p:cTn id="36" dur="500" fill="hold"/>
                                        <p:tgtEl>
                                          <p:spTgt spid="50"/>
                                        </p:tgtEl>
                                        <p:attrNameLst>
                                          <p:attrName>ppt_h</p:attrName>
                                        </p:attrNameLst>
                                      </p:cBhvr>
                                      <p:tavLst>
                                        <p:tav tm="0">
                                          <p:val>
                                            <p:fltVal val="0"/>
                                          </p:val>
                                        </p:tav>
                                        <p:tav tm="100000">
                                          <p:val>
                                            <p:strVal val="#ppt_h"/>
                                          </p:val>
                                        </p:tav>
                                      </p:tavLst>
                                    </p:anim>
                                    <p:animEffect transition="in" filter="fade">
                                      <p:cBhvr>
                                        <p:cTn id="37" dur="500"/>
                                        <p:tgtEl>
                                          <p:spTgt spid="50"/>
                                        </p:tgtEl>
                                      </p:cBhvr>
                                    </p:animEffect>
                                  </p:childTnLst>
                                </p:cTn>
                              </p:par>
                            </p:childTnLst>
                          </p:cTn>
                        </p:par>
                        <p:par>
                          <p:cTn id="38" fill="hold">
                            <p:stCondLst>
                              <p:cond delay="3000"/>
                            </p:stCondLst>
                            <p:childTnLst>
                              <p:par>
                                <p:cTn id="39" presetID="2" presetClass="entr" presetSubtype="8" accel="50000" decel="50000"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500" fill="hold"/>
                                        <p:tgtEl>
                                          <p:spTgt spid="44"/>
                                        </p:tgtEl>
                                        <p:attrNameLst>
                                          <p:attrName>ppt_x</p:attrName>
                                        </p:attrNameLst>
                                      </p:cBhvr>
                                      <p:tavLst>
                                        <p:tav tm="0">
                                          <p:val>
                                            <p:strVal val="0-#ppt_w/2"/>
                                          </p:val>
                                        </p:tav>
                                        <p:tav tm="100000">
                                          <p:val>
                                            <p:strVal val="#ppt_x"/>
                                          </p:val>
                                        </p:tav>
                                      </p:tavLst>
                                    </p:anim>
                                    <p:anim calcmode="lin" valueType="num">
                                      <p:cBhvr additive="base">
                                        <p:cTn id="42" dur="500" fill="hold"/>
                                        <p:tgtEl>
                                          <p:spTgt spid="44"/>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16" fill="hold"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4000"/>
                            </p:stCondLst>
                            <p:childTnLst>
                              <p:par>
                                <p:cTn id="50" presetID="2" presetClass="entr" presetSubtype="8" accel="50000" decel="50000" fill="hold" nodeType="after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additive="base">
                                        <p:cTn id="52" dur="500" fill="hold"/>
                                        <p:tgtEl>
                                          <p:spTgt spid="47"/>
                                        </p:tgtEl>
                                        <p:attrNameLst>
                                          <p:attrName>ppt_x</p:attrName>
                                        </p:attrNameLst>
                                      </p:cBhvr>
                                      <p:tavLst>
                                        <p:tav tm="0">
                                          <p:val>
                                            <p:strVal val="0-#ppt_w/2"/>
                                          </p:val>
                                        </p:tav>
                                        <p:tav tm="100000">
                                          <p:val>
                                            <p:strVal val="#ppt_x"/>
                                          </p:val>
                                        </p:tav>
                                      </p:tavLst>
                                    </p:anim>
                                    <p:anim calcmode="lin" valueType="num">
                                      <p:cBhvr additive="base">
                                        <p:cTn id="53" dur="500" fill="hold"/>
                                        <p:tgtEl>
                                          <p:spTgt spid="47"/>
                                        </p:tgtEl>
                                        <p:attrNameLst>
                                          <p:attrName>ppt_y</p:attrName>
                                        </p:attrNameLst>
                                      </p:cBhvr>
                                      <p:tavLst>
                                        <p:tav tm="0">
                                          <p:val>
                                            <p:strVal val="#ppt_y"/>
                                          </p:val>
                                        </p:tav>
                                        <p:tav tm="100000">
                                          <p:val>
                                            <p:strVal val="#ppt_y"/>
                                          </p:val>
                                        </p:tav>
                                      </p:tavLst>
                                    </p:anim>
                                  </p:childTnLst>
                                </p:cTn>
                              </p:par>
                            </p:childTnLst>
                          </p:cTn>
                        </p:par>
                        <p:par>
                          <p:cTn id="54" fill="hold">
                            <p:stCondLst>
                              <p:cond delay="4500"/>
                            </p:stCondLst>
                            <p:childTnLst>
                              <p:par>
                                <p:cTn id="55" presetID="53" presetClass="entr" presetSubtype="16" fill="hold"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childTnLst>
                          </p:cTn>
                        </p:par>
                        <p:par>
                          <p:cTn id="60" fill="hold">
                            <p:stCondLst>
                              <p:cond delay="5000"/>
                            </p:stCondLst>
                            <p:childTnLst>
                              <p:par>
                                <p:cTn id="61" presetID="2" presetClass="entr" presetSubtype="2" accel="50000" decel="50000" fill="hold"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1+#ppt_w/2"/>
                                          </p:val>
                                        </p:tav>
                                        <p:tav tm="100000">
                                          <p:val>
                                            <p:strVal val="#ppt_x"/>
                                          </p:val>
                                        </p:tav>
                                      </p:tavLst>
                                    </p:anim>
                                    <p:anim calcmode="lin" valueType="num">
                                      <p:cBhvr additive="base">
                                        <p:cTn id="64" dur="500" fill="hold"/>
                                        <p:tgtEl>
                                          <p:spTgt spid="26"/>
                                        </p:tgtEl>
                                        <p:attrNameLst>
                                          <p:attrName>ppt_y</p:attrName>
                                        </p:attrNameLst>
                                      </p:cBhvr>
                                      <p:tavLst>
                                        <p:tav tm="0">
                                          <p:val>
                                            <p:strVal val="#ppt_y"/>
                                          </p:val>
                                        </p:tav>
                                        <p:tav tm="100000">
                                          <p:val>
                                            <p:strVal val="#ppt_y"/>
                                          </p:val>
                                        </p:tav>
                                      </p:tavLst>
                                    </p:anim>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65"/>
                                        </p:tgtEl>
                                        <p:attrNameLst>
                                          <p:attrName>style.visibility</p:attrName>
                                        </p:attrNameLst>
                                      </p:cBhvr>
                                      <p:to>
                                        <p:strVal val="visible"/>
                                      </p:to>
                                    </p:set>
                                    <p:anim calcmode="lin" valueType="num">
                                      <p:cBhvr>
                                        <p:cTn id="68" dur="500" fill="hold"/>
                                        <p:tgtEl>
                                          <p:spTgt spid="65"/>
                                        </p:tgtEl>
                                        <p:attrNameLst>
                                          <p:attrName>ppt_w</p:attrName>
                                        </p:attrNameLst>
                                      </p:cBhvr>
                                      <p:tavLst>
                                        <p:tav tm="0">
                                          <p:val>
                                            <p:fltVal val="0"/>
                                          </p:val>
                                        </p:tav>
                                        <p:tav tm="100000">
                                          <p:val>
                                            <p:strVal val="#ppt_w"/>
                                          </p:val>
                                        </p:tav>
                                      </p:tavLst>
                                    </p:anim>
                                    <p:anim calcmode="lin" valueType="num">
                                      <p:cBhvr>
                                        <p:cTn id="69" dur="500" fill="hold"/>
                                        <p:tgtEl>
                                          <p:spTgt spid="65"/>
                                        </p:tgtEl>
                                        <p:attrNameLst>
                                          <p:attrName>ppt_h</p:attrName>
                                        </p:attrNameLst>
                                      </p:cBhvr>
                                      <p:tavLst>
                                        <p:tav tm="0">
                                          <p:val>
                                            <p:fltVal val="0"/>
                                          </p:val>
                                        </p:tav>
                                        <p:tav tm="100000">
                                          <p:val>
                                            <p:strVal val="#ppt_h"/>
                                          </p:val>
                                        </p:tav>
                                      </p:tavLst>
                                    </p:anim>
                                    <p:animEffect transition="in" filter="fade">
                                      <p:cBhvr>
                                        <p:cTn id="70" dur="500"/>
                                        <p:tgtEl>
                                          <p:spTgt spid="65"/>
                                        </p:tgtEl>
                                      </p:cBhvr>
                                    </p:animEffect>
                                  </p:childTnLst>
                                </p:cTn>
                              </p:par>
                            </p:childTnLst>
                          </p:cTn>
                        </p:par>
                        <p:par>
                          <p:cTn id="71" fill="hold">
                            <p:stCondLst>
                              <p:cond delay="6000"/>
                            </p:stCondLst>
                            <p:childTnLst>
                              <p:par>
                                <p:cTn id="72" presetID="2" presetClass="entr" presetSubtype="2" accel="50000" decel="50000" fill="hold"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additive="base">
                                        <p:cTn id="74" dur="500" fill="hold"/>
                                        <p:tgtEl>
                                          <p:spTgt spid="29"/>
                                        </p:tgtEl>
                                        <p:attrNameLst>
                                          <p:attrName>ppt_x</p:attrName>
                                        </p:attrNameLst>
                                      </p:cBhvr>
                                      <p:tavLst>
                                        <p:tav tm="0">
                                          <p:val>
                                            <p:strVal val="1+#ppt_w/2"/>
                                          </p:val>
                                        </p:tav>
                                        <p:tav tm="100000">
                                          <p:val>
                                            <p:strVal val="#ppt_x"/>
                                          </p:val>
                                        </p:tav>
                                      </p:tavLst>
                                    </p:anim>
                                    <p:anim calcmode="lin" valueType="num">
                                      <p:cBhvr additive="base">
                                        <p:cTn id="75" dur="500" fill="hold"/>
                                        <p:tgtEl>
                                          <p:spTgt spid="29"/>
                                        </p:tgtEl>
                                        <p:attrNameLst>
                                          <p:attrName>ppt_y</p:attrName>
                                        </p:attrNameLst>
                                      </p:cBhvr>
                                      <p:tavLst>
                                        <p:tav tm="0">
                                          <p:val>
                                            <p:strVal val="#ppt_y"/>
                                          </p:val>
                                        </p:tav>
                                        <p:tav tm="100000">
                                          <p:val>
                                            <p:strVal val="#ppt_y"/>
                                          </p:val>
                                        </p:tav>
                                      </p:tavLst>
                                    </p:anim>
                                  </p:childTnLst>
                                </p:cTn>
                              </p:par>
                            </p:childTnLst>
                          </p:cTn>
                        </p:par>
                        <p:par>
                          <p:cTn id="76" fill="hold">
                            <p:stCondLst>
                              <p:cond delay="6500"/>
                            </p:stCondLst>
                            <p:childTnLst>
                              <p:par>
                                <p:cTn id="77" presetID="53" presetClass="entr" presetSubtype="16" fill="hold" nodeType="afterEffect">
                                  <p:stCondLst>
                                    <p:cond delay="0"/>
                                  </p:stCondLst>
                                  <p:childTnLst>
                                    <p:set>
                                      <p:cBhvr>
                                        <p:cTn id="78" dur="1" fill="hold">
                                          <p:stCondLst>
                                            <p:cond delay="0"/>
                                          </p:stCondLst>
                                        </p:cTn>
                                        <p:tgtEl>
                                          <p:spTgt spid="71"/>
                                        </p:tgtEl>
                                        <p:attrNameLst>
                                          <p:attrName>style.visibility</p:attrName>
                                        </p:attrNameLst>
                                      </p:cBhvr>
                                      <p:to>
                                        <p:strVal val="visible"/>
                                      </p:to>
                                    </p:set>
                                    <p:anim calcmode="lin" valueType="num">
                                      <p:cBhvr>
                                        <p:cTn id="79" dur="500" fill="hold"/>
                                        <p:tgtEl>
                                          <p:spTgt spid="71"/>
                                        </p:tgtEl>
                                        <p:attrNameLst>
                                          <p:attrName>ppt_w</p:attrName>
                                        </p:attrNameLst>
                                      </p:cBhvr>
                                      <p:tavLst>
                                        <p:tav tm="0">
                                          <p:val>
                                            <p:fltVal val="0"/>
                                          </p:val>
                                        </p:tav>
                                        <p:tav tm="100000">
                                          <p:val>
                                            <p:strVal val="#ppt_w"/>
                                          </p:val>
                                        </p:tav>
                                      </p:tavLst>
                                    </p:anim>
                                    <p:anim calcmode="lin" valueType="num">
                                      <p:cBhvr>
                                        <p:cTn id="80" dur="500" fill="hold"/>
                                        <p:tgtEl>
                                          <p:spTgt spid="71"/>
                                        </p:tgtEl>
                                        <p:attrNameLst>
                                          <p:attrName>ppt_h</p:attrName>
                                        </p:attrNameLst>
                                      </p:cBhvr>
                                      <p:tavLst>
                                        <p:tav tm="0">
                                          <p:val>
                                            <p:fltVal val="0"/>
                                          </p:val>
                                        </p:tav>
                                        <p:tav tm="100000">
                                          <p:val>
                                            <p:strVal val="#ppt_h"/>
                                          </p:val>
                                        </p:tav>
                                      </p:tavLst>
                                    </p:anim>
                                    <p:animEffect transition="in" filter="fade">
                                      <p:cBhvr>
                                        <p:cTn id="81" dur="500"/>
                                        <p:tgtEl>
                                          <p:spTgt spid="71"/>
                                        </p:tgtEl>
                                      </p:cBhvr>
                                    </p:animEffect>
                                  </p:childTnLst>
                                </p:cTn>
                              </p:par>
                            </p:childTnLst>
                          </p:cTn>
                        </p:par>
                        <p:par>
                          <p:cTn id="82" fill="hold">
                            <p:stCondLst>
                              <p:cond delay="7000"/>
                            </p:stCondLst>
                            <p:childTnLst>
                              <p:par>
                                <p:cTn id="83" presetID="2" presetClass="entr" presetSubtype="2" accel="50000" decel="50000" fill="hold" nodeType="afterEffect">
                                  <p:stCondLst>
                                    <p:cond delay="0"/>
                                  </p:stCondLst>
                                  <p:childTnLst>
                                    <p:set>
                                      <p:cBhvr>
                                        <p:cTn id="84" dur="1" fill="hold">
                                          <p:stCondLst>
                                            <p:cond delay="0"/>
                                          </p:stCondLst>
                                        </p:cTn>
                                        <p:tgtEl>
                                          <p:spTgt spid="32"/>
                                        </p:tgtEl>
                                        <p:attrNameLst>
                                          <p:attrName>style.visibility</p:attrName>
                                        </p:attrNameLst>
                                      </p:cBhvr>
                                      <p:to>
                                        <p:strVal val="visible"/>
                                      </p:to>
                                    </p:set>
                                    <p:anim calcmode="lin" valueType="num">
                                      <p:cBhvr additive="base">
                                        <p:cTn id="85" dur="500" fill="hold"/>
                                        <p:tgtEl>
                                          <p:spTgt spid="32"/>
                                        </p:tgtEl>
                                        <p:attrNameLst>
                                          <p:attrName>ppt_x</p:attrName>
                                        </p:attrNameLst>
                                      </p:cBhvr>
                                      <p:tavLst>
                                        <p:tav tm="0">
                                          <p:val>
                                            <p:strVal val="1+#ppt_w/2"/>
                                          </p:val>
                                        </p:tav>
                                        <p:tav tm="100000">
                                          <p:val>
                                            <p:strVal val="#ppt_x"/>
                                          </p:val>
                                        </p:tav>
                                      </p:tavLst>
                                    </p:anim>
                                    <p:anim calcmode="lin" valueType="num">
                                      <p:cBhvr additive="base">
                                        <p:cTn id="86" dur="500" fill="hold"/>
                                        <p:tgtEl>
                                          <p:spTgt spid="32"/>
                                        </p:tgtEl>
                                        <p:attrNameLst>
                                          <p:attrName>ppt_y</p:attrName>
                                        </p:attrNameLst>
                                      </p:cBhvr>
                                      <p:tavLst>
                                        <p:tav tm="0">
                                          <p:val>
                                            <p:strVal val="#ppt_y"/>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500" fill="hold"/>
                                        <p:tgtEl>
                                          <p:spTgt spid="68"/>
                                        </p:tgtEl>
                                        <p:attrNameLst>
                                          <p:attrName>ppt_w</p:attrName>
                                        </p:attrNameLst>
                                      </p:cBhvr>
                                      <p:tavLst>
                                        <p:tav tm="0">
                                          <p:val>
                                            <p:fltVal val="0"/>
                                          </p:val>
                                        </p:tav>
                                        <p:tav tm="100000">
                                          <p:val>
                                            <p:strVal val="#ppt_w"/>
                                          </p:val>
                                        </p:tav>
                                      </p:tavLst>
                                    </p:anim>
                                    <p:anim calcmode="lin" valueType="num">
                                      <p:cBhvr>
                                        <p:cTn id="91" dur="500" fill="hold"/>
                                        <p:tgtEl>
                                          <p:spTgt spid="68"/>
                                        </p:tgtEl>
                                        <p:attrNameLst>
                                          <p:attrName>ppt_h</p:attrName>
                                        </p:attrNameLst>
                                      </p:cBhvr>
                                      <p:tavLst>
                                        <p:tav tm="0">
                                          <p:val>
                                            <p:fltVal val="0"/>
                                          </p:val>
                                        </p:tav>
                                        <p:tav tm="100000">
                                          <p:val>
                                            <p:strVal val="#ppt_h"/>
                                          </p:val>
                                        </p:tav>
                                      </p:tavLst>
                                    </p:anim>
                                    <p:animEffect transition="in" filter="fade">
                                      <p:cBhvr>
                                        <p:cTn id="92" dur="500"/>
                                        <p:tgtEl>
                                          <p:spTgt spid="68"/>
                                        </p:tgtEl>
                                      </p:cBhvr>
                                    </p:animEffect>
                                  </p:childTnLst>
                                </p:cTn>
                              </p:par>
                            </p:childTnLst>
                          </p:cTn>
                        </p:par>
                        <p:par>
                          <p:cTn id="93" fill="hold">
                            <p:stCondLst>
                              <p:cond delay="8000"/>
                            </p:stCondLst>
                            <p:childTnLst>
                              <p:par>
                                <p:cTn id="94" presetID="2" presetClass="entr" presetSubtype="2" accel="50000" decel="50000" fill="hold" nodeType="afterEffect">
                                  <p:stCondLst>
                                    <p:cond delay="0"/>
                                  </p:stCondLst>
                                  <p:childTnLst>
                                    <p:set>
                                      <p:cBhvr>
                                        <p:cTn id="95" dur="1" fill="hold">
                                          <p:stCondLst>
                                            <p:cond delay="0"/>
                                          </p:stCondLst>
                                        </p:cTn>
                                        <p:tgtEl>
                                          <p:spTgt spid="35"/>
                                        </p:tgtEl>
                                        <p:attrNameLst>
                                          <p:attrName>style.visibility</p:attrName>
                                        </p:attrNameLst>
                                      </p:cBhvr>
                                      <p:to>
                                        <p:strVal val="visible"/>
                                      </p:to>
                                    </p:set>
                                    <p:anim calcmode="lin" valueType="num">
                                      <p:cBhvr additive="base">
                                        <p:cTn id="96" dur="500" fill="hold"/>
                                        <p:tgtEl>
                                          <p:spTgt spid="35"/>
                                        </p:tgtEl>
                                        <p:attrNameLst>
                                          <p:attrName>ppt_x</p:attrName>
                                        </p:attrNameLst>
                                      </p:cBhvr>
                                      <p:tavLst>
                                        <p:tav tm="0">
                                          <p:val>
                                            <p:strVal val="1+#ppt_w/2"/>
                                          </p:val>
                                        </p:tav>
                                        <p:tav tm="100000">
                                          <p:val>
                                            <p:strVal val="#ppt_x"/>
                                          </p:val>
                                        </p:tav>
                                      </p:tavLst>
                                    </p:anim>
                                    <p:anim calcmode="lin" valueType="num">
                                      <p:cBhvr additive="base">
                                        <p:cTn id="97"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82044" y="0"/>
            <a:ext cx="6576354" cy="72326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nvGrpSpPr>
          <p:cNvPr id="20" name="组合 7"/>
          <p:cNvGrpSpPr/>
          <p:nvPr/>
        </p:nvGrpSpPr>
        <p:grpSpPr bwMode="auto">
          <a:xfrm>
            <a:off x="726496" y="4021733"/>
            <a:ext cx="3704971" cy="1725558"/>
            <a:chOff x="2989865" y="607026"/>
            <a:chExt cx="2633526" cy="1227307"/>
          </a:xfrm>
        </p:grpSpPr>
        <p:sp>
          <p:nvSpPr>
            <p:cNvPr id="21" name="文本框 66"/>
            <p:cNvSpPr txBox="1">
              <a:spLocks noChangeArrowheads="1"/>
            </p:cNvSpPr>
            <p:nvPr/>
          </p:nvSpPr>
          <p:spPr bwMode="auto">
            <a:xfrm>
              <a:off x="2989865" y="1374629"/>
              <a:ext cx="2633526" cy="45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mn-lt"/>
              </a:endParaRPr>
            </a:p>
          </p:txBody>
        </p:sp>
        <p:sp>
          <p:nvSpPr>
            <p:cNvPr id="22" name="文本框 13"/>
            <p:cNvSpPr txBox="1">
              <a:spLocks noChangeArrowheads="1"/>
            </p:cNvSpPr>
            <p:nvPr/>
          </p:nvSpPr>
          <p:spPr bwMode="auto">
            <a:xfrm>
              <a:off x="2990709" y="607026"/>
              <a:ext cx="1152190" cy="24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bg1">
                      <a:lumMod val="65000"/>
                    </a:schemeClr>
                  </a:solidFill>
                  <a:ea typeface="微软雅黑" panose="020B0503020204020204" pitchFamily="34" charset="-122"/>
                </a:rPr>
                <a:t>请替换文字内容</a:t>
              </a:r>
            </a:p>
          </p:txBody>
        </p:sp>
        <p:sp>
          <p:nvSpPr>
            <p:cNvPr id="23" name="文本框 66"/>
            <p:cNvSpPr txBox="1">
              <a:spLocks noChangeArrowheads="1"/>
            </p:cNvSpPr>
            <p:nvPr/>
          </p:nvSpPr>
          <p:spPr bwMode="auto">
            <a:xfrm>
              <a:off x="2989865" y="880115"/>
              <a:ext cx="2306067" cy="235006"/>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545" dirty="0">
                  <a:solidFill>
                    <a:schemeClr val="bg1">
                      <a:lumMod val="65000"/>
                    </a:schemeClr>
                  </a:solidFill>
                  <a:latin typeface="+mj-lt"/>
                </a:rPr>
                <a:t>PLEASE ADD YOUR TITLE HERE</a:t>
              </a:r>
              <a:endParaRPr lang="zh-CN" altLang="en-US" sz="1545" dirty="0">
                <a:solidFill>
                  <a:schemeClr val="bg1">
                    <a:lumMod val="65000"/>
                  </a:schemeClr>
                </a:solidFill>
                <a:latin typeface="+mj-lt"/>
              </a:endParaRPr>
            </a:p>
          </p:txBody>
        </p:sp>
        <p:sp>
          <p:nvSpPr>
            <p:cNvPr id="24" name="任意多边形 23"/>
            <p:cNvSpPr/>
            <p:nvPr/>
          </p:nvSpPr>
          <p:spPr>
            <a:xfrm>
              <a:off x="3078717" y="1286573"/>
              <a:ext cx="287199"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grpSp>
        <p:nvGrpSpPr>
          <p:cNvPr id="25" name="组合 7"/>
          <p:cNvGrpSpPr/>
          <p:nvPr/>
        </p:nvGrpSpPr>
        <p:grpSpPr bwMode="auto">
          <a:xfrm>
            <a:off x="726496" y="1888133"/>
            <a:ext cx="3704971" cy="1725558"/>
            <a:chOff x="2989865" y="607026"/>
            <a:chExt cx="2633526" cy="1227307"/>
          </a:xfrm>
        </p:grpSpPr>
        <p:sp>
          <p:nvSpPr>
            <p:cNvPr id="26" name="文本框 66"/>
            <p:cNvSpPr txBox="1">
              <a:spLocks noChangeArrowheads="1"/>
            </p:cNvSpPr>
            <p:nvPr/>
          </p:nvSpPr>
          <p:spPr bwMode="auto">
            <a:xfrm>
              <a:off x="2989865" y="1374629"/>
              <a:ext cx="2633526" cy="45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mn-lt"/>
              </a:endParaRPr>
            </a:p>
          </p:txBody>
        </p:sp>
        <p:sp>
          <p:nvSpPr>
            <p:cNvPr id="27" name="文本框 13"/>
            <p:cNvSpPr txBox="1">
              <a:spLocks noChangeArrowheads="1"/>
            </p:cNvSpPr>
            <p:nvPr/>
          </p:nvSpPr>
          <p:spPr bwMode="auto">
            <a:xfrm>
              <a:off x="2990709" y="607026"/>
              <a:ext cx="1152190" cy="24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bg1">
                      <a:lumMod val="65000"/>
                    </a:schemeClr>
                  </a:solidFill>
                  <a:ea typeface="微软雅黑" panose="020B0503020204020204" pitchFamily="34" charset="-122"/>
                </a:rPr>
                <a:t>请替换文字内容</a:t>
              </a:r>
            </a:p>
          </p:txBody>
        </p:sp>
        <p:sp>
          <p:nvSpPr>
            <p:cNvPr id="28" name="文本框 66"/>
            <p:cNvSpPr txBox="1">
              <a:spLocks noChangeArrowheads="1"/>
            </p:cNvSpPr>
            <p:nvPr/>
          </p:nvSpPr>
          <p:spPr bwMode="auto">
            <a:xfrm>
              <a:off x="2989865" y="880115"/>
              <a:ext cx="2306067" cy="235006"/>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545" dirty="0">
                  <a:solidFill>
                    <a:schemeClr val="bg1">
                      <a:lumMod val="65000"/>
                    </a:schemeClr>
                  </a:solidFill>
                  <a:latin typeface="+mj-lt"/>
                </a:rPr>
                <a:t>PLEASE ADD YOUR TITLE HERE</a:t>
              </a:r>
              <a:endParaRPr lang="zh-CN" altLang="en-US" sz="1545" dirty="0">
                <a:solidFill>
                  <a:schemeClr val="bg1">
                    <a:lumMod val="65000"/>
                  </a:schemeClr>
                </a:solidFill>
                <a:latin typeface="+mj-lt"/>
              </a:endParaRPr>
            </a:p>
          </p:txBody>
        </p:sp>
        <p:sp>
          <p:nvSpPr>
            <p:cNvPr id="29" name="任意多边形 28"/>
            <p:cNvSpPr/>
            <p:nvPr/>
          </p:nvSpPr>
          <p:spPr>
            <a:xfrm>
              <a:off x="3078717" y="1286573"/>
              <a:ext cx="287199"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sp>
        <p:nvSpPr>
          <p:cNvPr id="30"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2"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9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4000">
        <p14:switch dir="r"/>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 presetClass="entr" presetSubtype="2" fill="hold" nodeType="withEffect">
                                  <p:stCondLst>
                                    <p:cond delay="1000"/>
                                  </p:stCondLst>
                                  <p:childTnLst>
                                    <p:set>
                                      <p:cBhvr>
                                        <p:cTn id="9" dur="1" fill="hold">
                                          <p:stCondLst>
                                            <p:cond delay="0"/>
                                          </p:stCondLst>
                                        </p:cTn>
                                        <p:tgtEl>
                                          <p:spTgt spid="25"/>
                                        </p:tgtEl>
                                        <p:attrNameLst>
                                          <p:attrName>style.visibility</p:attrName>
                                        </p:attrNameLst>
                                      </p:cBhvr>
                                      <p:to>
                                        <p:strVal val="visible"/>
                                      </p:to>
                                    </p:set>
                                    <p:anim calcmode="lin" valueType="num">
                                      <p:cBhvr additive="base">
                                        <p:cTn id="10" dur="1000" fill="hold"/>
                                        <p:tgtEl>
                                          <p:spTgt spid="25"/>
                                        </p:tgtEl>
                                        <p:attrNameLst>
                                          <p:attrName>ppt_x</p:attrName>
                                        </p:attrNameLst>
                                      </p:cBhvr>
                                      <p:tavLst>
                                        <p:tav tm="0">
                                          <p:val>
                                            <p:strVal val="1+#ppt_w/2"/>
                                          </p:val>
                                        </p:tav>
                                        <p:tav tm="100000">
                                          <p:val>
                                            <p:strVal val="#ppt_x"/>
                                          </p:val>
                                        </p:tav>
                                      </p:tavLst>
                                    </p:anim>
                                    <p:anim calcmode="lin" valueType="num">
                                      <p:cBhvr additive="base">
                                        <p:cTn id="11" dur="1000" fill="hold"/>
                                        <p:tgtEl>
                                          <p:spTgt spid="25"/>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100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1000" fill="hold"/>
                                        <p:tgtEl>
                                          <p:spTgt spid="20"/>
                                        </p:tgtEl>
                                        <p:attrNameLst>
                                          <p:attrName>ppt_x</p:attrName>
                                        </p:attrNameLst>
                                      </p:cBhvr>
                                      <p:tavLst>
                                        <p:tav tm="0">
                                          <p:val>
                                            <p:strVal val="1+#ppt_w/2"/>
                                          </p:val>
                                        </p:tav>
                                        <p:tav tm="100000">
                                          <p:val>
                                            <p:strVal val="#ppt_x"/>
                                          </p:val>
                                        </p:tav>
                                      </p:tavLst>
                                    </p:anim>
                                    <p:anim calcmode="lin" valueType="num">
                                      <p:cBhvr additive="base">
                                        <p:cTn id="15"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271593" y="3126909"/>
            <a:ext cx="439544" cy="566711"/>
            <a:chOff x="787010" y="2176759"/>
            <a:chExt cx="359937" cy="464074"/>
          </a:xfrm>
        </p:grpSpPr>
        <p:sp>
          <p:nvSpPr>
            <p:cNvPr id="5"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TextBox 5"/>
            <p:cNvSpPr txBox="1"/>
            <p:nvPr/>
          </p:nvSpPr>
          <p:spPr>
            <a:xfrm>
              <a:off x="787010" y="2216099"/>
              <a:ext cx="359937"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p>
          </p:txBody>
        </p:sp>
      </p:grpSp>
      <p:grpSp>
        <p:nvGrpSpPr>
          <p:cNvPr id="7" name="Group 6"/>
          <p:cNvGrpSpPr/>
          <p:nvPr/>
        </p:nvGrpSpPr>
        <p:grpSpPr>
          <a:xfrm>
            <a:off x="3296637" y="2385319"/>
            <a:ext cx="439544" cy="566711"/>
            <a:chOff x="787010" y="2176759"/>
            <a:chExt cx="359936" cy="464074"/>
          </a:xfrm>
        </p:grpSpPr>
        <p:sp>
          <p:nvSpPr>
            <p:cNvPr id="8"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extBox 8"/>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56%</a:t>
              </a:r>
            </a:p>
          </p:txBody>
        </p:sp>
      </p:grpSp>
      <p:grpSp>
        <p:nvGrpSpPr>
          <p:cNvPr id="10" name="Group 9"/>
          <p:cNvGrpSpPr/>
          <p:nvPr/>
        </p:nvGrpSpPr>
        <p:grpSpPr>
          <a:xfrm>
            <a:off x="4332292" y="2778720"/>
            <a:ext cx="439544" cy="566711"/>
            <a:chOff x="787010" y="2176759"/>
            <a:chExt cx="359936" cy="464074"/>
          </a:xfrm>
        </p:grpSpPr>
        <p:sp>
          <p:nvSpPr>
            <p:cNvPr id="11"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45%</a:t>
              </a:r>
            </a:p>
          </p:txBody>
        </p:sp>
      </p:grpSp>
      <p:grpSp>
        <p:nvGrpSpPr>
          <p:cNvPr id="13" name="Group 12"/>
          <p:cNvGrpSpPr/>
          <p:nvPr/>
        </p:nvGrpSpPr>
        <p:grpSpPr>
          <a:xfrm>
            <a:off x="2436722" y="2945465"/>
            <a:ext cx="439544" cy="566711"/>
            <a:chOff x="787010" y="2176759"/>
            <a:chExt cx="359936" cy="464074"/>
          </a:xfrm>
        </p:grpSpPr>
        <p:sp>
          <p:nvSpPr>
            <p:cNvPr id="14"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39%</a:t>
              </a:r>
            </a:p>
          </p:txBody>
        </p:sp>
      </p:grpSp>
      <p:grpSp>
        <p:nvGrpSpPr>
          <p:cNvPr id="16" name="Group 15"/>
          <p:cNvGrpSpPr/>
          <p:nvPr/>
        </p:nvGrpSpPr>
        <p:grpSpPr>
          <a:xfrm>
            <a:off x="10103348" y="2745617"/>
            <a:ext cx="439544" cy="566711"/>
            <a:chOff x="787010" y="2176759"/>
            <a:chExt cx="359936" cy="464074"/>
          </a:xfrm>
        </p:grpSpPr>
        <p:sp>
          <p:nvSpPr>
            <p:cNvPr id="17"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7"/>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p>
          </p:txBody>
        </p:sp>
      </p:grpSp>
      <p:grpSp>
        <p:nvGrpSpPr>
          <p:cNvPr id="19" name="Group 18"/>
          <p:cNvGrpSpPr/>
          <p:nvPr/>
        </p:nvGrpSpPr>
        <p:grpSpPr>
          <a:xfrm>
            <a:off x="8630082" y="3121640"/>
            <a:ext cx="439544" cy="566711"/>
            <a:chOff x="787010" y="2176759"/>
            <a:chExt cx="359936" cy="464074"/>
          </a:xfrm>
        </p:grpSpPr>
        <p:sp>
          <p:nvSpPr>
            <p:cNvPr id="20"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20"/>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56%</a:t>
              </a:r>
            </a:p>
          </p:txBody>
        </p:sp>
      </p:grpSp>
      <p:grpSp>
        <p:nvGrpSpPr>
          <p:cNvPr id="22" name="Group 21"/>
          <p:cNvGrpSpPr/>
          <p:nvPr/>
        </p:nvGrpSpPr>
        <p:grpSpPr>
          <a:xfrm>
            <a:off x="9399119" y="2940629"/>
            <a:ext cx="439544" cy="566711"/>
            <a:chOff x="787010" y="2176759"/>
            <a:chExt cx="359936" cy="464074"/>
          </a:xfrm>
        </p:grpSpPr>
        <p:sp>
          <p:nvSpPr>
            <p:cNvPr id="23"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Box 23"/>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45%</a:t>
              </a:r>
            </a:p>
          </p:txBody>
        </p:sp>
      </p:grpSp>
      <p:grpSp>
        <p:nvGrpSpPr>
          <p:cNvPr id="25" name="Group 24"/>
          <p:cNvGrpSpPr/>
          <p:nvPr/>
        </p:nvGrpSpPr>
        <p:grpSpPr>
          <a:xfrm>
            <a:off x="7840973" y="2192472"/>
            <a:ext cx="439544" cy="566711"/>
            <a:chOff x="787011" y="2176759"/>
            <a:chExt cx="359937" cy="464074"/>
          </a:xfrm>
        </p:grpSpPr>
        <p:sp>
          <p:nvSpPr>
            <p:cNvPr id="26"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26"/>
            <p:cNvSpPr txBox="1"/>
            <p:nvPr/>
          </p:nvSpPr>
          <p:spPr>
            <a:xfrm>
              <a:off x="787011" y="2216099"/>
              <a:ext cx="359937"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39%</a:t>
              </a:r>
            </a:p>
          </p:txBody>
        </p:sp>
      </p:grpSp>
      <p:grpSp>
        <p:nvGrpSpPr>
          <p:cNvPr id="28" name="Group 27"/>
          <p:cNvGrpSpPr/>
          <p:nvPr/>
        </p:nvGrpSpPr>
        <p:grpSpPr>
          <a:xfrm>
            <a:off x="6195743" y="2929466"/>
            <a:ext cx="439544" cy="566711"/>
            <a:chOff x="787010" y="2176759"/>
            <a:chExt cx="359936" cy="464074"/>
          </a:xfrm>
        </p:grpSpPr>
        <p:sp>
          <p:nvSpPr>
            <p:cNvPr id="29"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5"/>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29"/>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p>
          </p:txBody>
        </p:sp>
      </p:grpSp>
      <p:grpSp>
        <p:nvGrpSpPr>
          <p:cNvPr id="31" name="Group 30"/>
          <p:cNvGrpSpPr/>
          <p:nvPr/>
        </p:nvGrpSpPr>
        <p:grpSpPr>
          <a:xfrm>
            <a:off x="7055656" y="3352590"/>
            <a:ext cx="439544" cy="566711"/>
            <a:chOff x="787010" y="2176759"/>
            <a:chExt cx="359936" cy="464074"/>
          </a:xfrm>
        </p:grpSpPr>
        <p:sp>
          <p:nvSpPr>
            <p:cNvPr id="32"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6"/>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p>
          </p:txBody>
        </p:sp>
      </p:grpSp>
      <p:sp>
        <p:nvSpPr>
          <p:cNvPr id="34" name="Content Placeholder 2"/>
          <p:cNvSpPr txBox="1"/>
          <p:nvPr/>
        </p:nvSpPr>
        <p:spPr>
          <a:xfrm>
            <a:off x="1770876" y="5440728"/>
            <a:ext cx="9368352" cy="443198"/>
          </a:xfrm>
          <a:prstGeom prst="rect">
            <a:avLst/>
          </a:prstGeom>
        </p:spPr>
        <p:txBody>
          <a:bodyPr vert="horz"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buNone/>
            </a:pPr>
            <a:r>
              <a:rPr lang="en-US" altLang="zh-CN" sz="800" dirty="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en-GB"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itle 13"/>
          <p:cNvSpPr txBox="1"/>
          <p:nvPr/>
        </p:nvSpPr>
        <p:spPr>
          <a:xfrm>
            <a:off x="1770877" y="5153027"/>
            <a:ext cx="1310451" cy="258532"/>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6" name="Group 35"/>
          <p:cNvGrpSpPr/>
          <p:nvPr/>
        </p:nvGrpSpPr>
        <p:grpSpPr>
          <a:xfrm>
            <a:off x="1946744" y="3577150"/>
            <a:ext cx="1419492" cy="1285724"/>
            <a:chOff x="755576" y="2395604"/>
            <a:chExt cx="1162406" cy="1052867"/>
          </a:xfrm>
        </p:grpSpPr>
        <p:sp>
          <p:nvSpPr>
            <p:cNvPr id="37" name="Isosceles Triangle 2"/>
            <p:cNvSpPr/>
            <p:nvPr/>
          </p:nvSpPr>
          <p:spPr>
            <a:xfrm>
              <a:off x="755576" y="2395604"/>
              <a:ext cx="1162406"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Content Placeholder 2"/>
            <p:cNvSpPr txBox="1"/>
            <p:nvPr/>
          </p:nvSpPr>
          <p:spPr>
            <a:xfrm>
              <a:off x="988884" y="3235161"/>
              <a:ext cx="695790" cy="213310"/>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2806658" y="3042518"/>
            <a:ext cx="1419492" cy="1807659"/>
            <a:chOff x="1459750" y="1957798"/>
            <a:chExt cx="1162406" cy="1480273"/>
          </a:xfrm>
        </p:grpSpPr>
        <p:sp>
          <p:nvSpPr>
            <p:cNvPr id="40" name="Isosceles Triangle 2"/>
            <p:cNvSpPr/>
            <p:nvPr/>
          </p:nvSpPr>
          <p:spPr>
            <a:xfrm>
              <a:off x="1459750" y="1957798"/>
              <a:ext cx="1162406" cy="126596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Content Placeholder 2"/>
            <p:cNvSpPr txBox="1"/>
            <p:nvPr/>
          </p:nvSpPr>
          <p:spPr>
            <a:xfrm>
              <a:off x="1691223" y="3235158"/>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41"/>
          <p:cNvGrpSpPr/>
          <p:nvPr/>
        </p:nvGrpSpPr>
        <p:grpSpPr>
          <a:xfrm>
            <a:off x="3899267" y="3410259"/>
            <a:ext cx="1305584" cy="1439918"/>
            <a:chOff x="2354476" y="2258939"/>
            <a:chExt cx="1069128" cy="1179134"/>
          </a:xfrm>
        </p:grpSpPr>
        <p:sp>
          <p:nvSpPr>
            <p:cNvPr id="43" name="Isosceles Triangle 2"/>
            <p:cNvSpPr/>
            <p:nvPr/>
          </p:nvSpPr>
          <p:spPr>
            <a:xfrm>
              <a:off x="2354476" y="2258939"/>
              <a:ext cx="1069128" cy="964828"/>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Content Placeholder 2"/>
            <p:cNvSpPr txBox="1"/>
            <p:nvPr/>
          </p:nvSpPr>
          <p:spPr>
            <a:xfrm>
              <a:off x="2539310" y="3235159"/>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5" name="Group 44"/>
          <p:cNvGrpSpPr/>
          <p:nvPr/>
        </p:nvGrpSpPr>
        <p:grpSpPr>
          <a:xfrm>
            <a:off x="4882639" y="3775355"/>
            <a:ext cx="1217447" cy="1074825"/>
            <a:chOff x="3159748" y="2557908"/>
            <a:chExt cx="996954" cy="880163"/>
          </a:xfrm>
        </p:grpSpPr>
        <p:sp>
          <p:nvSpPr>
            <p:cNvPr id="46" name="Isosceles Triangle 2"/>
            <p:cNvSpPr/>
            <p:nvPr/>
          </p:nvSpPr>
          <p:spPr>
            <a:xfrm>
              <a:off x="3159748" y="2557908"/>
              <a:ext cx="996954" cy="66585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Content Placeholder 2"/>
            <p:cNvSpPr txBox="1"/>
            <p:nvPr/>
          </p:nvSpPr>
          <p:spPr>
            <a:xfrm>
              <a:off x="3308495" y="3235158"/>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8" name="Group 47"/>
          <p:cNvGrpSpPr/>
          <p:nvPr/>
        </p:nvGrpSpPr>
        <p:grpSpPr>
          <a:xfrm>
            <a:off x="5705764" y="3577150"/>
            <a:ext cx="1419492" cy="1273029"/>
            <a:chOff x="3833796" y="2395604"/>
            <a:chExt cx="1162406" cy="1042471"/>
          </a:xfrm>
        </p:grpSpPr>
        <p:sp>
          <p:nvSpPr>
            <p:cNvPr id="49" name="Isosceles Triangle 2"/>
            <p:cNvSpPr/>
            <p:nvPr/>
          </p:nvSpPr>
          <p:spPr>
            <a:xfrm>
              <a:off x="3833796" y="2395604"/>
              <a:ext cx="1162406"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Content Placeholder 2"/>
            <p:cNvSpPr txBox="1"/>
            <p:nvPr/>
          </p:nvSpPr>
          <p:spPr>
            <a:xfrm>
              <a:off x="4065269" y="3235161"/>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1" name="Group 50"/>
          <p:cNvGrpSpPr/>
          <p:nvPr/>
        </p:nvGrpSpPr>
        <p:grpSpPr>
          <a:xfrm>
            <a:off x="6565680" y="3999372"/>
            <a:ext cx="1419492" cy="850807"/>
            <a:chOff x="4537970" y="2741353"/>
            <a:chExt cx="1162406" cy="696717"/>
          </a:xfrm>
        </p:grpSpPr>
        <p:sp>
          <p:nvSpPr>
            <p:cNvPr id="52" name="Isosceles Triangle 2"/>
            <p:cNvSpPr/>
            <p:nvPr/>
          </p:nvSpPr>
          <p:spPr>
            <a:xfrm>
              <a:off x="4537970" y="2741353"/>
              <a:ext cx="1162406" cy="482414"/>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Content Placeholder 2"/>
            <p:cNvSpPr txBox="1"/>
            <p:nvPr/>
          </p:nvSpPr>
          <p:spPr>
            <a:xfrm>
              <a:off x="4771278" y="3235157"/>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4" name="Group 53"/>
          <p:cNvGrpSpPr/>
          <p:nvPr/>
        </p:nvGrpSpPr>
        <p:grpSpPr>
          <a:xfrm>
            <a:off x="7310705" y="2826760"/>
            <a:ext cx="1510426" cy="2023422"/>
            <a:chOff x="5148063" y="1781113"/>
            <a:chExt cx="1236871" cy="1656959"/>
          </a:xfrm>
        </p:grpSpPr>
        <p:sp>
          <p:nvSpPr>
            <p:cNvPr id="55" name="Isosceles Triangle 2"/>
            <p:cNvSpPr/>
            <p:nvPr/>
          </p:nvSpPr>
          <p:spPr>
            <a:xfrm>
              <a:off x="5148063" y="1781113"/>
              <a:ext cx="1236871" cy="144265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Content Placeholder 2"/>
            <p:cNvSpPr txBox="1"/>
            <p:nvPr/>
          </p:nvSpPr>
          <p:spPr>
            <a:xfrm>
              <a:off x="5414366" y="3235159"/>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7" name="Group 56"/>
          <p:cNvGrpSpPr/>
          <p:nvPr/>
        </p:nvGrpSpPr>
        <p:grpSpPr>
          <a:xfrm>
            <a:off x="8106261" y="3775353"/>
            <a:ext cx="1408461" cy="1074825"/>
            <a:chOff x="5799535" y="2557908"/>
            <a:chExt cx="1153373" cy="880163"/>
          </a:xfrm>
        </p:grpSpPr>
        <p:sp>
          <p:nvSpPr>
            <p:cNvPr id="58" name="Isosceles Triangle 2"/>
            <p:cNvSpPr/>
            <p:nvPr/>
          </p:nvSpPr>
          <p:spPr>
            <a:xfrm>
              <a:off x="5799535" y="2557908"/>
              <a:ext cx="1153373" cy="66585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Content Placeholder 2"/>
            <p:cNvSpPr txBox="1"/>
            <p:nvPr/>
          </p:nvSpPr>
          <p:spPr>
            <a:xfrm>
              <a:off x="6060556" y="3235158"/>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0" name="Group 59"/>
          <p:cNvGrpSpPr/>
          <p:nvPr/>
        </p:nvGrpSpPr>
        <p:grpSpPr>
          <a:xfrm>
            <a:off x="8797784" y="3577150"/>
            <a:ext cx="1642205" cy="1273029"/>
            <a:chOff x="6365816" y="2395604"/>
            <a:chExt cx="1344784" cy="1042471"/>
          </a:xfrm>
        </p:grpSpPr>
        <p:sp>
          <p:nvSpPr>
            <p:cNvPr id="61" name="Isosceles Triangle 2"/>
            <p:cNvSpPr/>
            <p:nvPr/>
          </p:nvSpPr>
          <p:spPr>
            <a:xfrm>
              <a:off x="6365816" y="2395604"/>
              <a:ext cx="1344784"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Content Placeholder 2"/>
            <p:cNvSpPr txBox="1"/>
            <p:nvPr/>
          </p:nvSpPr>
          <p:spPr>
            <a:xfrm>
              <a:off x="6690313" y="3235161"/>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3" name="Group 62"/>
          <p:cNvGrpSpPr/>
          <p:nvPr/>
        </p:nvGrpSpPr>
        <p:grpSpPr>
          <a:xfrm>
            <a:off x="9618888" y="3419246"/>
            <a:ext cx="1408461" cy="1430930"/>
            <a:chOff x="7038208" y="2266298"/>
            <a:chExt cx="1153373" cy="1171773"/>
          </a:xfrm>
        </p:grpSpPr>
        <p:sp>
          <p:nvSpPr>
            <p:cNvPr id="64" name="Isosceles Triangle 2"/>
            <p:cNvSpPr/>
            <p:nvPr/>
          </p:nvSpPr>
          <p:spPr>
            <a:xfrm>
              <a:off x="7038208" y="2266298"/>
              <a:ext cx="1153373" cy="957470"/>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Content Placeholder 2"/>
            <p:cNvSpPr txBox="1"/>
            <p:nvPr/>
          </p:nvSpPr>
          <p:spPr>
            <a:xfrm>
              <a:off x="7266999" y="3235158"/>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6"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67"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9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500"/>
                                        <p:tgtEl>
                                          <p:spTgt spid="39"/>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down)">
                                      <p:cBhvr>
                                        <p:cTn id="23" dur="500"/>
                                        <p:tgtEl>
                                          <p:spTgt spid="42"/>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down)">
                                      <p:cBhvr>
                                        <p:cTn id="31" dur="500"/>
                                        <p:tgtEl>
                                          <p:spTgt spid="45"/>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00"/>
                                        <p:tgtEl>
                                          <p:spTgt spid="48"/>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00"/>
                                        <p:tgtEl>
                                          <p:spTgt spid="28"/>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wipe(down)">
                                      <p:cBhvr>
                                        <p:cTn id="47" dur="500"/>
                                        <p:tgtEl>
                                          <p:spTgt spid="51"/>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down)">
                                      <p:cBhvr>
                                        <p:cTn id="51" dur="500"/>
                                        <p:tgtEl>
                                          <p:spTgt spid="31"/>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wipe(down)">
                                      <p:cBhvr>
                                        <p:cTn id="55" dur="500"/>
                                        <p:tgtEl>
                                          <p:spTgt spid="54"/>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down)">
                                      <p:cBhvr>
                                        <p:cTn id="59" dur="500"/>
                                        <p:tgtEl>
                                          <p:spTgt spid="25"/>
                                        </p:tgtEl>
                                      </p:cBhvr>
                                    </p:animEffect>
                                  </p:child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wipe(down)">
                                      <p:cBhvr>
                                        <p:cTn id="63" dur="500"/>
                                        <p:tgtEl>
                                          <p:spTgt spid="57"/>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down)">
                                      <p:cBhvr>
                                        <p:cTn id="67" dur="500"/>
                                        <p:tgtEl>
                                          <p:spTgt spid="19"/>
                                        </p:tgtEl>
                                      </p:cBhvr>
                                    </p:animEffect>
                                  </p:childTnLst>
                                </p:cTn>
                              </p:par>
                            </p:childTnLst>
                          </p:cTn>
                        </p:par>
                        <p:par>
                          <p:cTn id="68" fill="hold">
                            <p:stCondLst>
                              <p:cond delay="8000"/>
                            </p:stCondLst>
                            <p:childTnLst>
                              <p:par>
                                <p:cTn id="69" presetID="22" presetClass="entr" presetSubtype="4" fill="hold"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wipe(down)">
                                      <p:cBhvr>
                                        <p:cTn id="71" dur="500"/>
                                        <p:tgtEl>
                                          <p:spTgt spid="60"/>
                                        </p:tgtEl>
                                      </p:cBhvr>
                                    </p:animEffect>
                                  </p:childTnLst>
                                </p:cTn>
                              </p:par>
                            </p:childTnLst>
                          </p:cTn>
                        </p:par>
                        <p:par>
                          <p:cTn id="72" fill="hold">
                            <p:stCondLst>
                              <p:cond delay="8500"/>
                            </p:stCondLst>
                            <p:childTnLst>
                              <p:par>
                                <p:cTn id="73" presetID="22" presetClass="entr" presetSubtype="4"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down)">
                                      <p:cBhvr>
                                        <p:cTn id="75" dur="500"/>
                                        <p:tgtEl>
                                          <p:spTgt spid="22"/>
                                        </p:tgtEl>
                                      </p:cBhvr>
                                    </p:animEffect>
                                  </p:childTnLst>
                                </p:cTn>
                              </p:par>
                            </p:childTnLst>
                          </p:cTn>
                        </p:par>
                        <p:par>
                          <p:cTn id="76" fill="hold">
                            <p:stCondLst>
                              <p:cond delay="9000"/>
                            </p:stCondLst>
                            <p:childTnLst>
                              <p:par>
                                <p:cTn id="77" presetID="22" presetClass="entr" presetSubtype="4" fill="hold"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down)">
                                      <p:cBhvr>
                                        <p:cTn id="79" dur="500"/>
                                        <p:tgtEl>
                                          <p:spTgt spid="63"/>
                                        </p:tgtEl>
                                      </p:cBhvr>
                                    </p:animEffect>
                                  </p:childTnLst>
                                </p:cTn>
                              </p:par>
                            </p:childTnLst>
                          </p:cTn>
                        </p:par>
                        <p:par>
                          <p:cTn id="80" fill="hold">
                            <p:stCondLst>
                              <p:cond delay="9500"/>
                            </p:stCondLst>
                            <p:childTnLst>
                              <p:par>
                                <p:cTn id="81" presetID="22" presetClass="entr" presetSubtype="4"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down)">
                                      <p:cBhvr>
                                        <p:cTn id="83" dur="500"/>
                                        <p:tgtEl>
                                          <p:spTgt spid="16"/>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p:nvPr/>
        </p:nvSpPr>
        <p:spPr>
          <a:xfrm>
            <a:off x="1578065" y="3465652"/>
            <a:ext cx="2106786" cy="527880"/>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Content Placeholder 2"/>
          <p:cNvSpPr txBox="1"/>
          <p:nvPr/>
        </p:nvSpPr>
        <p:spPr>
          <a:xfrm>
            <a:off x="3807397" y="3976882"/>
            <a:ext cx="2099520" cy="527880"/>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Content Placeholder 2"/>
          <p:cNvSpPr txBox="1"/>
          <p:nvPr/>
        </p:nvSpPr>
        <p:spPr>
          <a:xfrm>
            <a:off x="6029602" y="4366390"/>
            <a:ext cx="2099520" cy="527880"/>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Content Placeholder 2"/>
          <p:cNvSpPr txBox="1"/>
          <p:nvPr/>
        </p:nvSpPr>
        <p:spPr>
          <a:xfrm>
            <a:off x="8250555" y="4877620"/>
            <a:ext cx="2165014" cy="527880"/>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任意多边形 4"/>
          <p:cNvSpPr/>
          <p:nvPr/>
        </p:nvSpPr>
        <p:spPr>
          <a:xfrm>
            <a:off x="1653379" y="2295997"/>
            <a:ext cx="9581341" cy="1394942"/>
          </a:xfrm>
          <a:custGeom>
            <a:avLst/>
            <a:gdLst>
              <a:gd name="connsiteX0" fmla="*/ 0 w 9581341"/>
              <a:gd name="connsiteY0" fmla="*/ 348736 h 1394942"/>
              <a:gd name="connsiteX1" fmla="*/ 8883870 w 9581341"/>
              <a:gd name="connsiteY1" fmla="*/ 348736 h 1394942"/>
              <a:gd name="connsiteX2" fmla="*/ 8883870 w 9581341"/>
              <a:gd name="connsiteY2" fmla="*/ 0 h 1394942"/>
              <a:gd name="connsiteX3" fmla="*/ 9581341 w 9581341"/>
              <a:gd name="connsiteY3" fmla="*/ 697471 h 1394942"/>
              <a:gd name="connsiteX4" fmla="*/ 8883870 w 9581341"/>
              <a:gd name="connsiteY4" fmla="*/ 1394942 h 1394942"/>
              <a:gd name="connsiteX5" fmla="*/ 8883870 w 9581341"/>
              <a:gd name="connsiteY5" fmla="*/ 1046207 h 1394942"/>
              <a:gd name="connsiteX6" fmla="*/ 0 w 9581341"/>
              <a:gd name="connsiteY6" fmla="*/ 1046207 h 1394942"/>
              <a:gd name="connsiteX7" fmla="*/ 0 w 9581341"/>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1341" h="1394942">
                <a:moveTo>
                  <a:pt x="0" y="348736"/>
                </a:moveTo>
                <a:lnTo>
                  <a:pt x="8883870" y="348736"/>
                </a:lnTo>
                <a:lnTo>
                  <a:pt x="8883870" y="0"/>
                </a:lnTo>
                <a:lnTo>
                  <a:pt x="9581341" y="697471"/>
                </a:lnTo>
                <a:lnTo>
                  <a:pt x="8883870" y="1394942"/>
                </a:lnTo>
                <a:lnTo>
                  <a:pt x="8883870" y="1046207"/>
                </a:lnTo>
                <a:lnTo>
                  <a:pt x="0" y="1046207"/>
                </a:lnTo>
                <a:lnTo>
                  <a:pt x="0" y="348736"/>
                </a:lnTo>
                <a:close/>
              </a:path>
            </a:pathLst>
          </a:custGeom>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ts val="0"/>
              </a:spcAft>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kern="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任意多边形 6"/>
          <p:cNvSpPr/>
          <p:nvPr/>
        </p:nvSpPr>
        <p:spPr>
          <a:xfrm>
            <a:off x="3861878" y="2852514"/>
            <a:ext cx="7372841" cy="1394942"/>
          </a:xfrm>
          <a:custGeom>
            <a:avLst/>
            <a:gdLst>
              <a:gd name="connsiteX0" fmla="*/ 0 w 7372841"/>
              <a:gd name="connsiteY0" fmla="*/ 348736 h 1394942"/>
              <a:gd name="connsiteX1" fmla="*/ 6675370 w 7372841"/>
              <a:gd name="connsiteY1" fmla="*/ 348736 h 1394942"/>
              <a:gd name="connsiteX2" fmla="*/ 6675370 w 7372841"/>
              <a:gd name="connsiteY2" fmla="*/ 0 h 1394942"/>
              <a:gd name="connsiteX3" fmla="*/ 7372841 w 7372841"/>
              <a:gd name="connsiteY3" fmla="*/ 697471 h 1394942"/>
              <a:gd name="connsiteX4" fmla="*/ 6675370 w 7372841"/>
              <a:gd name="connsiteY4" fmla="*/ 1394942 h 1394942"/>
              <a:gd name="connsiteX5" fmla="*/ 6675370 w 7372841"/>
              <a:gd name="connsiteY5" fmla="*/ 1046207 h 1394942"/>
              <a:gd name="connsiteX6" fmla="*/ 0 w 7372841"/>
              <a:gd name="connsiteY6" fmla="*/ 1046207 h 1394942"/>
              <a:gd name="connsiteX7" fmla="*/ 0 w 7372841"/>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72841" h="1394942">
                <a:moveTo>
                  <a:pt x="0" y="348736"/>
                </a:moveTo>
                <a:lnTo>
                  <a:pt x="6675370" y="348736"/>
                </a:lnTo>
                <a:lnTo>
                  <a:pt x="6675370" y="0"/>
                </a:lnTo>
                <a:lnTo>
                  <a:pt x="7372841" y="697471"/>
                </a:lnTo>
                <a:lnTo>
                  <a:pt x="6675370" y="1394942"/>
                </a:lnTo>
                <a:lnTo>
                  <a:pt x="6675370" y="1046207"/>
                </a:lnTo>
                <a:lnTo>
                  <a:pt x="0" y="1046207"/>
                </a:lnTo>
                <a:lnTo>
                  <a:pt x="0" y="348736"/>
                </a:lnTo>
                <a:close/>
              </a:path>
            </a:pathLst>
          </a:custGeom>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ts val="0"/>
              </a:spcAft>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kern="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任意多边形 7"/>
          <p:cNvSpPr/>
          <p:nvPr/>
        </p:nvSpPr>
        <p:spPr>
          <a:xfrm>
            <a:off x="6070377" y="3256285"/>
            <a:ext cx="5164342" cy="1394942"/>
          </a:xfrm>
          <a:custGeom>
            <a:avLst/>
            <a:gdLst>
              <a:gd name="connsiteX0" fmla="*/ 0 w 5164342"/>
              <a:gd name="connsiteY0" fmla="*/ 348736 h 1394942"/>
              <a:gd name="connsiteX1" fmla="*/ 4466871 w 5164342"/>
              <a:gd name="connsiteY1" fmla="*/ 348736 h 1394942"/>
              <a:gd name="connsiteX2" fmla="*/ 4466871 w 5164342"/>
              <a:gd name="connsiteY2" fmla="*/ 0 h 1394942"/>
              <a:gd name="connsiteX3" fmla="*/ 5164342 w 5164342"/>
              <a:gd name="connsiteY3" fmla="*/ 697471 h 1394942"/>
              <a:gd name="connsiteX4" fmla="*/ 4466871 w 5164342"/>
              <a:gd name="connsiteY4" fmla="*/ 1394942 h 1394942"/>
              <a:gd name="connsiteX5" fmla="*/ 4466871 w 5164342"/>
              <a:gd name="connsiteY5" fmla="*/ 1046207 h 1394942"/>
              <a:gd name="connsiteX6" fmla="*/ 0 w 5164342"/>
              <a:gd name="connsiteY6" fmla="*/ 1046207 h 1394942"/>
              <a:gd name="connsiteX7" fmla="*/ 0 w 5164342"/>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4342" h="1394942">
                <a:moveTo>
                  <a:pt x="0" y="348736"/>
                </a:moveTo>
                <a:lnTo>
                  <a:pt x="4466871" y="348736"/>
                </a:lnTo>
                <a:lnTo>
                  <a:pt x="4466871" y="0"/>
                </a:lnTo>
                <a:lnTo>
                  <a:pt x="5164342" y="697471"/>
                </a:lnTo>
                <a:lnTo>
                  <a:pt x="4466871" y="1394942"/>
                </a:lnTo>
                <a:lnTo>
                  <a:pt x="4466871" y="1046207"/>
                </a:lnTo>
                <a:lnTo>
                  <a:pt x="0" y="1046207"/>
                </a:lnTo>
                <a:lnTo>
                  <a:pt x="0" y="348736"/>
                </a:lnTo>
                <a:close/>
              </a:path>
            </a:pathLst>
          </a:custGeom>
          <a:ln>
            <a:no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ts val="0"/>
              </a:spcAft>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kern="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任意多边形 8"/>
          <p:cNvSpPr/>
          <p:nvPr/>
        </p:nvSpPr>
        <p:spPr>
          <a:xfrm>
            <a:off x="8278876" y="3720987"/>
            <a:ext cx="2955843" cy="1394942"/>
          </a:xfrm>
          <a:custGeom>
            <a:avLst/>
            <a:gdLst>
              <a:gd name="connsiteX0" fmla="*/ 0 w 2955843"/>
              <a:gd name="connsiteY0" fmla="*/ 348736 h 1394942"/>
              <a:gd name="connsiteX1" fmla="*/ 2258372 w 2955843"/>
              <a:gd name="connsiteY1" fmla="*/ 348736 h 1394942"/>
              <a:gd name="connsiteX2" fmla="*/ 2258372 w 2955843"/>
              <a:gd name="connsiteY2" fmla="*/ 0 h 1394942"/>
              <a:gd name="connsiteX3" fmla="*/ 2955843 w 2955843"/>
              <a:gd name="connsiteY3" fmla="*/ 697471 h 1394942"/>
              <a:gd name="connsiteX4" fmla="*/ 2258372 w 2955843"/>
              <a:gd name="connsiteY4" fmla="*/ 1394942 h 1394942"/>
              <a:gd name="connsiteX5" fmla="*/ 2258372 w 2955843"/>
              <a:gd name="connsiteY5" fmla="*/ 1046207 h 1394942"/>
              <a:gd name="connsiteX6" fmla="*/ 0 w 2955843"/>
              <a:gd name="connsiteY6" fmla="*/ 1046207 h 1394942"/>
              <a:gd name="connsiteX7" fmla="*/ 0 w 2955843"/>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55843" h="1394942">
                <a:moveTo>
                  <a:pt x="0" y="348736"/>
                </a:moveTo>
                <a:lnTo>
                  <a:pt x="2258372" y="348736"/>
                </a:lnTo>
                <a:lnTo>
                  <a:pt x="2258372" y="0"/>
                </a:lnTo>
                <a:lnTo>
                  <a:pt x="2955843" y="697471"/>
                </a:lnTo>
                <a:lnTo>
                  <a:pt x="2258372" y="1394942"/>
                </a:lnTo>
                <a:lnTo>
                  <a:pt x="2258372" y="1046207"/>
                </a:lnTo>
                <a:lnTo>
                  <a:pt x="0" y="1046207"/>
                </a:lnTo>
                <a:lnTo>
                  <a:pt x="0" y="348736"/>
                </a:lnTo>
                <a:close/>
              </a:path>
            </a:pathLst>
          </a:custGeom>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ts val="0"/>
              </a:spcAft>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kern="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26"/>
          <p:cNvSpPr/>
          <p:nvPr/>
        </p:nvSpPr>
        <p:spPr bwMode="auto">
          <a:xfrm>
            <a:off x="8374712" y="4204507"/>
            <a:ext cx="379667" cy="379667"/>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7" name="Group 16"/>
          <p:cNvGrpSpPr/>
          <p:nvPr/>
        </p:nvGrpSpPr>
        <p:grpSpPr>
          <a:xfrm>
            <a:off x="6212289" y="3773072"/>
            <a:ext cx="379667" cy="379667"/>
            <a:chOff x="3526798" y="4057329"/>
            <a:chExt cx="284519" cy="359394"/>
          </a:xfrm>
          <a:solidFill>
            <a:schemeClr val="bg1"/>
          </a:solidFill>
        </p:grpSpPr>
        <p:sp>
          <p:nvSpPr>
            <p:cNvPr id="18" name="Freeform 107"/>
            <p:cNvSpPr/>
            <p:nvPr/>
          </p:nvSpPr>
          <p:spPr bwMode="auto">
            <a:xfrm>
              <a:off x="3561739" y="4092269"/>
              <a:ext cx="214637" cy="289511"/>
            </a:xfrm>
            <a:custGeom>
              <a:avLst/>
              <a:gdLst>
                <a:gd name="T0" fmla="*/ 0 w 86"/>
                <a:gd name="T1" fmla="*/ 10 h 116"/>
                <a:gd name="T2" fmla="*/ 76 w 86"/>
                <a:gd name="T3" fmla="*/ 10 h 116"/>
                <a:gd name="T4" fmla="*/ 76 w 86"/>
                <a:gd name="T5" fmla="*/ 116 h 116"/>
                <a:gd name="T6" fmla="*/ 86 w 86"/>
                <a:gd name="T7" fmla="*/ 116 h 116"/>
                <a:gd name="T8" fmla="*/ 86 w 86"/>
                <a:gd name="T9" fmla="*/ 0 h 116"/>
                <a:gd name="T10" fmla="*/ 0 w 86"/>
                <a:gd name="T11" fmla="*/ 0 h 116"/>
                <a:gd name="T12" fmla="*/ 0 w 86"/>
                <a:gd name="T13" fmla="*/ 10 h 116"/>
              </a:gdLst>
              <a:ahLst/>
              <a:cxnLst>
                <a:cxn ang="0">
                  <a:pos x="T0" y="T1"/>
                </a:cxn>
                <a:cxn ang="0">
                  <a:pos x="T2" y="T3"/>
                </a:cxn>
                <a:cxn ang="0">
                  <a:pos x="T4" y="T5"/>
                </a:cxn>
                <a:cxn ang="0">
                  <a:pos x="T6" y="T7"/>
                </a:cxn>
                <a:cxn ang="0">
                  <a:pos x="T8" y="T9"/>
                </a:cxn>
                <a:cxn ang="0">
                  <a:pos x="T10" y="T11"/>
                </a:cxn>
                <a:cxn ang="0">
                  <a:pos x="T12" y="T13"/>
                </a:cxn>
              </a:cxnLst>
              <a:rect l="0" t="0" r="r" b="b"/>
              <a:pathLst>
                <a:path w="86" h="116">
                  <a:moveTo>
                    <a:pt x="0" y="10"/>
                  </a:moveTo>
                  <a:lnTo>
                    <a:pt x="76" y="10"/>
                  </a:lnTo>
                  <a:lnTo>
                    <a:pt x="76" y="116"/>
                  </a:lnTo>
                  <a:lnTo>
                    <a:pt x="86" y="116"/>
                  </a:lnTo>
                  <a:lnTo>
                    <a:pt x="86" y="0"/>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08"/>
            <p:cNvSpPr/>
            <p:nvPr/>
          </p:nvSpPr>
          <p:spPr bwMode="auto">
            <a:xfrm>
              <a:off x="3599175" y="4057329"/>
              <a:ext cx="212142" cy="284519"/>
            </a:xfrm>
            <a:custGeom>
              <a:avLst/>
              <a:gdLst>
                <a:gd name="T0" fmla="*/ 0 w 85"/>
                <a:gd name="T1" fmla="*/ 0 h 114"/>
                <a:gd name="T2" fmla="*/ 0 w 85"/>
                <a:gd name="T3" fmla="*/ 9 h 114"/>
                <a:gd name="T4" fmla="*/ 76 w 85"/>
                <a:gd name="T5" fmla="*/ 9 h 114"/>
                <a:gd name="T6" fmla="*/ 76 w 85"/>
                <a:gd name="T7" fmla="*/ 114 h 114"/>
                <a:gd name="T8" fmla="*/ 85 w 85"/>
                <a:gd name="T9" fmla="*/ 114 h 114"/>
                <a:gd name="T10" fmla="*/ 85 w 85"/>
                <a:gd name="T11" fmla="*/ 0 h 114"/>
                <a:gd name="T12" fmla="*/ 0 w 85"/>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85" h="114">
                  <a:moveTo>
                    <a:pt x="0" y="0"/>
                  </a:moveTo>
                  <a:lnTo>
                    <a:pt x="0" y="9"/>
                  </a:lnTo>
                  <a:lnTo>
                    <a:pt x="76" y="9"/>
                  </a:lnTo>
                  <a:lnTo>
                    <a:pt x="76" y="114"/>
                  </a:lnTo>
                  <a:lnTo>
                    <a:pt x="85" y="114"/>
                  </a:lnTo>
                  <a:lnTo>
                    <a:pt x="8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09"/>
            <p:cNvSpPr/>
            <p:nvPr/>
          </p:nvSpPr>
          <p:spPr bwMode="auto">
            <a:xfrm>
              <a:off x="3526798" y="4129707"/>
              <a:ext cx="212142" cy="287016"/>
            </a:xfrm>
            <a:custGeom>
              <a:avLst/>
              <a:gdLst>
                <a:gd name="T0" fmla="*/ 0 w 85"/>
                <a:gd name="T1" fmla="*/ 0 h 115"/>
                <a:gd name="T2" fmla="*/ 0 w 85"/>
                <a:gd name="T3" fmla="*/ 115 h 115"/>
                <a:gd name="T4" fmla="*/ 85 w 85"/>
                <a:gd name="T5" fmla="*/ 115 h 115"/>
                <a:gd name="T6" fmla="*/ 85 w 85"/>
                <a:gd name="T7" fmla="*/ 105 h 115"/>
                <a:gd name="T8" fmla="*/ 85 w 85"/>
                <a:gd name="T9" fmla="*/ 0 h 115"/>
                <a:gd name="T10" fmla="*/ 10 w 85"/>
                <a:gd name="T11" fmla="*/ 0 h 115"/>
                <a:gd name="T12" fmla="*/ 0 w 85"/>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85" h="115">
                  <a:moveTo>
                    <a:pt x="0" y="0"/>
                  </a:moveTo>
                  <a:lnTo>
                    <a:pt x="0" y="115"/>
                  </a:lnTo>
                  <a:lnTo>
                    <a:pt x="85" y="115"/>
                  </a:lnTo>
                  <a:lnTo>
                    <a:pt x="85" y="105"/>
                  </a:lnTo>
                  <a:lnTo>
                    <a:pt x="85" y="0"/>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20"/>
          <p:cNvGrpSpPr/>
          <p:nvPr/>
        </p:nvGrpSpPr>
        <p:grpSpPr>
          <a:xfrm>
            <a:off x="1804660" y="2787842"/>
            <a:ext cx="379667" cy="379667"/>
            <a:chOff x="4669866" y="3800264"/>
            <a:chExt cx="279527" cy="416797"/>
          </a:xfrm>
          <a:solidFill>
            <a:schemeClr val="bg1"/>
          </a:solidFill>
        </p:grpSpPr>
        <p:sp>
          <p:nvSpPr>
            <p:cNvPr id="22" name="Freeform 141"/>
            <p:cNvSpPr>
              <a:spLocks noEditPoints="1"/>
            </p:cNvSpPr>
            <p:nvPr/>
          </p:nvSpPr>
          <p:spPr bwMode="auto">
            <a:xfrm>
              <a:off x="4669866" y="3800264"/>
              <a:ext cx="279527" cy="316965"/>
            </a:xfrm>
            <a:custGeom>
              <a:avLst/>
              <a:gdLst>
                <a:gd name="T0" fmla="*/ 84 w 84"/>
                <a:gd name="T1" fmla="*/ 42 h 95"/>
                <a:gd name="T2" fmla="*/ 42 w 84"/>
                <a:gd name="T3" fmla="*/ 0 h 95"/>
                <a:gd name="T4" fmla="*/ 0 w 84"/>
                <a:gd name="T5" fmla="*/ 42 h 95"/>
                <a:gd name="T6" fmla="*/ 28 w 84"/>
                <a:gd name="T7" fmla="*/ 81 h 95"/>
                <a:gd name="T8" fmla="*/ 25 w 84"/>
                <a:gd name="T9" fmla="*/ 81 h 95"/>
                <a:gd name="T10" fmla="*/ 25 w 84"/>
                <a:gd name="T11" fmla="*/ 95 h 95"/>
                <a:gd name="T12" fmla="*/ 60 w 84"/>
                <a:gd name="T13" fmla="*/ 95 h 95"/>
                <a:gd name="T14" fmla="*/ 60 w 84"/>
                <a:gd name="T15" fmla="*/ 81 h 95"/>
                <a:gd name="T16" fmla="*/ 57 w 84"/>
                <a:gd name="T17" fmla="*/ 81 h 95"/>
                <a:gd name="T18" fmla="*/ 84 w 84"/>
                <a:gd name="T19" fmla="*/ 42 h 95"/>
                <a:gd name="T20" fmla="*/ 42 w 84"/>
                <a:gd name="T21" fmla="*/ 77 h 95"/>
                <a:gd name="T22" fmla="*/ 7 w 84"/>
                <a:gd name="T23" fmla="*/ 42 h 95"/>
                <a:gd name="T24" fmla="*/ 42 w 84"/>
                <a:gd name="T25" fmla="*/ 7 h 95"/>
                <a:gd name="T26" fmla="*/ 77 w 84"/>
                <a:gd name="T27" fmla="*/ 42 h 95"/>
                <a:gd name="T28" fmla="*/ 42 w 84"/>
                <a:gd name="T29" fmla="*/ 7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5">
                  <a:moveTo>
                    <a:pt x="84" y="42"/>
                  </a:moveTo>
                  <a:cubicBezTo>
                    <a:pt x="84" y="19"/>
                    <a:pt x="65" y="0"/>
                    <a:pt x="42" y="0"/>
                  </a:cubicBezTo>
                  <a:cubicBezTo>
                    <a:pt x="19" y="0"/>
                    <a:pt x="0" y="19"/>
                    <a:pt x="0" y="42"/>
                  </a:cubicBezTo>
                  <a:cubicBezTo>
                    <a:pt x="0" y="60"/>
                    <a:pt x="12" y="75"/>
                    <a:pt x="28" y="81"/>
                  </a:cubicBezTo>
                  <a:cubicBezTo>
                    <a:pt x="25" y="81"/>
                    <a:pt x="25" y="81"/>
                    <a:pt x="25" y="81"/>
                  </a:cubicBezTo>
                  <a:cubicBezTo>
                    <a:pt x="25" y="95"/>
                    <a:pt x="25" y="95"/>
                    <a:pt x="25" y="95"/>
                  </a:cubicBezTo>
                  <a:cubicBezTo>
                    <a:pt x="60" y="95"/>
                    <a:pt x="60" y="95"/>
                    <a:pt x="60" y="95"/>
                  </a:cubicBezTo>
                  <a:cubicBezTo>
                    <a:pt x="60" y="81"/>
                    <a:pt x="60" y="81"/>
                    <a:pt x="60" y="81"/>
                  </a:cubicBezTo>
                  <a:cubicBezTo>
                    <a:pt x="57" y="81"/>
                    <a:pt x="57" y="81"/>
                    <a:pt x="57" y="81"/>
                  </a:cubicBezTo>
                  <a:cubicBezTo>
                    <a:pt x="73" y="75"/>
                    <a:pt x="84" y="60"/>
                    <a:pt x="84" y="42"/>
                  </a:cubicBezTo>
                  <a:close/>
                  <a:moveTo>
                    <a:pt x="42" y="77"/>
                  </a:moveTo>
                  <a:cubicBezTo>
                    <a:pt x="23" y="77"/>
                    <a:pt x="7" y="61"/>
                    <a:pt x="7" y="42"/>
                  </a:cubicBezTo>
                  <a:cubicBezTo>
                    <a:pt x="7" y="23"/>
                    <a:pt x="23" y="7"/>
                    <a:pt x="42" y="7"/>
                  </a:cubicBezTo>
                  <a:cubicBezTo>
                    <a:pt x="62" y="7"/>
                    <a:pt x="77" y="23"/>
                    <a:pt x="77" y="42"/>
                  </a:cubicBezTo>
                  <a:cubicBezTo>
                    <a:pt x="77" y="61"/>
                    <a:pt x="62" y="77"/>
                    <a:pt x="4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142"/>
            <p:cNvSpPr>
              <a:spLocks noChangeArrowheads="1"/>
            </p:cNvSpPr>
            <p:nvPr/>
          </p:nvSpPr>
          <p:spPr bwMode="auto">
            <a:xfrm>
              <a:off x="4752226" y="4127210"/>
              <a:ext cx="117302"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143"/>
            <p:cNvSpPr/>
            <p:nvPr/>
          </p:nvSpPr>
          <p:spPr bwMode="auto">
            <a:xfrm>
              <a:off x="4752226" y="4179623"/>
              <a:ext cx="117302" cy="37438"/>
            </a:xfrm>
            <a:custGeom>
              <a:avLst/>
              <a:gdLst>
                <a:gd name="T0" fmla="*/ 0 w 47"/>
                <a:gd name="T1" fmla="*/ 9 h 15"/>
                <a:gd name="T2" fmla="*/ 16 w 47"/>
                <a:gd name="T3" fmla="*/ 9 h 15"/>
                <a:gd name="T4" fmla="*/ 16 w 47"/>
                <a:gd name="T5" fmla="*/ 15 h 15"/>
                <a:gd name="T6" fmla="*/ 31 w 47"/>
                <a:gd name="T7" fmla="*/ 15 h 15"/>
                <a:gd name="T8" fmla="*/ 31 w 47"/>
                <a:gd name="T9" fmla="*/ 9 h 15"/>
                <a:gd name="T10" fmla="*/ 47 w 47"/>
                <a:gd name="T11" fmla="*/ 9 h 15"/>
                <a:gd name="T12" fmla="*/ 47 w 47"/>
                <a:gd name="T13" fmla="*/ 0 h 15"/>
                <a:gd name="T14" fmla="*/ 0 w 47"/>
                <a:gd name="T15" fmla="*/ 0 h 15"/>
                <a:gd name="T16" fmla="*/ 0 w 47"/>
                <a:gd name="T1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
                  <a:moveTo>
                    <a:pt x="0" y="9"/>
                  </a:moveTo>
                  <a:lnTo>
                    <a:pt x="16" y="9"/>
                  </a:lnTo>
                  <a:lnTo>
                    <a:pt x="16" y="15"/>
                  </a:lnTo>
                  <a:lnTo>
                    <a:pt x="31" y="15"/>
                  </a:lnTo>
                  <a:lnTo>
                    <a:pt x="31" y="9"/>
                  </a:lnTo>
                  <a:lnTo>
                    <a:pt x="47" y="9"/>
                  </a:lnTo>
                  <a:lnTo>
                    <a:pt x="47" y="0"/>
                  </a:lnTo>
                  <a:lnTo>
                    <a:pt x="0"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144"/>
            <p:cNvSpPr>
              <a:spLocks noEditPoints="1"/>
            </p:cNvSpPr>
            <p:nvPr/>
          </p:nvSpPr>
          <p:spPr bwMode="auto">
            <a:xfrm>
              <a:off x="4769697" y="3890112"/>
              <a:ext cx="82362" cy="162227"/>
            </a:xfrm>
            <a:custGeom>
              <a:avLst/>
              <a:gdLst>
                <a:gd name="T0" fmla="*/ 32 w 33"/>
                <a:gd name="T1" fmla="*/ 3 h 65"/>
                <a:gd name="T2" fmla="*/ 28 w 33"/>
                <a:gd name="T3" fmla="*/ 0 h 65"/>
                <a:gd name="T4" fmla="*/ 16 w 33"/>
                <a:gd name="T5" fmla="*/ 5 h 65"/>
                <a:gd name="T6" fmla="*/ 4 w 33"/>
                <a:gd name="T7" fmla="*/ 0 h 65"/>
                <a:gd name="T8" fmla="*/ 0 w 33"/>
                <a:gd name="T9" fmla="*/ 3 h 65"/>
                <a:gd name="T10" fmla="*/ 0 w 33"/>
                <a:gd name="T11" fmla="*/ 3 h 65"/>
                <a:gd name="T12" fmla="*/ 0 w 33"/>
                <a:gd name="T13" fmla="*/ 3 h 65"/>
                <a:gd name="T14" fmla="*/ 15 w 33"/>
                <a:gd name="T15" fmla="*/ 65 h 65"/>
                <a:gd name="T16" fmla="*/ 19 w 33"/>
                <a:gd name="T17" fmla="*/ 65 h 65"/>
                <a:gd name="T18" fmla="*/ 33 w 33"/>
                <a:gd name="T19" fmla="*/ 3 h 65"/>
                <a:gd name="T20" fmla="*/ 33 w 33"/>
                <a:gd name="T21" fmla="*/ 3 h 65"/>
                <a:gd name="T22" fmla="*/ 33 w 33"/>
                <a:gd name="T23" fmla="*/ 3 h 65"/>
                <a:gd name="T24" fmla="*/ 33 w 33"/>
                <a:gd name="T25" fmla="*/ 3 h 65"/>
                <a:gd name="T26" fmla="*/ 32 w 33"/>
                <a:gd name="T27" fmla="*/ 3 h 65"/>
                <a:gd name="T28" fmla="*/ 16 w 33"/>
                <a:gd name="T29" fmla="*/ 57 h 65"/>
                <a:gd name="T30" fmla="*/ 4 w 33"/>
                <a:gd name="T31" fmla="*/ 4 h 65"/>
                <a:gd name="T32" fmla="*/ 16 w 33"/>
                <a:gd name="T33" fmla="*/ 8 h 65"/>
                <a:gd name="T34" fmla="*/ 29 w 33"/>
                <a:gd name="T35" fmla="*/ 4 h 65"/>
                <a:gd name="T36" fmla="*/ 16 w 33"/>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5">
                  <a:moveTo>
                    <a:pt x="32" y="3"/>
                  </a:moveTo>
                  <a:lnTo>
                    <a:pt x="28" y="0"/>
                  </a:lnTo>
                  <a:lnTo>
                    <a:pt x="16" y="5"/>
                  </a:lnTo>
                  <a:lnTo>
                    <a:pt x="4" y="0"/>
                  </a:lnTo>
                  <a:lnTo>
                    <a:pt x="0" y="3"/>
                  </a:lnTo>
                  <a:lnTo>
                    <a:pt x="0" y="3"/>
                  </a:lnTo>
                  <a:lnTo>
                    <a:pt x="0" y="3"/>
                  </a:lnTo>
                  <a:lnTo>
                    <a:pt x="15" y="65"/>
                  </a:lnTo>
                  <a:lnTo>
                    <a:pt x="19" y="65"/>
                  </a:lnTo>
                  <a:lnTo>
                    <a:pt x="33" y="3"/>
                  </a:lnTo>
                  <a:lnTo>
                    <a:pt x="33" y="3"/>
                  </a:lnTo>
                  <a:lnTo>
                    <a:pt x="33" y="3"/>
                  </a:lnTo>
                  <a:lnTo>
                    <a:pt x="33" y="3"/>
                  </a:lnTo>
                  <a:lnTo>
                    <a:pt x="32" y="3"/>
                  </a:lnTo>
                  <a:close/>
                  <a:moveTo>
                    <a:pt x="16" y="57"/>
                  </a:moveTo>
                  <a:lnTo>
                    <a:pt x="4" y="4"/>
                  </a:lnTo>
                  <a:lnTo>
                    <a:pt x="16" y="8"/>
                  </a:lnTo>
                  <a:lnTo>
                    <a:pt x="29" y="4"/>
                  </a:lnTo>
                  <a:lnTo>
                    <a:pt x="16"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oup 25"/>
          <p:cNvGrpSpPr/>
          <p:nvPr/>
        </p:nvGrpSpPr>
        <p:grpSpPr>
          <a:xfrm>
            <a:off x="4030296" y="3349692"/>
            <a:ext cx="379667" cy="379667"/>
            <a:chOff x="3440113" y="1050925"/>
            <a:chExt cx="390525" cy="333376"/>
          </a:xfrm>
          <a:solidFill>
            <a:schemeClr val="bg1"/>
          </a:solidFill>
        </p:grpSpPr>
        <p:sp>
          <p:nvSpPr>
            <p:cNvPr id="27"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3"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4"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9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fltVal val="0"/>
                                          </p:val>
                                        </p:tav>
                                        <p:tav tm="100000">
                                          <p:val>
                                            <p:strVal val="#ppt_h"/>
                                          </p:val>
                                        </p:tav>
                                      </p:tavLst>
                                    </p:anim>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5" grpId="0" animBg="1"/>
      <p:bldP spid="7" grpId="0" animBg="1"/>
      <p:bldP spid="8" grpId="0" animBg="1"/>
      <p:bldP spid="9"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858750" cy="72326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6435952" y="2896245"/>
            <a:ext cx="3224140" cy="3323577"/>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21000" i="0" dirty="0">
                <a:solidFill>
                  <a:srgbClr val="0FC7D3"/>
                </a:solidFill>
                <a:latin typeface="Agency FB" panose="020B0503020202020204" pitchFamily="34" charset="0"/>
                <a:ea typeface="+mj-ea"/>
                <a:cs typeface="Arial" panose="020B0604020202020204" pitchFamily="34" charset="0"/>
              </a:rPr>
              <a:t>04</a:t>
            </a:r>
            <a:endParaRPr lang="zh-CN" altLang="en-US" sz="21000" i="0" dirty="0">
              <a:solidFill>
                <a:srgbClr val="0FC7D3"/>
              </a:solidFill>
              <a:latin typeface="Agency FB" panose="020B0503020202020204" pitchFamily="34" charset="0"/>
              <a:ea typeface="+mj-ea"/>
              <a:cs typeface="Arial" panose="020B0604020202020204" pitchFamily="34" charset="0"/>
            </a:endParaRPr>
          </a:p>
        </p:txBody>
      </p:sp>
      <p:cxnSp>
        <p:nvCxnSpPr>
          <p:cNvPr id="28" name="直接连接符 27"/>
          <p:cNvCxnSpPr/>
          <p:nvPr/>
        </p:nvCxnSpPr>
        <p:spPr>
          <a:xfrm>
            <a:off x="8607954" y="5137272"/>
            <a:ext cx="3256820"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8523501" y="4480038"/>
            <a:ext cx="4406015" cy="584703"/>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3200" i="0" dirty="0">
                <a:solidFill>
                  <a:srgbClr val="0FC7D3"/>
                </a:solidFill>
                <a:latin typeface="Agency FB" panose="020B0503020202020204" pitchFamily="34" charset="0"/>
              </a:rPr>
              <a:t>ADD YOUR TITLE HERE</a:t>
            </a:r>
            <a:endParaRPr lang="zh-CN" altLang="en-US" sz="3200" i="0" dirty="0">
              <a:solidFill>
                <a:srgbClr val="0FC7D3"/>
              </a:solidFill>
              <a:latin typeface="Agency FB" panose="020B0503020202020204" pitchFamily="34" charset="0"/>
            </a:endParaRPr>
          </a:p>
        </p:txBody>
      </p:sp>
      <p:sp>
        <p:nvSpPr>
          <p:cNvPr id="30" name="文本框 29"/>
          <p:cNvSpPr txBox="1"/>
          <p:nvPr/>
        </p:nvSpPr>
        <p:spPr>
          <a:xfrm>
            <a:off x="8509094" y="5414087"/>
            <a:ext cx="3413274" cy="1130682"/>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pPr algn="just"/>
            <a:r>
              <a:rPr lang="en-US" altLang="zh-CN" sz="1685" i="0" dirty="0">
                <a:solidFill>
                  <a:srgbClr val="0FC7D3"/>
                </a:solidFill>
                <a:latin typeface="Agency FB" panose="020B0503020202020204" pitchFamily="34" charset="0"/>
              </a:rPr>
              <a:t>ADD YOUR TITLE HEREADD YOUR TITLE HEREADD YOUR TITLEHEREADD YOUR TITLE HEREADD YOUR TITLE HEREADD YOUR TITLE HEREADD YOUR TITLE HEREADD YOUR TITLE HERE</a:t>
            </a:r>
            <a:endParaRPr lang="zh-CN" altLang="en-US" sz="1685" i="0" dirty="0">
              <a:solidFill>
                <a:srgbClr val="0FC7D3"/>
              </a:solidFill>
              <a:latin typeface="Agency FB" panose="020B05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anim calcmode="lin" valueType="num">
                                      <p:cBhvr>
                                        <p:cTn id="28" dur="500" fill="hold"/>
                                        <p:tgtEl>
                                          <p:spTgt spid="30"/>
                                        </p:tgtEl>
                                        <p:attrNameLst>
                                          <p:attrName>ppt_x</p:attrName>
                                        </p:attrNameLst>
                                      </p:cBhvr>
                                      <p:tavLst>
                                        <p:tav tm="0">
                                          <p:val>
                                            <p:strVal val="#ppt_x"/>
                                          </p:val>
                                        </p:tav>
                                        <p:tav tm="100000">
                                          <p:val>
                                            <p:strVal val="#ppt_x"/>
                                          </p:val>
                                        </p:tav>
                                      </p:tavLst>
                                    </p:anim>
                                    <p:anim calcmode="lin" valueType="num">
                                      <p:cBhvr>
                                        <p:cTn id="29"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1"/>
          <p:cNvGrpSpPr/>
          <p:nvPr/>
        </p:nvGrpSpPr>
        <p:grpSpPr bwMode="auto">
          <a:xfrm>
            <a:off x="353" y="1665296"/>
            <a:ext cx="2571609" cy="5058390"/>
            <a:chOff x="-1" y="0"/>
            <a:chExt cx="1829063" cy="3596384"/>
          </a:xfrm>
        </p:grpSpPr>
        <p:sp>
          <p:nvSpPr>
            <p:cNvPr id="19458" name="AutoShape 2" descr="pic12.jpg"/>
            <p:cNvSpPr/>
            <p:nvPr/>
          </p:nvSpPr>
          <p:spPr bwMode="auto">
            <a:xfrm>
              <a:off x="-1" y="0"/>
              <a:ext cx="1829063" cy="1798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p:spPr>
          <p:txBody>
            <a:bodyPr lIns="0" tIns="0" rIns="0" bIns="0" anchor="ctr"/>
            <a:lstStyle/>
            <a:p>
              <a:pPr algn="ctr">
                <a:defRPr/>
              </a:pPr>
              <a:endParaRPr lang="es-ES" sz="2670">
                <a:solidFill>
                  <a:srgbClr val="FFFFFF"/>
                </a:solidFill>
                <a:cs typeface="Calibri" panose="020F0502020204030204" pitchFamily="34" charset="0"/>
              </a:endParaRPr>
            </a:p>
          </p:txBody>
        </p:sp>
        <p:sp>
          <p:nvSpPr>
            <p:cNvPr id="19459" name="AutoShape 3"/>
            <p:cNvSpPr/>
            <p:nvPr/>
          </p:nvSpPr>
          <p:spPr bwMode="auto">
            <a:xfrm>
              <a:off x="-1" y="1798192"/>
              <a:ext cx="1829063" cy="1798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solidFill>
            <a:ln>
              <a:noFill/>
            </a:ln>
            <a:effectLst/>
          </p:spPr>
          <p:txBody>
            <a:bodyPr lIns="0" tIns="0" rIns="0" bIns="0" anchor="ctr"/>
            <a:lstStyle/>
            <a:p>
              <a:pPr algn="ctr">
                <a:defRPr/>
              </a:pPr>
              <a:endParaRPr lang="es-ES" sz="2670">
                <a:solidFill>
                  <a:srgbClr val="FFFFFF"/>
                </a:solidFill>
                <a:cs typeface="Calibri" panose="020F0502020204030204" pitchFamily="34" charset="0"/>
              </a:endParaRPr>
            </a:p>
          </p:txBody>
        </p:sp>
        <p:sp>
          <p:nvSpPr>
            <p:cNvPr id="19460" name="AutoShape 4"/>
            <p:cNvSpPr/>
            <p:nvPr/>
          </p:nvSpPr>
          <p:spPr bwMode="auto">
            <a:xfrm>
              <a:off x="188939" y="2493345"/>
              <a:ext cx="1436893" cy="6491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64289" tIns="64289" rIns="64289" bIns="64289"/>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19461" name="AutoShape 5"/>
            <p:cNvSpPr/>
            <p:nvPr/>
          </p:nvSpPr>
          <p:spPr bwMode="auto">
            <a:xfrm>
              <a:off x="187351" y="2212427"/>
              <a:ext cx="1260656" cy="3063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0" tIns="0" rIns="0" bIns="0" anchor="ct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grpSp>
        <p:nvGrpSpPr>
          <p:cNvPr id="19462" name="Group 6"/>
          <p:cNvGrpSpPr/>
          <p:nvPr/>
        </p:nvGrpSpPr>
        <p:grpSpPr bwMode="auto">
          <a:xfrm>
            <a:off x="5141340" y="1665296"/>
            <a:ext cx="2573840" cy="5058390"/>
            <a:chOff x="0" y="-1"/>
            <a:chExt cx="1830362" cy="3596385"/>
          </a:xfrm>
        </p:grpSpPr>
        <p:pic>
          <p:nvPicPr>
            <p:cNvPr id="19463" name="Picture 7" descr="pic10.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1828775" cy="1798193"/>
            </a:xfrm>
            <a:prstGeom prst="rect">
              <a:avLst/>
            </a:prstGeom>
            <a:noFill/>
            <a:ln>
              <a:noFill/>
            </a:ln>
            <a:effectLst/>
          </p:spPr>
        </p:pic>
        <p:sp>
          <p:nvSpPr>
            <p:cNvPr id="2" name="AutoShape 8"/>
            <p:cNvSpPr/>
            <p:nvPr/>
          </p:nvSpPr>
          <p:spPr bwMode="auto">
            <a:xfrm>
              <a:off x="1587" y="1798192"/>
              <a:ext cx="1828775" cy="1798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3"/>
            </a:solidFill>
            <a:ln>
              <a:noFill/>
            </a:ln>
            <a:effectLst/>
          </p:spPr>
          <p:txBody>
            <a:bodyPr lIns="0" tIns="0" rIns="0" bIns="0" anchor="ctr"/>
            <a:lstStyle/>
            <a:p>
              <a:pPr algn="ctr">
                <a:defRPr/>
              </a:pPr>
              <a:endParaRPr lang="es-ES" sz="2670">
                <a:solidFill>
                  <a:srgbClr val="FFFFFF"/>
                </a:solidFill>
                <a:cs typeface="Calibri" panose="020F0502020204030204" pitchFamily="34" charset="0"/>
              </a:endParaRPr>
            </a:p>
          </p:txBody>
        </p:sp>
      </p:grpSp>
      <p:sp>
        <p:nvSpPr>
          <p:cNvPr id="19465" name="AutoShape 9"/>
          <p:cNvSpPr/>
          <p:nvPr/>
        </p:nvSpPr>
        <p:spPr bwMode="auto">
          <a:xfrm>
            <a:off x="5344478" y="5170006"/>
            <a:ext cx="2021001" cy="9152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64289" tIns="64289" rIns="64289" bIns="64289"/>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19466" name="AutoShape 10"/>
          <p:cNvSpPr/>
          <p:nvPr/>
        </p:nvSpPr>
        <p:spPr bwMode="auto">
          <a:xfrm>
            <a:off x="5342247" y="4774890"/>
            <a:ext cx="1620649" cy="4330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nchor="ctr"/>
          <a:lstStyle/>
          <a:p>
            <a:pPr>
              <a:defRPr/>
            </a:pPr>
            <a:r>
              <a:rPr lang="es-ES" sz="1685" b="1">
                <a:solidFill>
                  <a:srgbClr val="FFFFFF"/>
                </a:solidFill>
                <a:latin typeface="Open Sans" charset="0"/>
                <a:cs typeface="Open Sans" charset="0"/>
                <a:sym typeface="Open Sans" charset="0"/>
              </a:rPr>
              <a:t>Portfolio 4</a:t>
            </a:r>
            <a:endParaRPr lang="es-ES" sz="2670">
              <a:cs typeface="Calibri" panose="020F0502020204030204" pitchFamily="34" charset="0"/>
            </a:endParaRPr>
          </a:p>
        </p:txBody>
      </p:sp>
      <p:grpSp>
        <p:nvGrpSpPr>
          <p:cNvPr id="19467" name="Group 11"/>
          <p:cNvGrpSpPr/>
          <p:nvPr/>
        </p:nvGrpSpPr>
        <p:grpSpPr bwMode="auto">
          <a:xfrm>
            <a:off x="7712948" y="1665296"/>
            <a:ext cx="2571609" cy="5058390"/>
            <a:chOff x="-1" y="0"/>
            <a:chExt cx="1829063" cy="3596384"/>
          </a:xfrm>
        </p:grpSpPr>
        <p:sp>
          <p:nvSpPr>
            <p:cNvPr id="19468" name="AutoShape 12"/>
            <p:cNvSpPr/>
            <p:nvPr/>
          </p:nvSpPr>
          <p:spPr bwMode="auto">
            <a:xfrm>
              <a:off x="-1" y="0"/>
              <a:ext cx="1829063" cy="1798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4"/>
            </a:solidFill>
            <a:ln>
              <a:noFill/>
            </a:ln>
            <a:effectLst/>
          </p:spPr>
          <p:txBody>
            <a:bodyPr lIns="0" tIns="0" rIns="0" bIns="0" anchor="ctr"/>
            <a:lstStyle/>
            <a:p>
              <a:pPr algn="ctr">
                <a:defRPr/>
              </a:pPr>
              <a:endParaRPr lang="es-ES" sz="2670">
                <a:solidFill>
                  <a:srgbClr val="FFFFFF"/>
                </a:solidFill>
                <a:cs typeface="Calibri" panose="020F0502020204030204" pitchFamily="34" charset="0"/>
              </a:endParaRPr>
            </a:p>
          </p:txBody>
        </p:sp>
        <p:pic>
          <p:nvPicPr>
            <p:cNvPr id="19469" name="Picture 13" descr="pic9.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1798192"/>
              <a:ext cx="1829063" cy="1798192"/>
            </a:xfrm>
            <a:prstGeom prst="rect">
              <a:avLst/>
            </a:prstGeom>
            <a:noFill/>
            <a:ln>
              <a:noFill/>
            </a:ln>
            <a:effectLst/>
          </p:spPr>
        </p:pic>
        <p:sp>
          <p:nvSpPr>
            <p:cNvPr id="19470" name="AutoShape 14"/>
            <p:cNvSpPr/>
            <p:nvPr/>
          </p:nvSpPr>
          <p:spPr bwMode="auto">
            <a:xfrm>
              <a:off x="204816" y="674521"/>
              <a:ext cx="1443033" cy="6507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64289" tIns="64289" rIns="64289" bIns="64289"/>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19471" name="AutoShape 15"/>
            <p:cNvSpPr/>
            <p:nvPr/>
          </p:nvSpPr>
          <p:spPr bwMode="auto">
            <a:xfrm>
              <a:off x="203228" y="393602"/>
              <a:ext cx="1616307" cy="3078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0" tIns="0" rIns="0" bIns="0" anchor="ctr"/>
            <a:lstStyle/>
            <a:p>
              <a:pPr>
                <a:defRPr/>
              </a:pPr>
              <a:r>
                <a:rPr lang="es-ES" sz="1685" b="1">
                  <a:solidFill>
                    <a:srgbClr val="FFFFFF"/>
                  </a:solidFill>
                  <a:latin typeface="Open Sans" charset="0"/>
                  <a:cs typeface="Open Sans" charset="0"/>
                  <a:sym typeface="Open Sans" charset="0"/>
                </a:rPr>
                <a:t>Portfolio 2</a:t>
              </a:r>
              <a:endParaRPr lang="es-ES" sz="2670">
                <a:cs typeface="Calibri" panose="020F0502020204030204" pitchFamily="34" charset="0"/>
              </a:endParaRPr>
            </a:p>
          </p:txBody>
        </p:sp>
      </p:grpSp>
      <p:grpSp>
        <p:nvGrpSpPr>
          <p:cNvPr id="19472" name="Group 16"/>
          <p:cNvGrpSpPr/>
          <p:nvPr/>
        </p:nvGrpSpPr>
        <p:grpSpPr bwMode="auto">
          <a:xfrm>
            <a:off x="10284557" y="1665296"/>
            <a:ext cx="2571609" cy="5058390"/>
            <a:chOff x="-1" y="0"/>
            <a:chExt cx="1829063" cy="3596384"/>
          </a:xfrm>
        </p:grpSpPr>
        <p:pic>
          <p:nvPicPr>
            <p:cNvPr id="19473" name="Picture 17" descr="pic7.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0"/>
              <a:ext cx="1829063" cy="1798192"/>
            </a:xfrm>
            <a:prstGeom prst="rect">
              <a:avLst/>
            </a:prstGeom>
            <a:noFill/>
            <a:ln>
              <a:noFill/>
            </a:ln>
            <a:effectLst/>
          </p:spPr>
        </p:pic>
        <p:sp>
          <p:nvSpPr>
            <p:cNvPr id="19474" name="AutoShape 18"/>
            <p:cNvSpPr/>
            <p:nvPr/>
          </p:nvSpPr>
          <p:spPr bwMode="auto">
            <a:xfrm>
              <a:off x="-1" y="1798192"/>
              <a:ext cx="1829063" cy="1798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solidFill>
            <a:ln>
              <a:noFill/>
            </a:ln>
            <a:effectLst/>
          </p:spPr>
          <p:txBody>
            <a:bodyPr lIns="0" tIns="0" rIns="0" bIns="0" anchor="ctr"/>
            <a:lstStyle/>
            <a:p>
              <a:pPr algn="ctr">
                <a:defRPr/>
              </a:pPr>
              <a:endParaRPr lang="es-ES" sz="2670">
                <a:solidFill>
                  <a:srgbClr val="FFFFFF"/>
                </a:solidFill>
                <a:cs typeface="Calibri" panose="020F0502020204030204" pitchFamily="34" charset="0"/>
              </a:endParaRPr>
            </a:p>
          </p:txBody>
        </p:sp>
        <p:sp>
          <p:nvSpPr>
            <p:cNvPr id="19475" name="AutoShape 19"/>
            <p:cNvSpPr/>
            <p:nvPr/>
          </p:nvSpPr>
          <p:spPr bwMode="auto">
            <a:xfrm>
              <a:off x="179412" y="2493345"/>
              <a:ext cx="1431928" cy="6491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64289" tIns="64289" rIns="64289" bIns="64289"/>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19476" name="AutoShape 20"/>
            <p:cNvSpPr/>
            <p:nvPr/>
          </p:nvSpPr>
          <p:spPr bwMode="auto">
            <a:xfrm>
              <a:off x="177825" y="2212427"/>
              <a:ext cx="1471824" cy="3063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nchor="ctr"/>
            <a:lstStyle/>
            <a:p>
              <a:pPr>
                <a:defRPr/>
              </a:pPr>
              <a:r>
                <a:rPr lang="es-ES" sz="1685" b="1">
                  <a:solidFill>
                    <a:srgbClr val="FFFFFF"/>
                  </a:solidFill>
                  <a:latin typeface="Open Sans" charset="0"/>
                  <a:cs typeface="Open Sans" charset="0"/>
                  <a:sym typeface="Open Sans" charset="0"/>
                </a:rPr>
                <a:t>Portfolio 5</a:t>
              </a:r>
              <a:endParaRPr lang="es-ES" sz="2670">
                <a:cs typeface="Calibri" panose="020F0502020204030204" pitchFamily="34" charset="0"/>
              </a:endParaRPr>
            </a:p>
          </p:txBody>
        </p:sp>
      </p:grpSp>
      <p:grpSp>
        <p:nvGrpSpPr>
          <p:cNvPr id="19477" name="Group 21"/>
          <p:cNvGrpSpPr/>
          <p:nvPr/>
        </p:nvGrpSpPr>
        <p:grpSpPr bwMode="auto">
          <a:xfrm>
            <a:off x="2565266" y="1665295"/>
            <a:ext cx="2573840" cy="5056159"/>
            <a:chOff x="-1" y="0"/>
            <a:chExt cx="1829063" cy="3596384"/>
          </a:xfrm>
        </p:grpSpPr>
        <p:sp>
          <p:nvSpPr>
            <p:cNvPr id="19478" name="AutoShape 22"/>
            <p:cNvSpPr/>
            <p:nvPr/>
          </p:nvSpPr>
          <p:spPr bwMode="auto">
            <a:xfrm>
              <a:off x="-1" y="0"/>
              <a:ext cx="1829063" cy="17989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2"/>
            </a:solidFill>
            <a:ln>
              <a:noFill/>
            </a:ln>
            <a:effectLst/>
          </p:spPr>
          <p:txBody>
            <a:bodyPr lIns="0" tIns="0" rIns="0" bIns="0" anchor="ctr"/>
            <a:lstStyle/>
            <a:p>
              <a:pPr algn="ctr">
                <a:defRPr/>
              </a:pPr>
              <a:endParaRPr lang="es-ES" sz="2670">
                <a:solidFill>
                  <a:srgbClr val="FFFFFF"/>
                </a:solidFill>
                <a:cs typeface="Calibri" panose="020F0502020204030204" pitchFamily="34" charset="0"/>
              </a:endParaRPr>
            </a:p>
          </p:txBody>
        </p:sp>
        <p:pic>
          <p:nvPicPr>
            <p:cNvPr id="19479" name="Picture 23" descr="pic13.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 y="1797398"/>
              <a:ext cx="1829063" cy="1798986"/>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a:effectLst/>
          </p:spPr>
        </p:pic>
        <p:sp>
          <p:nvSpPr>
            <p:cNvPr id="19480" name="AutoShape 24"/>
            <p:cNvSpPr/>
            <p:nvPr/>
          </p:nvSpPr>
          <p:spPr bwMode="auto">
            <a:xfrm>
              <a:off x="204638" y="674819"/>
              <a:ext cx="1421373" cy="6494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64289" tIns="64289" rIns="64289" bIns="64289"/>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19481" name="AutoShape 25"/>
            <p:cNvSpPr/>
            <p:nvPr/>
          </p:nvSpPr>
          <p:spPr bwMode="auto">
            <a:xfrm>
              <a:off x="203052" y="393776"/>
              <a:ext cx="1616492" cy="3064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0" tIns="0" rIns="0" bIns="0" anchor="ctr"/>
            <a:lstStyle/>
            <a:p>
              <a:pPr>
                <a:defRPr/>
              </a:pPr>
              <a:r>
                <a:rPr lang="es-ES" sz="1685" b="1">
                  <a:solidFill>
                    <a:srgbClr val="FFFFFF"/>
                  </a:solidFill>
                  <a:latin typeface="Open Sans" charset="0"/>
                  <a:cs typeface="Open Sans" charset="0"/>
                  <a:sym typeface="Open Sans" charset="0"/>
                </a:rPr>
                <a:t>Portfolio 1</a:t>
              </a:r>
              <a:endParaRPr lang="es-ES" sz="2670">
                <a:cs typeface="Calibri" panose="020F0502020204030204" pitchFamily="34" charset="0"/>
              </a:endParaRPr>
            </a:p>
          </p:txBody>
        </p:sp>
      </p:grpSp>
      <p:sp>
        <p:nvSpPr>
          <p:cNvPr id="29"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0"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9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9457"/>
                                        </p:tgtEl>
                                        <p:attrNameLst>
                                          <p:attrName>style.visibility</p:attrName>
                                        </p:attrNameLst>
                                      </p:cBhvr>
                                      <p:to>
                                        <p:strVal val="visible"/>
                                      </p:to>
                                    </p:set>
                                    <p:animEffect transition="in" filter="wipe(up)">
                                      <p:cBhvr>
                                        <p:cTn id="7" dur="500"/>
                                        <p:tgtEl>
                                          <p:spTgt spid="1945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9477"/>
                                        </p:tgtEl>
                                        <p:attrNameLst>
                                          <p:attrName>style.visibility</p:attrName>
                                        </p:attrNameLst>
                                      </p:cBhvr>
                                      <p:to>
                                        <p:strVal val="visible"/>
                                      </p:to>
                                    </p:set>
                                    <p:animEffect transition="in" filter="wipe(down)">
                                      <p:cBhvr>
                                        <p:cTn id="11" dur="500"/>
                                        <p:tgtEl>
                                          <p:spTgt spid="1947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9467"/>
                                        </p:tgtEl>
                                        <p:attrNameLst>
                                          <p:attrName>style.visibility</p:attrName>
                                        </p:attrNameLst>
                                      </p:cBhvr>
                                      <p:to>
                                        <p:strVal val="visible"/>
                                      </p:to>
                                    </p:set>
                                    <p:animEffect transition="in" filter="wipe(down)">
                                      <p:cBhvr>
                                        <p:cTn id="15" dur="500"/>
                                        <p:tgtEl>
                                          <p:spTgt spid="1946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9472"/>
                                        </p:tgtEl>
                                        <p:attrNameLst>
                                          <p:attrName>style.visibility</p:attrName>
                                        </p:attrNameLst>
                                      </p:cBhvr>
                                      <p:to>
                                        <p:strVal val="visible"/>
                                      </p:to>
                                    </p:set>
                                    <p:animEffect transition="in" filter="wipe(up)">
                                      <p:cBhvr>
                                        <p:cTn id="19" dur="500"/>
                                        <p:tgtEl>
                                          <p:spTgt spid="19472"/>
                                        </p:tgtEl>
                                      </p:cBhvr>
                                    </p:animEffect>
                                  </p:childTnLst>
                                </p:cTn>
                              </p:par>
                            </p:childTnLst>
                          </p:cTn>
                        </p:par>
                        <p:par>
                          <p:cTn id="20" fill="hold">
                            <p:stCondLst>
                              <p:cond delay="2000"/>
                            </p:stCondLst>
                            <p:childTnLst>
                              <p:par>
                                <p:cTn id="21" presetID="22" presetClass="entr" presetSubtype="4" fill="hold" nodeType="afterEffect">
                                  <p:stCondLst>
                                    <p:cond delay="500"/>
                                  </p:stCondLst>
                                  <p:childTnLst>
                                    <p:set>
                                      <p:cBhvr>
                                        <p:cTn id="22" dur="1" fill="hold">
                                          <p:stCondLst>
                                            <p:cond delay="0"/>
                                          </p:stCondLst>
                                        </p:cTn>
                                        <p:tgtEl>
                                          <p:spTgt spid="19462"/>
                                        </p:tgtEl>
                                        <p:attrNameLst>
                                          <p:attrName>style.visibility</p:attrName>
                                        </p:attrNameLst>
                                      </p:cBhvr>
                                      <p:to>
                                        <p:strVal val="visible"/>
                                      </p:to>
                                    </p:set>
                                    <p:animEffect transition="in" filter="wipe(down)">
                                      <p:cBhvr>
                                        <p:cTn id="23"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858750" cy="72326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a:off x="8155957" y="2483899"/>
            <a:ext cx="841222" cy="841222"/>
            <a:chOff x="3529981" y="507683"/>
            <a:chExt cx="598350" cy="598350"/>
          </a:xfrm>
        </p:grpSpPr>
        <p:sp>
          <p:nvSpPr>
            <p:cNvPr id="32" name="椭圆 31"/>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rgbClr val="0FC7D3"/>
                </a:solidFill>
                <a:latin typeface="Arial" panose="020B0604020202020204" pitchFamily="34" charset="0"/>
                <a:ea typeface="微软雅黑" panose="020B0503020204020204" pitchFamily="34" charset="-122"/>
                <a:cs typeface="Arial" panose="020B0604020202020204" pitchFamily="34" charset="0"/>
              </a:endParaRPr>
            </a:p>
          </p:txBody>
        </p:sp>
        <p:sp>
          <p:nvSpPr>
            <p:cNvPr id="33" name="TextBox 4"/>
            <p:cNvSpPr txBox="1"/>
            <p:nvPr/>
          </p:nvSpPr>
          <p:spPr>
            <a:xfrm>
              <a:off x="3576317" y="558577"/>
              <a:ext cx="530353" cy="496562"/>
            </a:xfrm>
            <a:prstGeom prst="rect">
              <a:avLst/>
            </a:prstGeom>
            <a:noFill/>
          </p:spPr>
          <p:txBody>
            <a:bodyPr wrap="none" rtlCol="0" anchor="ctr">
              <a:spAutoFit/>
            </a:bodyPr>
            <a:lstStyle/>
            <a:p>
              <a:pPr algn="ctr"/>
              <a:r>
                <a:rPr lang="en-US" altLang="zh-CN" sz="3935" dirty="0">
                  <a:solidFill>
                    <a:srgbClr val="0FC7D3"/>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rPr>
                <a:t>01</a:t>
              </a:r>
              <a:endParaRPr lang="zh-CN" altLang="en-US" sz="3935" dirty="0">
                <a:solidFill>
                  <a:srgbClr val="0FC7D3"/>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34" name="组合 33"/>
          <p:cNvGrpSpPr/>
          <p:nvPr/>
        </p:nvGrpSpPr>
        <p:grpSpPr>
          <a:xfrm>
            <a:off x="4485159" y="736005"/>
            <a:ext cx="1627369" cy="1548969"/>
            <a:chOff x="1369560" y="1867224"/>
            <a:chExt cx="1157526" cy="1101761"/>
          </a:xfrm>
        </p:grpSpPr>
        <p:sp>
          <p:nvSpPr>
            <p:cNvPr id="35" name="TextBox 34"/>
            <p:cNvSpPr txBox="1"/>
            <p:nvPr/>
          </p:nvSpPr>
          <p:spPr>
            <a:xfrm>
              <a:off x="1369560" y="1867224"/>
              <a:ext cx="1157526" cy="880367"/>
            </a:xfrm>
            <a:prstGeom prst="rect">
              <a:avLst/>
            </a:prstGeom>
            <a:noFill/>
          </p:spPr>
          <p:txBody>
            <a:bodyPr wrap="none" rtlCol="0" anchor="ctr">
              <a:spAutoFit/>
            </a:bodyPr>
            <a:lstStyle/>
            <a:p>
              <a:pPr algn="ctr">
                <a:lnSpc>
                  <a:spcPct val="150000"/>
                </a:lnSpc>
              </a:pPr>
              <a:r>
                <a:rPr lang="zh-CN" altLang="en-US" sz="8435" baseline="12000" dirty="0">
                  <a:solidFill>
                    <a:srgbClr val="0FC7D3"/>
                  </a:solidFill>
                  <a:effectLst>
                    <a:innerShdw blurRad="63500" dist="50800" dir="18900000">
                      <a:prstClr val="black">
                        <a:alpha val="30000"/>
                      </a:prstClr>
                    </a:innerShdw>
                  </a:effectLst>
                  <a:latin typeface="微软雅黑" panose="020B0503020204020204" pitchFamily="34" charset="-122"/>
                  <a:ea typeface="微软雅黑" panose="020B0503020204020204" pitchFamily="34" charset="-122"/>
                </a:rPr>
                <a:t>目录</a:t>
              </a:r>
            </a:p>
          </p:txBody>
        </p:sp>
        <p:sp>
          <p:nvSpPr>
            <p:cNvPr id="36" name="TextBox 24"/>
            <p:cNvSpPr txBox="1"/>
            <p:nvPr/>
          </p:nvSpPr>
          <p:spPr>
            <a:xfrm>
              <a:off x="1398632" y="2524993"/>
              <a:ext cx="1099376" cy="443992"/>
            </a:xfrm>
            <a:prstGeom prst="rect">
              <a:avLst/>
            </a:prstGeom>
            <a:noFill/>
          </p:spPr>
          <p:txBody>
            <a:bodyPr wrap="none" rtlCol="0" anchor="ctr">
              <a:spAutoFit/>
            </a:bodyPr>
            <a:lstStyle/>
            <a:p>
              <a:pPr algn="ctr">
                <a:lnSpc>
                  <a:spcPct val="150000"/>
                </a:lnSpc>
              </a:pPr>
              <a:r>
                <a:rPr lang="en-US" altLang="zh-CN" sz="3935" baseline="12000" dirty="0">
                  <a:solidFill>
                    <a:srgbClr val="0FC7D3"/>
                  </a:solidFill>
                  <a:effectLst>
                    <a:innerShdw blurRad="63500" dist="50800" dir="18900000">
                      <a:prstClr val="black">
                        <a:alpha val="30000"/>
                      </a:prstClr>
                    </a:innerShdw>
                  </a:effectLst>
                  <a:latin typeface="Franklin Gothic Book" panose="020B0503020102020204" pitchFamily="34" charset="0"/>
                  <a:ea typeface="微软雅黑" panose="020B0503020204020204" pitchFamily="34" charset="-122"/>
                </a:rPr>
                <a:t>CONTENT</a:t>
              </a:r>
              <a:endParaRPr lang="zh-CN" altLang="en-US" sz="3935" baseline="12000" dirty="0">
                <a:solidFill>
                  <a:srgbClr val="0FC7D3"/>
                </a:solidFill>
                <a:effectLst>
                  <a:innerShdw blurRad="63500" dist="50800" dir="18900000">
                    <a:prstClr val="black">
                      <a:alpha val="30000"/>
                    </a:prstClr>
                  </a:innerShdw>
                </a:effectLst>
                <a:latin typeface="Franklin Gothic Book" panose="020B0503020102020204" pitchFamily="34" charset="0"/>
                <a:ea typeface="微软雅黑" panose="020B0503020204020204" pitchFamily="34" charset="-122"/>
              </a:endParaRPr>
            </a:p>
          </p:txBody>
        </p:sp>
      </p:grpSp>
      <p:sp>
        <p:nvSpPr>
          <p:cNvPr id="37" name="矩形 36"/>
          <p:cNvSpPr/>
          <p:nvPr/>
        </p:nvSpPr>
        <p:spPr>
          <a:xfrm>
            <a:off x="9501626" y="2631336"/>
            <a:ext cx="2516532" cy="646251"/>
          </a:xfrm>
          <a:prstGeom prst="rect">
            <a:avLst/>
          </a:prstGeom>
        </p:spPr>
        <p:txBody>
          <a:bodyPr wrap="none">
            <a:spAutoFit/>
          </a:bodyPr>
          <a:lstStyle/>
          <a:p>
            <a:r>
              <a:rPr lang="zh-CN" altLang="en-US" sz="2400" dirty="0">
                <a:solidFill>
                  <a:srgbClr val="0FC7D3"/>
                </a:solidFill>
                <a:latin typeface="微软雅黑" panose="020B0503020204020204" pitchFamily="34" charset="-122"/>
                <a:ea typeface="微软雅黑" panose="020B0503020204020204" pitchFamily="34" charset="-122"/>
              </a:rPr>
              <a:t>相关标题文字</a:t>
            </a:r>
            <a:endParaRPr lang="en-US" altLang="zh-CN" sz="2400" dirty="0">
              <a:solidFill>
                <a:srgbClr val="0FC7D3"/>
              </a:solidFill>
              <a:latin typeface="微软雅黑" panose="020B0503020204020204" pitchFamily="34" charset="-122"/>
              <a:ea typeface="微软雅黑" panose="020B0503020204020204" pitchFamily="34" charset="-122"/>
            </a:endParaRPr>
          </a:p>
          <a:p>
            <a:r>
              <a:rPr lang="en-US" altLang="zh-CN" sz="1200" b="1" dirty="0">
                <a:solidFill>
                  <a:srgbClr val="0FC7D3"/>
                </a:solidFill>
                <a:latin typeface="微软雅黑" panose="020B0503020204020204" pitchFamily="34" charset="-122"/>
                <a:ea typeface="微软雅黑" panose="020B0503020204020204" pitchFamily="34" charset="-122"/>
              </a:rPr>
              <a:t>CLICK TO ADD CAPTION TEXT</a:t>
            </a:r>
            <a:endParaRPr lang="zh-CN" altLang="en-US" sz="1200" b="1" dirty="0">
              <a:solidFill>
                <a:srgbClr val="0FC7D3"/>
              </a:solidFill>
              <a:latin typeface="微软雅黑" panose="020B0503020204020204" pitchFamily="34" charset="-122"/>
              <a:ea typeface="微软雅黑" panose="020B0503020204020204" pitchFamily="34" charset="-122"/>
            </a:endParaRPr>
          </a:p>
        </p:txBody>
      </p:sp>
      <p:sp>
        <p:nvSpPr>
          <p:cNvPr id="38" name="矩形 37"/>
          <p:cNvSpPr/>
          <p:nvPr/>
        </p:nvSpPr>
        <p:spPr>
          <a:xfrm>
            <a:off x="9501626" y="3690393"/>
            <a:ext cx="2516532" cy="646251"/>
          </a:xfrm>
          <a:prstGeom prst="rect">
            <a:avLst/>
          </a:prstGeom>
        </p:spPr>
        <p:txBody>
          <a:bodyPr wrap="none">
            <a:spAutoFit/>
          </a:bodyPr>
          <a:lstStyle/>
          <a:p>
            <a:r>
              <a:rPr lang="zh-CN" altLang="en-US" sz="2400" dirty="0">
                <a:solidFill>
                  <a:srgbClr val="0FC7D3"/>
                </a:solidFill>
                <a:latin typeface="微软雅黑" panose="020B0503020204020204" pitchFamily="34" charset="-122"/>
                <a:ea typeface="微软雅黑" panose="020B0503020204020204" pitchFamily="34" charset="-122"/>
              </a:rPr>
              <a:t>相关标题文字</a:t>
            </a:r>
            <a:endParaRPr lang="en-US" altLang="zh-CN" sz="2400" dirty="0">
              <a:solidFill>
                <a:srgbClr val="0FC7D3"/>
              </a:solidFill>
              <a:latin typeface="微软雅黑" panose="020B0503020204020204" pitchFamily="34" charset="-122"/>
              <a:ea typeface="微软雅黑" panose="020B0503020204020204" pitchFamily="34" charset="-122"/>
            </a:endParaRPr>
          </a:p>
          <a:p>
            <a:r>
              <a:rPr lang="en-US" altLang="zh-CN" sz="1200" b="1" dirty="0">
                <a:solidFill>
                  <a:srgbClr val="0FC7D3"/>
                </a:solidFill>
                <a:latin typeface="微软雅黑" panose="020B0503020204020204" pitchFamily="34" charset="-122"/>
                <a:ea typeface="微软雅黑" panose="020B0503020204020204" pitchFamily="34" charset="-122"/>
              </a:rPr>
              <a:t>CLICK TO ADD CAPTION TEXT</a:t>
            </a:r>
            <a:endParaRPr lang="zh-CN" altLang="en-US" sz="1200" b="1" dirty="0">
              <a:solidFill>
                <a:srgbClr val="0FC7D3"/>
              </a:solidFill>
              <a:latin typeface="微软雅黑" panose="020B0503020204020204" pitchFamily="34" charset="-122"/>
              <a:ea typeface="微软雅黑" panose="020B0503020204020204" pitchFamily="34" charset="-122"/>
            </a:endParaRPr>
          </a:p>
        </p:txBody>
      </p:sp>
      <p:sp>
        <p:nvSpPr>
          <p:cNvPr id="39" name="矩形 38"/>
          <p:cNvSpPr/>
          <p:nvPr/>
        </p:nvSpPr>
        <p:spPr>
          <a:xfrm>
            <a:off x="9459882" y="5808508"/>
            <a:ext cx="2516532" cy="646251"/>
          </a:xfrm>
          <a:prstGeom prst="rect">
            <a:avLst/>
          </a:prstGeom>
        </p:spPr>
        <p:txBody>
          <a:bodyPr wrap="none">
            <a:spAutoFit/>
          </a:bodyPr>
          <a:lstStyle/>
          <a:p>
            <a:r>
              <a:rPr lang="zh-CN" altLang="en-US" sz="2400" dirty="0">
                <a:solidFill>
                  <a:srgbClr val="0FC7D3"/>
                </a:solidFill>
                <a:latin typeface="微软雅黑" panose="020B0503020204020204" pitchFamily="34" charset="-122"/>
                <a:ea typeface="微软雅黑" panose="020B0503020204020204" pitchFamily="34" charset="-122"/>
              </a:rPr>
              <a:t>相关标题文字</a:t>
            </a:r>
            <a:endParaRPr lang="en-US" altLang="zh-CN" sz="2400" dirty="0">
              <a:solidFill>
                <a:srgbClr val="0FC7D3"/>
              </a:solidFill>
              <a:latin typeface="微软雅黑" panose="020B0503020204020204" pitchFamily="34" charset="-122"/>
              <a:ea typeface="微软雅黑" panose="020B0503020204020204" pitchFamily="34" charset="-122"/>
            </a:endParaRPr>
          </a:p>
          <a:p>
            <a:r>
              <a:rPr lang="en-US" altLang="zh-CN" sz="1200" b="1" dirty="0">
                <a:solidFill>
                  <a:srgbClr val="0FC7D3"/>
                </a:solidFill>
                <a:latin typeface="微软雅黑" panose="020B0503020204020204" pitchFamily="34" charset="-122"/>
                <a:ea typeface="微软雅黑" panose="020B0503020204020204" pitchFamily="34" charset="-122"/>
              </a:rPr>
              <a:t>CLICK TO ADD CAPTION TEXT</a:t>
            </a:r>
            <a:endParaRPr lang="zh-CN" altLang="en-US" sz="1200" b="1" dirty="0">
              <a:solidFill>
                <a:srgbClr val="0FC7D3"/>
              </a:solidFill>
              <a:latin typeface="微软雅黑" panose="020B0503020204020204" pitchFamily="34" charset="-122"/>
              <a:ea typeface="微软雅黑" panose="020B0503020204020204" pitchFamily="34" charset="-122"/>
            </a:endParaRPr>
          </a:p>
        </p:txBody>
      </p:sp>
      <p:grpSp>
        <p:nvGrpSpPr>
          <p:cNvPr id="40" name="组合 39"/>
          <p:cNvGrpSpPr/>
          <p:nvPr/>
        </p:nvGrpSpPr>
        <p:grpSpPr>
          <a:xfrm>
            <a:off x="8204124" y="3592909"/>
            <a:ext cx="841222" cy="841222"/>
            <a:chOff x="3529981" y="507683"/>
            <a:chExt cx="598350" cy="598350"/>
          </a:xfrm>
        </p:grpSpPr>
        <p:sp>
          <p:nvSpPr>
            <p:cNvPr id="41" name="椭圆 40"/>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rgbClr val="0FC7D3"/>
                </a:solidFill>
                <a:latin typeface="Arial" panose="020B0604020202020204" pitchFamily="34" charset="0"/>
                <a:ea typeface="微软雅黑" panose="020B0503020204020204" pitchFamily="34" charset="-122"/>
                <a:cs typeface="Arial" panose="020B0604020202020204" pitchFamily="34" charset="0"/>
              </a:endParaRPr>
            </a:p>
          </p:txBody>
        </p:sp>
        <p:sp>
          <p:nvSpPr>
            <p:cNvPr id="42" name="TextBox 48"/>
            <p:cNvSpPr txBox="1"/>
            <p:nvPr/>
          </p:nvSpPr>
          <p:spPr>
            <a:xfrm>
              <a:off x="3567571" y="598214"/>
              <a:ext cx="530353" cy="496562"/>
            </a:xfrm>
            <a:prstGeom prst="rect">
              <a:avLst/>
            </a:prstGeom>
            <a:noFill/>
          </p:spPr>
          <p:txBody>
            <a:bodyPr wrap="none" rtlCol="0" anchor="ctr">
              <a:spAutoFit/>
            </a:bodyPr>
            <a:lstStyle/>
            <a:p>
              <a:pPr algn="ctr"/>
              <a:r>
                <a:rPr lang="en-US" altLang="zh-CN" sz="3935" dirty="0">
                  <a:solidFill>
                    <a:srgbClr val="0FC7D3"/>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rPr>
                <a:t>02</a:t>
              </a:r>
              <a:endParaRPr lang="zh-CN" altLang="en-US" sz="3935" dirty="0">
                <a:solidFill>
                  <a:srgbClr val="0FC7D3"/>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43" name="组合 42"/>
          <p:cNvGrpSpPr/>
          <p:nvPr/>
        </p:nvGrpSpPr>
        <p:grpSpPr>
          <a:xfrm>
            <a:off x="8212107" y="5690638"/>
            <a:ext cx="841222" cy="841222"/>
            <a:chOff x="3529981" y="507683"/>
            <a:chExt cx="598350" cy="598350"/>
          </a:xfrm>
        </p:grpSpPr>
        <p:sp>
          <p:nvSpPr>
            <p:cNvPr id="44" name="椭圆 43"/>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rgbClr val="0FC7D3"/>
                </a:solidFill>
                <a:latin typeface="Arial" panose="020B0604020202020204" pitchFamily="34" charset="0"/>
                <a:ea typeface="微软雅黑" panose="020B0503020204020204" pitchFamily="34" charset="-122"/>
                <a:cs typeface="Arial" panose="020B0604020202020204" pitchFamily="34" charset="0"/>
              </a:endParaRPr>
            </a:p>
          </p:txBody>
        </p:sp>
        <p:sp>
          <p:nvSpPr>
            <p:cNvPr id="45" name="TextBox 51"/>
            <p:cNvSpPr txBox="1"/>
            <p:nvPr/>
          </p:nvSpPr>
          <p:spPr>
            <a:xfrm>
              <a:off x="3570639" y="582835"/>
              <a:ext cx="530353" cy="496562"/>
            </a:xfrm>
            <a:prstGeom prst="rect">
              <a:avLst/>
            </a:prstGeom>
            <a:noFill/>
          </p:spPr>
          <p:txBody>
            <a:bodyPr wrap="none" rtlCol="0" anchor="ctr">
              <a:spAutoFit/>
            </a:bodyPr>
            <a:lstStyle/>
            <a:p>
              <a:pPr algn="ctr"/>
              <a:r>
                <a:rPr lang="en-US" altLang="zh-CN" sz="3935" dirty="0">
                  <a:solidFill>
                    <a:srgbClr val="0FC7D3"/>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rPr>
                <a:t>04</a:t>
              </a:r>
              <a:endParaRPr lang="zh-CN" altLang="en-US" sz="3935" dirty="0">
                <a:solidFill>
                  <a:srgbClr val="0FC7D3"/>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46" name="组合 45"/>
          <p:cNvGrpSpPr/>
          <p:nvPr/>
        </p:nvGrpSpPr>
        <p:grpSpPr>
          <a:xfrm>
            <a:off x="8048273" y="2428265"/>
            <a:ext cx="1056595" cy="4227475"/>
            <a:chOff x="5901014" y="1112411"/>
            <a:chExt cx="1056725" cy="4227997"/>
          </a:xfrm>
        </p:grpSpPr>
        <p:sp>
          <p:nvSpPr>
            <p:cNvPr id="47" name="弧形 46"/>
            <p:cNvSpPr/>
            <p:nvPr/>
          </p:nvSpPr>
          <p:spPr>
            <a:xfrm>
              <a:off x="5901014" y="3226592"/>
              <a:ext cx="1056724" cy="1056724"/>
            </a:xfrm>
            <a:prstGeom prst="arc">
              <a:avLst>
                <a:gd name="adj1" fmla="val 16072548"/>
                <a:gd name="adj2" fmla="val 5356559"/>
              </a:avLst>
            </a:prstGeom>
            <a:noFill/>
            <a:ln w="9525">
              <a:solidFill>
                <a:schemeClr val="accent3"/>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FC7D3"/>
                </a:solidFill>
                <a:latin typeface="微软雅黑" panose="020B0503020204020204" pitchFamily="34" charset="-122"/>
                <a:ea typeface="微软雅黑" panose="020B0503020204020204" pitchFamily="34" charset="-122"/>
              </a:endParaRPr>
            </a:p>
          </p:txBody>
        </p:sp>
        <p:sp>
          <p:nvSpPr>
            <p:cNvPr id="48" name="弧形 47"/>
            <p:cNvSpPr/>
            <p:nvPr/>
          </p:nvSpPr>
          <p:spPr>
            <a:xfrm>
              <a:off x="5901014" y="1112411"/>
              <a:ext cx="1056724" cy="1056724"/>
            </a:xfrm>
            <a:prstGeom prst="arc">
              <a:avLst>
                <a:gd name="adj1" fmla="val 16200000"/>
                <a:gd name="adj2" fmla="val 5356559"/>
              </a:avLst>
            </a:prstGeom>
            <a:noFill/>
            <a:ln w="9525">
              <a:solidFill>
                <a:schemeClr val="accent3"/>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FC7D3"/>
                </a:solidFill>
                <a:latin typeface="微软雅黑" panose="020B0503020204020204" pitchFamily="34" charset="-122"/>
                <a:ea typeface="微软雅黑" panose="020B0503020204020204" pitchFamily="34" charset="-122"/>
              </a:endParaRPr>
            </a:p>
          </p:txBody>
        </p:sp>
        <p:sp>
          <p:nvSpPr>
            <p:cNvPr id="49" name="弧形 48"/>
            <p:cNvSpPr/>
            <p:nvPr/>
          </p:nvSpPr>
          <p:spPr>
            <a:xfrm flipH="1">
              <a:off x="5901015" y="2169503"/>
              <a:ext cx="1056724" cy="1056724"/>
            </a:xfrm>
            <a:prstGeom prst="arc">
              <a:avLst>
                <a:gd name="adj1" fmla="val 16169364"/>
                <a:gd name="adj2" fmla="val 5281886"/>
              </a:avLst>
            </a:prstGeom>
            <a:noFill/>
            <a:ln w="9525">
              <a:solidFill>
                <a:schemeClr val="accent3"/>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FC7D3"/>
                </a:solidFill>
                <a:latin typeface="微软雅黑" panose="020B0503020204020204" pitchFamily="34" charset="-122"/>
                <a:ea typeface="微软雅黑" panose="020B0503020204020204" pitchFamily="34" charset="-122"/>
              </a:endParaRPr>
            </a:p>
          </p:txBody>
        </p:sp>
        <p:sp>
          <p:nvSpPr>
            <p:cNvPr id="50" name="弧形 49"/>
            <p:cNvSpPr/>
            <p:nvPr/>
          </p:nvSpPr>
          <p:spPr>
            <a:xfrm flipH="1">
              <a:off x="5901015" y="4283684"/>
              <a:ext cx="1056724" cy="1056724"/>
            </a:xfrm>
            <a:prstGeom prst="arc">
              <a:avLst>
                <a:gd name="adj1" fmla="val 16152732"/>
                <a:gd name="adj2" fmla="val 5201936"/>
              </a:avLst>
            </a:prstGeom>
            <a:noFill/>
            <a:ln w="9525">
              <a:solidFill>
                <a:schemeClr val="accent3"/>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FC7D3"/>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8201026" y="4649867"/>
            <a:ext cx="841222" cy="841222"/>
            <a:chOff x="3529981" y="507683"/>
            <a:chExt cx="598350" cy="598350"/>
          </a:xfrm>
        </p:grpSpPr>
        <p:sp>
          <p:nvSpPr>
            <p:cNvPr id="52" name="椭圆 51"/>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rgbClr val="0FC7D3"/>
                </a:solidFill>
                <a:latin typeface="Arial" panose="020B0604020202020204" pitchFamily="34" charset="0"/>
                <a:ea typeface="微软雅黑" panose="020B0503020204020204" pitchFamily="34" charset="-122"/>
                <a:cs typeface="Arial" panose="020B0604020202020204" pitchFamily="34" charset="0"/>
              </a:endParaRPr>
            </a:p>
          </p:txBody>
        </p:sp>
        <p:sp>
          <p:nvSpPr>
            <p:cNvPr id="53" name="TextBox 57"/>
            <p:cNvSpPr txBox="1"/>
            <p:nvPr/>
          </p:nvSpPr>
          <p:spPr>
            <a:xfrm>
              <a:off x="3578518" y="582851"/>
              <a:ext cx="530353" cy="496562"/>
            </a:xfrm>
            <a:prstGeom prst="rect">
              <a:avLst/>
            </a:prstGeom>
            <a:noFill/>
          </p:spPr>
          <p:txBody>
            <a:bodyPr wrap="none" rtlCol="0" anchor="ctr">
              <a:spAutoFit/>
            </a:bodyPr>
            <a:lstStyle/>
            <a:p>
              <a:pPr algn="ctr"/>
              <a:r>
                <a:rPr lang="en-US" altLang="zh-CN" sz="3935" dirty="0">
                  <a:solidFill>
                    <a:srgbClr val="0FC7D3"/>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rPr>
                <a:t>03</a:t>
              </a:r>
              <a:endParaRPr lang="zh-CN" altLang="en-US" sz="3935" dirty="0">
                <a:solidFill>
                  <a:srgbClr val="0FC7D3"/>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endParaRPr>
            </a:p>
          </p:txBody>
        </p:sp>
      </p:grpSp>
      <p:sp>
        <p:nvSpPr>
          <p:cNvPr id="54" name="矩形 53"/>
          <p:cNvSpPr/>
          <p:nvPr/>
        </p:nvSpPr>
        <p:spPr>
          <a:xfrm>
            <a:off x="9459881" y="4749451"/>
            <a:ext cx="2516532" cy="646251"/>
          </a:xfrm>
          <a:prstGeom prst="rect">
            <a:avLst/>
          </a:prstGeom>
        </p:spPr>
        <p:txBody>
          <a:bodyPr wrap="none">
            <a:spAutoFit/>
          </a:bodyPr>
          <a:lstStyle/>
          <a:p>
            <a:r>
              <a:rPr lang="zh-CN" altLang="en-US" sz="2400" dirty="0">
                <a:solidFill>
                  <a:srgbClr val="0FC7D3"/>
                </a:solidFill>
                <a:latin typeface="微软雅黑" panose="020B0503020204020204" pitchFamily="34" charset="-122"/>
                <a:ea typeface="微软雅黑" panose="020B0503020204020204" pitchFamily="34" charset="-122"/>
              </a:rPr>
              <a:t>相关标题文字</a:t>
            </a:r>
            <a:endParaRPr lang="en-US" altLang="zh-CN" sz="2400" dirty="0">
              <a:solidFill>
                <a:srgbClr val="0FC7D3"/>
              </a:solidFill>
              <a:latin typeface="微软雅黑" panose="020B0503020204020204" pitchFamily="34" charset="-122"/>
              <a:ea typeface="微软雅黑" panose="020B0503020204020204" pitchFamily="34" charset="-122"/>
            </a:endParaRPr>
          </a:p>
          <a:p>
            <a:r>
              <a:rPr lang="en-US" altLang="zh-CN" sz="1200" b="1" dirty="0">
                <a:solidFill>
                  <a:srgbClr val="0FC7D3"/>
                </a:solidFill>
                <a:latin typeface="微软雅黑" panose="020B0503020204020204" pitchFamily="34" charset="-122"/>
                <a:ea typeface="微软雅黑" panose="020B0503020204020204" pitchFamily="34" charset="-122"/>
              </a:rPr>
              <a:t>CLICK TO ADD CAPTION TEXT</a:t>
            </a:r>
            <a:endParaRPr lang="zh-CN" altLang="en-US" sz="1200" b="1" dirty="0">
              <a:solidFill>
                <a:srgbClr val="0FC7D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wipe(up)">
                                          <p:cBhvr>
                                            <p:cTn id="13" dur="500"/>
                                            <p:tgtEl>
                                              <p:spTgt spid="46"/>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fltVal val="0"/>
                                              </p:val>
                                            </p:tav>
                                            <p:tav tm="100000">
                                              <p:val>
                                                <p:strVal val="#ppt_h"/>
                                              </p:val>
                                            </p:tav>
                                          </p:tavLst>
                                        </p:anim>
                                        <p:animEffect transition="in" filter="fade">
                                          <p:cBhvr>
                                            <p:cTn id="19" dur="500"/>
                                            <p:tgtEl>
                                              <p:spTgt spid="34"/>
                                            </p:tgtEl>
                                          </p:cBhvr>
                                        </p:animEffect>
                                      </p:childTnLst>
                                    </p:cTn>
                                  </p:par>
                                </p:childTnLst>
                              </p:cTn>
                            </p:par>
                            <p:par>
                              <p:cTn id="20" fill="hold">
                                <p:stCondLst>
                                  <p:cond delay="2000"/>
                                </p:stCondLst>
                                <p:childTnLst>
                                  <p:par>
                                    <p:cTn id="21" presetID="2" presetClass="entr" presetSubtype="3" fill="hold" nodeType="afterEffect" p14:presetBounceEnd="60000">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14:bounceEnd="60000">
                                          <p:cBhvr additive="base">
                                            <p:cTn id="23" dur="1250" fill="hold"/>
                                            <p:tgtEl>
                                              <p:spTgt spid="31"/>
                                            </p:tgtEl>
                                            <p:attrNameLst>
                                              <p:attrName>ppt_x</p:attrName>
                                            </p:attrNameLst>
                                          </p:cBhvr>
                                          <p:tavLst>
                                            <p:tav tm="0">
                                              <p:val>
                                                <p:strVal val="1+#ppt_w/2"/>
                                              </p:val>
                                            </p:tav>
                                            <p:tav tm="100000">
                                              <p:val>
                                                <p:strVal val="#ppt_x"/>
                                              </p:val>
                                            </p:tav>
                                          </p:tavLst>
                                        </p:anim>
                                        <p:anim calcmode="lin" valueType="num" p14:bounceEnd="60000">
                                          <p:cBhvr additive="base">
                                            <p:cTn id="24" dur="1250" fill="hold"/>
                                            <p:tgtEl>
                                              <p:spTgt spid="31"/>
                                            </p:tgtEl>
                                            <p:attrNameLst>
                                              <p:attrName>ppt_y</p:attrName>
                                            </p:attrNameLst>
                                          </p:cBhvr>
                                          <p:tavLst>
                                            <p:tav tm="0">
                                              <p:val>
                                                <p:strVal val="0-#ppt_h/2"/>
                                              </p:val>
                                            </p:tav>
                                            <p:tav tm="100000">
                                              <p:val>
                                                <p:strVal val="#ppt_y"/>
                                              </p:val>
                                            </p:tav>
                                          </p:tavLst>
                                        </p:anim>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left)">
                                          <p:cBhvr>
                                            <p:cTn id="28" dur="750"/>
                                            <p:tgtEl>
                                              <p:spTgt spid="37"/>
                                            </p:tgtEl>
                                          </p:cBhvr>
                                        </p:animEffect>
                                      </p:childTnLst>
                                    </p:cTn>
                                  </p:par>
                                </p:childTnLst>
                              </p:cTn>
                            </p:par>
                            <p:par>
                              <p:cTn id="29" fill="hold">
                                <p:stCondLst>
                                  <p:cond delay="4500"/>
                                </p:stCondLst>
                                <p:childTnLst>
                                  <p:par>
                                    <p:cTn id="30" presetID="2" presetClass="entr" presetSubtype="3" fill="hold" nodeType="afterEffect" p14:presetBounceEnd="60000">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14:bounceEnd="60000">
                                          <p:cBhvr additive="base">
                                            <p:cTn id="32" dur="1250" fill="hold"/>
                                            <p:tgtEl>
                                              <p:spTgt spid="40"/>
                                            </p:tgtEl>
                                            <p:attrNameLst>
                                              <p:attrName>ppt_x</p:attrName>
                                            </p:attrNameLst>
                                          </p:cBhvr>
                                          <p:tavLst>
                                            <p:tav tm="0">
                                              <p:val>
                                                <p:strVal val="1+#ppt_w/2"/>
                                              </p:val>
                                            </p:tav>
                                            <p:tav tm="100000">
                                              <p:val>
                                                <p:strVal val="#ppt_x"/>
                                              </p:val>
                                            </p:tav>
                                          </p:tavLst>
                                        </p:anim>
                                        <p:anim calcmode="lin" valueType="num" p14:bounceEnd="60000">
                                          <p:cBhvr additive="base">
                                            <p:cTn id="33" dur="1250" fill="hold"/>
                                            <p:tgtEl>
                                              <p:spTgt spid="40"/>
                                            </p:tgtEl>
                                            <p:attrNameLst>
                                              <p:attrName>ppt_y</p:attrName>
                                            </p:attrNameLst>
                                          </p:cBhvr>
                                          <p:tavLst>
                                            <p:tav tm="0">
                                              <p:val>
                                                <p:strVal val="0-#ppt_h/2"/>
                                              </p:val>
                                            </p:tav>
                                            <p:tav tm="100000">
                                              <p:val>
                                                <p:strVal val="#ppt_y"/>
                                              </p:val>
                                            </p:tav>
                                          </p:tavLst>
                                        </p:anim>
                                      </p:childTnLst>
                                    </p:cTn>
                                  </p:par>
                                </p:childTnLst>
                              </p:cTn>
                            </p:par>
                            <p:par>
                              <p:cTn id="34" fill="hold">
                                <p:stCondLst>
                                  <p:cond delay="6000"/>
                                </p:stCondLst>
                                <p:childTnLst>
                                  <p:par>
                                    <p:cTn id="35" presetID="22" presetClass="entr" presetSubtype="8"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left)">
                                          <p:cBhvr>
                                            <p:cTn id="37" dur="750"/>
                                            <p:tgtEl>
                                              <p:spTgt spid="38"/>
                                            </p:tgtEl>
                                          </p:cBhvr>
                                        </p:animEffect>
                                      </p:childTnLst>
                                    </p:cTn>
                                  </p:par>
                                </p:childTnLst>
                              </p:cTn>
                            </p:par>
                            <p:par>
                              <p:cTn id="38" fill="hold">
                                <p:stCondLst>
                                  <p:cond delay="7000"/>
                                </p:stCondLst>
                                <p:childTnLst>
                                  <p:par>
                                    <p:cTn id="39" presetID="2" presetClass="entr" presetSubtype="3" fill="hold" nodeType="afterEffect" p14:presetBounceEnd="60000">
                                      <p:stCondLst>
                                        <p:cond delay="0"/>
                                      </p:stCondLst>
                                      <p:childTnLst>
                                        <p:set>
                                          <p:cBhvr>
                                            <p:cTn id="40" dur="1" fill="hold">
                                              <p:stCondLst>
                                                <p:cond delay="0"/>
                                              </p:stCondLst>
                                            </p:cTn>
                                            <p:tgtEl>
                                              <p:spTgt spid="51"/>
                                            </p:tgtEl>
                                            <p:attrNameLst>
                                              <p:attrName>style.visibility</p:attrName>
                                            </p:attrNameLst>
                                          </p:cBhvr>
                                          <p:to>
                                            <p:strVal val="visible"/>
                                          </p:to>
                                        </p:set>
                                        <p:anim calcmode="lin" valueType="num" p14:bounceEnd="60000">
                                          <p:cBhvr additive="base">
                                            <p:cTn id="41" dur="1250" fill="hold"/>
                                            <p:tgtEl>
                                              <p:spTgt spid="51"/>
                                            </p:tgtEl>
                                            <p:attrNameLst>
                                              <p:attrName>ppt_x</p:attrName>
                                            </p:attrNameLst>
                                          </p:cBhvr>
                                          <p:tavLst>
                                            <p:tav tm="0">
                                              <p:val>
                                                <p:strVal val="1+#ppt_w/2"/>
                                              </p:val>
                                            </p:tav>
                                            <p:tav tm="100000">
                                              <p:val>
                                                <p:strVal val="#ppt_x"/>
                                              </p:val>
                                            </p:tav>
                                          </p:tavLst>
                                        </p:anim>
                                        <p:anim calcmode="lin" valueType="num" p14:bounceEnd="60000">
                                          <p:cBhvr additive="base">
                                            <p:cTn id="42" dur="1250" fill="hold"/>
                                            <p:tgtEl>
                                              <p:spTgt spid="51"/>
                                            </p:tgtEl>
                                            <p:attrNameLst>
                                              <p:attrName>ppt_y</p:attrName>
                                            </p:attrNameLst>
                                          </p:cBhvr>
                                          <p:tavLst>
                                            <p:tav tm="0">
                                              <p:val>
                                                <p:strVal val="0-#ppt_h/2"/>
                                              </p:val>
                                            </p:tav>
                                            <p:tav tm="100000">
                                              <p:val>
                                                <p:strVal val="#ppt_y"/>
                                              </p:val>
                                            </p:tav>
                                          </p:tavLst>
                                        </p:anim>
                                      </p:childTnLst>
                                    </p:cTn>
                                  </p:par>
                                </p:childTnLst>
                              </p:cTn>
                            </p:par>
                            <p:par>
                              <p:cTn id="43" fill="hold">
                                <p:stCondLst>
                                  <p:cond delay="8500"/>
                                </p:stCondLst>
                                <p:childTnLst>
                                  <p:par>
                                    <p:cTn id="44" presetID="22" presetClass="entr" presetSubtype="8"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wipe(left)">
                                          <p:cBhvr>
                                            <p:cTn id="46" dur="750"/>
                                            <p:tgtEl>
                                              <p:spTgt spid="54"/>
                                            </p:tgtEl>
                                          </p:cBhvr>
                                        </p:animEffect>
                                      </p:childTnLst>
                                    </p:cTn>
                                  </p:par>
                                </p:childTnLst>
                              </p:cTn>
                            </p:par>
                            <p:par>
                              <p:cTn id="47" fill="hold">
                                <p:stCondLst>
                                  <p:cond delay="9500"/>
                                </p:stCondLst>
                                <p:childTnLst>
                                  <p:par>
                                    <p:cTn id="48" presetID="2" presetClass="entr" presetSubtype="3" fill="hold" nodeType="afterEffect" p14:presetBounceEnd="60000">
                                      <p:stCondLst>
                                        <p:cond delay="0"/>
                                      </p:stCondLst>
                                      <p:childTnLst>
                                        <p:set>
                                          <p:cBhvr>
                                            <p:cTn id="49" dur="1" fill="hold">
                                              <p:stCondLst>
                                                <p:cond delay="0"/>
                                              </p:stCondLst>
                                            </p:cTn>
                                            <p:tgtEl>
                                              <p:spTgt spid="43"/>
                                            </p:tgtEl>
                                            <p:attrNameLst>
                                              <p:attrName>style.visibility</p:attrName>
                                            </p:attrNameLst>
                                          </p:cBhvr>
                                          <p:to>
                                            <p:strVal val="visible"/>
                                          </p:to>
                                        </p:set>
                                        <p:anim calcmode="lin" valueType="num" p14:bounceEnd="60000">
                                          <p:cBhvr additive="base">
                                            <p:cTn id="50" dur="1250" fill="hold"/>
                                            <p:tgtEl>
                                              <p:spTgt spid="43"/>
                                            </p:tgtEl>
                                            <p:attrNameLst>
                                              <p:attrName>ppt_x</p:attrName>
                                            </p:attrNameLst>
                                          </p:cBhvr>
                                          <p:tavLst>
                                            <p:tav tm="0">
                                              <p:val>
                                                <p:strVal val="1+#ppt_w/2"/>
                                              </p:val>
                                            </p:tav>
                                            <p:tav tm="100000">
                                              <p:val>
                                                <p:strVal val="#ppt_x"/>
                                              </p:val>
                                            </p:tav>
                                          </p:tavLst>
                                        </p:anim>
                                        <p:anim calcmode="lin" valueType="num" p14:bounceEnd="60000">
                                          <p:cBhvr additive="base">
                                            <p:cTn id="51" dur="1250" fill="hold"/>
                                            <p:tgtEl>
                                              <p:spTgt spid="43"/>
                                            </p:tgtEl>
                                            <p:attrNameLst>
                                              <p:attrName>ppt_y</p:attrName>
                                            </p:attrNameLst>
                                          </p:cBhvr>
                                          <p:tavLst>
                                            <p:tav tm="0">
                                              <p:val>
                                                <p:strVal val="0-#ppt_h/2"/>
                                              </p:val>
                                            </p:tav>
                                            <p:tav tm="100000">
                                              <p:val>
                                                <p:strVal val="#ppt_y"/>
                                              </p:val>
                                            </p:tav>
                                          </p:tavLst>
                                        </p:anim>
                                      </p:childTnLst>
                                    </p:cTn>
                                  </p:par>
                                </p:childTnLst>
                              </p:cTn>
                            </p:par>
                            <p:par>
                              <p:cTn id="52" fill="hold">
                                <p:stCondLst>
                                  <p:cond delay="11000"/>
                                </p:stCondLst>
                                <p:childTnLst>
                                  <p:par>
                                    <p:cTn id="53" presetID="22" presetClass="entr" presetSubtype="8"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left)">
                                          <p:cBhvr>
                                            <p:cTn id="55" dur="7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7" grpId="0"/>
          <p:bldP spid="38" grpId="0"/>
          <p:bldP spid="39" grpId="0"/>
          <p:bldP spid="5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wipe(up)">
                                          <p:cBhvr>
                                            <p:cTn id="13" dur="500"/>
                                            <p:tgtEl>
                                              <p:spTgt spid="46"/>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fltVal val="0"/>
                                              </p:val>
                                            </p:tav>
                                            <p:tav tm="100000">
                                              <p:val>
                                                <p:strVal val="#ppt_h"/>
                                              </p:val>
                                            </p:tav>
                                          </p:tavLst>
                                        </p:anim>
                                        <p:animEffect transition="in" filter="fade">
                                          <p:cBhvr>
                                            <p:cTn id="19" dur="500"/>
                                            <p:tgtEl>
                                              <p:spTgt spid="34"/>
                                            </p:tgtEl>
                                          </p:cBhvr>
                                        </p:animEffect>
                                      </p:childTnLst>
                                    </p:cTn>
                                  </p:par>
                                </p:childTnLst>
                              </p:cTn>
                            </p:par>
                            <p:par>
                              <p:cTn id="20" fill="hold">
                                <p:stCondLst>
                                  <p:cond delay="2000"/>
                                </p:stCondLst>
                                <p:childTnLst>
                                  <p:par>
                                    <p:cTn id="21" presetID="2" presetClass="entr" presetSubtype="3"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1250" fill="hold"/>
                                            <p:tgtEl>
                                              <p:spTgt spid="31"/>
                                            </p:tgtEl>
                                            <p:attrNameLst>
                                              <p:attrName>ppt_x</p:attrName>
                                            </p:attrNameLst>
                                          </p:cBhvr>
                                          <p:tavLst>
                                            <p:tav tm="0">
                                              <p:val>
                                                <p:strVal val="1+#ppt_w/2"/>
                                              </p:val>
                                            </p:tav>
                                            <p:tav tm="100000">
                                              <p:val>
                                                <p:strVal val="#ppt_x"/>
                                              </p:val>
                                            </p:tav>
                                          </p:tavLst>
                                        </p:anim>
                                        <p:anim calcmode="lin" valueType="num">
                                          <p:cBhvr additive="base">
                                            <p:cTn id="24" dur="1250" fill="hold"/>
                                            <p:tgtEl>
                                              <p:spTgt spid="31"/>
                                            </p:tgtEl>
                                            <p:attrNameLst>
                                              <p:attrName>ppt_y</p:attrName>
                                            </p:attrNameLst>
                                          </p:cBhvr>
                                          <p:tavLst>
                                            <p:tav tm="0">
                                              <p:val>
                                                <p:strVal val="0-#ppt_h/2"/>
                                              </p:val>
                                            </p:tav>
                                            <p:tav tm="100000">
                                              <p:val>
                                                <p:strVal val="#ppt_y"/>
                                              </p:val>
                                            </p:tav>
                                          </p:tavLst>
                                        </p:anim>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left)">
                                          <p:cBhvr>
                                            <p:cTn id="28" dur="750"/>
                                            <p:tgtEl>
                                              <p:spTgt spid="37"/>
                                            </p:tgtEl>
                                          </p:cBhvr>
                                        </p:animEffect>
                                      </p:childTnLst>
                                    </p:cTn>
                                  </p:par>
                                </p:childTnLst>
                              </p:cTn>
                            </p:par>
                            <p:par>
                              <p:cTn id="29" fill="hold">
                                <p:stCondLst>
                                  <p:cond delay="4500"/>
                                </p:stCondLst>
                                <p:childTnLst>
                                  <p:par>
                                    <p:cTn id="30" presetID="2" presetClass="entr" presetSubtype="3"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additive="base">
                                            <p:cTn id="32" dur="1250" fill="hold"/>
                                            <p:tgtEl>
                                              <p:spTgt spid="40"/>
                                            </p:tgtEl>
                                            <p:attrNameLst>
                                              <p:attrName>ppt_x</p:attrName>
                                            </p:attrNameLst>
                                          </p:cBhvr>
                                          <p:tavLst>
                                            <p:tav tm="0">
                                              <p:val>
                                                <p:strVal val="1+#ppt_w/2"/>
                                              </p:val>
                                            </p:tav>
                                            <p:tav tm="100000">
                                              <p:val>
                                                <p:strVal val="#ppt_x"/>
                                              </p:val>
                                            </p:tav>
                                          </p:tavLst>
                                        </p:anim>
                                        <p:anim calcmode="lin" valueType="num">
                                          <p:cBhvr additive="base">
                                            <p:cTn id="33" dur="1250" fill="hold"/>
                                            <p:tgtEl>
                                              <p:spTgt spid="40"/>
                                            </p:tgtEl>
                                            <p:attrNameLst>
                                              <p:attrName>ppt_y</p:attrName>
                                            </p:attrNameLst>
                                          </p:cBhvr>
                                          <p:tavLst>
                                            <p:tav tm="0">
                                              <p:val>
                                                <p:strVal val="0-#ppt_h/2"/>
                                              </p:val>
                                            </p:tav>
                                            <p:tav tm="100000">
                                              <p:val>
                                                <p:strVal val="#ppt_y"/>
                                              </p:val>
                                            </p:tav>
                                          </p:tavLst>
                                        </p:anim>
                                      </p:childTnLst>
                                    </p:cTn>
                                  </p:par>
                                </p:childTnLst>
                              </p:cTn>
                            </p:par>
                            <p:par>
                              <p:cTn id="34" fill="hold">
                                <p:stCondLst>
                                  <p:cond delay="6000"/>
                                </p:stCondLst>
                                <p:childTnLst>
                                  <p:par>
                                    <p:cTn id="35" presetID="22" presetClass="entr" presetSubtype="8"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left)">
                                          <p:cBhvr>
                                            <p:cTn id="37" dur="750"/>
                                            <p:tgtEl>
                                              <p:spTgt spid="38"/>
                                            </p:tgtEl>
                                          </p:cBhvr>
                                        </p:animEffect>
                                      </p:childTnLst>
                                    </p:cTn>
                                  </p:par>
                                </p:childTnLst>
                              </p:cTn>
                            </p:par>
                            <p:par>
                              <p:cTn id="38" fill="hold">
                                <p:stCondLst>
                                  <p:cond delay="7000"/>
                                </p:stCondLst>
                                <p:childTnLst>
                                  <p:par>
                                    <p:cTn id="39" presetID="2" presetClass="entr" presetSubtype="3" fill="hold" nodeType="afterEffect">
                                      <p:stCondLst>
                                        <p:cond delay="0"/>
                                      </p:stCondLst>
                                      <p:childTnLst>
                                        <p:set>
                                          <p:cBhvr>
                                            <p:cTn id="40" dur="1" fill="hold">
                                              <p:stCondLst>
                                                <p:cond delay="0"/>
                                              </p:stCondLst>
                                            </p:cTn>
                                            <p:tgtEl>
                                              <p:spTgt spid="51"/>
                                            </p:tgtEl>
                                            <p:attrNameLst>
                                              <p:attrName>style.visibility</p:attrName>
                                            </p:attrNameLst>
                                          </p:cBhvr>
                                          <p:to>
                                            <p:strVal val="visible"/>
                                          </p:to>
                                        </p:set>
                                        <p:anim calcmode="lin" valueType="num">
                                          <p:cBhvr additive="base">
                                            <p:cTn id="41" dur="1250" fill="hold"/>
                                            <p:tgtEl>
                                              <p:spTgt spid="51"/>
                                            </p:tgtEl>
                                            <p:attrNameLst>
                                              <p:attrName>ppt_x</p:attrName>
                                            </p:attrNameLst>
                                          </p:cBhvr>
                                          <p:tavLst>
                                            <p:tav tm="0">
                                              <p:val>
                                                <p:strVal val="1+#ppt_w/2"/>
                                              </p:val>
                                            </p:tav>
                                            <p:tav tm="100000">
                                              <p:val>
                                                <p:strVal val="#ppt_x"/>
                                              </p:val>
                                            </p:tav>
                                          </p:tavLst>
                                        </p:anim>
                                        <p:anim calcmode="lin" valueType="num">
                                          <p:cBhvr additive="base">
                                            <p:cTn id="42" dur="1250" fill="hold"/>
                                            <p:tgtEl>
                                              <p:spTgt spid="51"/>
                                            </p:tgtEl>
                                            <p:attrNameLst>
                                              <p:attrName>ppt_y</p:attrName>
                                            </p:attrNameLst>
                                          </p:cBhvr>
                                          <p:tavLst>
                                            <p:tav tm="0">
                                              <p:val>
                                                <p:strVal val="0-#ppt_h/2"/>
                                              </p:val>
                                            </p:tav>
                                            <p:tav tm="100000">
                                              <p:val>
                                                <p:strVal val="#ppt_y"/>
                                              </p:val>
                                            </p:tav>
                                          </p:tavLst>
                                        </p:anim>
                                      </p:childTnLst>
                                    </p:cTn>
                                  </p:par>
                                </p:childTnLst>
                              </p:cTn>
                            </p:par>
                            <p:par>
                              <p:cTn id="43" fill="hold">
                                <p:stCondLst>
                                  <p:cond delay="8500"/>
                                </p:stCondLst>
                                <p:childTnLst>
                                  <p:par>
                                    <p:cTn id="44" presetID="22" presetClass="entr" presetSubtype="8"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wipe(left)">
                                          <p:cBhvr>
                                            <p:cTn id="46" dur="750"/>
                                            <p:tgtEl>
                                              <p:spTgt spid="54"/>
                                            </p:tgtEl>
                                          </p:cBhvr>
                                        </p:animEffect>
                                      </p:childTnLst>
                                    </p:cTn>
                                  </p:par>
                                </p:childTnLst>
                              </p:cTn>
                            </p:par>
                            <p:par>
                              <p:cTn id="47" fill="hold">
                                <p:stCondLst>
                                  <p:cond delay="9500"/>
                                </p:stCondLst>
                                <p:childTnLst>
                                  <p:par>
                                    <p:cTn id="48" presetID="2" presetClass="entr" presetSubtype="3" fill="hold" nodeType="afterEffect">
                                      <p:stCondLst>
                                        <p:cond delay="0"/>
                                      </p:stCondLst>
                                      <p:childTnLst>
                                        <p:set>
                                          <p:cBhvr>
                                            <p:cTn id="49" dur="1" fill="hold">
                                              <p:stCondLst>
                                                <p:cond delay="0"/>
                                              </p:stCondLst>
                                            </p:cTn>
                                            <p:tgtEl>
                                              <p:spTgt spid="43"/>
                                            </p:tgtEl>
                                            <p:attrNameLst>
                                              <p:attrName>style.visibility</p:attrName>
                                            </p:attrNameLst>
                                          </p:cBhvr>
                                          <p:to>
                                            <p:strVal val="visible"/>
                                          </p:to>
                                        </p:set>
                                        <p:anim calcmode="lin" valueType="num">
                                          <p:cBhvr additive="base">
                                            <p:cTn id="50" dur="1250" fill="hold"/>
                                            <p:tgtEl>
                                              <p:spTgt spid="43"/>
                                            </p:tgtEl>
                                            <p:attrNameLst>
                                              <p:attrName>ppt_x</p:attrName>
                                            </p:attrNameLst>
                                          </p:cBhvr>
                                          <p:tavLst>
                                            <p:tav tm="0">
                                              <p:val>
                                                <p:strVal val="1+#ppt_w/2"/>
                                              </p:val>
                                            </p:tav>
                                            <p:tav tm="100000">
                                              <p:val>
                                                <p:strVal val="#ppt_x"/>
                                              </p:val>
                                            </p:tav>
                                          </p:tavLst>
                                        </p:anim>
                                        <p:anim calcmode="lin" valueType="num">
                                          <p:cBhvr additive="base">
                                            <p:cTn id="51" dur="1250" fill="hold"/>
                                            <p:tgtEl>
                                              <p:spTgt spid="43"/>
                                            </p:tgtEl>
                                            <p:attrNameLst>
                                              <p:attrName>ppt_y</p:attrName>
                                            </p:attrNameLst>
                                          </p:cBhvr>
                                          <p:tavLst>
                                            <p:tav tm="0">
                                              <p:val>
                                                <p:strVal val="0-#ppt_h/2"/>
                                              </p:val>
                                            </p:tav>
                                            <p:tav tm="100000">
                                              <p:val>
                                                <p:strVal val="#ppt_y"/>
                                              </p:val>
                                            </p:tav>
                                          </p:tavLst>
                                        </p:anim>
                                      </p:childTnLst>
                                    </p:cTn>
                                  </p:par>
                                </p:childTnLst>
                              </p:cTn>
                            </p:par>
                            <p:par>
                              <p:cTn id="52" fill="hold">
                                <p:stCondLst>
                                  <p:cond delay="11000"/>
                                </p:stCondLst>
                                <p:childTnLst>
                                  <p:par>
                                    <p:cTn id="53" presetID="22" presetClass="entr" presetSubtype="8"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left)">
                                          <p:cBhvr>
                                            <p:cTn id="55" dur="7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7" grpId="0"/>
          <p:bldP spid="38" grpId="0"/>
          <p:bldP spid="39" grpId="0"/>
          <p:bldP spid="54"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7"/>
          <p:cNvSpPr/>
          <p:nvPr/>
        </p:nvSpPr>
        <p:spPr bwMode="auto">
          <a:xfrm>
            <a:off x="2125293" y="2703298"/>
            <a:ext cx="1574327" cy="1013902"/>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accent1"/>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7"/>
          <p:cNvSpPr/>
          <p:nvPr/>
        </p:nvSpPr>
        <p:spPr bwMode="auto">
          <a:xfrm>
            <a:off x="3193097" y="2200984"/>
            <a:ext cx="1574327" cy="1516215"/>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accent2"/>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7"/>
          <p:cNvSpPr/>
          <p:nvPr/>
        </p:nvSpPr>
        <p:spPr bwMode="auto">
          <a:xfrm>
            <a:off x="4457201" y="1880205"/>
            <a:ext cx="1574327" cy="1836994"/>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accent3"/>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5643175" y="2473415"/>
            <a:ext cx="1574327" cy="1243783"/>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accent4"/>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7"/>
          <p:cNvSpPr/>
          <p:nvPr/>
        </p:nvSpPr>
        <p:spPr bwMode="auto">
          <a:xfrm>
            <a:off x="6829380" y="2200984"/>
            <a:ext cx="1574327" cy="1516215"/>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accent5"/>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7"/>
          <p:cNvSpPr/>
          <p:nvPr/>
        </p:nvSpPr>
        <p:spPr bwMode="auto">
          <a:xfrm>
            <a:off x="8024068" y="2628467"/>
            <a:ext cx="1574327" cy="1088731"/>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accent6"/>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7"/>
          <p:cNvSpPr/>
          <p:nvPr/>
        </p:nvSpPr>
        <p:spPr bwMode="auto">
          <a:xfrm>
            <a:off x="9069420" y="2896245"/>
            <a:ext cx="1574327" cy="820953"/>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tx2"/>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TextBox 2"/>
          <p:cNvSpPr txBox="1"/>
          <p:nvPr/>
        </p:nvSpPr>
        <p:spPr>
          <a:xfrm>
            <a:off x="2590177" y="3343640"/>
            <a:ext cx="543739" cy="327077"/>
          </a:xfrm>
          <a:prstGeom prst="rect">
            <a:avLst/>
          </a:prstGeom>
          <a:noFill/>
        </p:spPr>
        <p:txBody>
          <a:bodyPr wrap="none" rtlCol="0">
            <a:spAutoFit/>
          </a:bodyPr>
          <a:lstStyle/>
          <a:p>
            <a:pPr algn="ctr">
              <a:lnSpc>
                <a:spcPct val="120000"/>
              </a:lnSpc>
              <a:spcBef>
                <a:spcPts val="0"/>
              </a:spcBef>
              <a:spcAft>
                <a:spcPts val="0"/>
              </a:spcAft>
            </a:pPr>
            <a:r>
              <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45%</a:t>
            </a:r>
          </a:p>
        </p:txBody>
      </p:sp>
      <p:sp>
        <p:nvSpPr>
          <p:cNvPr id="15" name="TextBox 14"/>
          <p:cNvSpPr txBox="1"/>
          <p:nvPr/>
        </p:nvSpPr>
        <p:spPr>
          <a:xfrm>
            <a:off x="3657981" y="3343640"/>
            <a:ext cx="543739" cy="327077"/>
          </a:xfrm>
          <a:prstGeom prst="rect">
            <a:avLst/>
          </a:prstGeom>
          <a:noFill/>
        </p:spPr>
        <p:txBody>
          <a:bodyPr wrap="none" rtlCol="0">
            <a:spAutoFit/>
          </a:bodyPr>
          <a:lstStyle/>
          <a:p>
            <a:pPr algn="ctr">
              <a:lnSpc>
                <a:spcPct val="120000"/>
              </a:lnSpc>
              <a:spcBef>
                <a:spcPts val="0"/>
              </a:spcBef>
              <a:spcAft>
                <a:spcPts val="0"/>
              </a:spcAft>
            </a:pPr>
            <a:r>
              <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60%</a:t>
            </a:r>
          </a:p>
        </p:txBody>
      </p:sp>
      <p:sp>
        <p:nvSpPr>
          <p:cNvPr id="16" name="TextBox 15"/>
          <p:cNvSpPr txBox="1"/>
          <p:nvPr/>
        </p:nvSpPr>
        <p:spPr>
          <a:xfrm>
            <a:off x="4880486" y="3343640"/>
            <a:ext cx="543739" cy="327077"/>
          </a:xfrm>
          <a:prstGeom prst="rect">
            <a:avLst/>
          </a:prstGeom>
          <a:noFill/>
        </p:spPr>
        <p:txBody>
          <a:bodyPr wrap="none" rtlCol="0">
            <a:spAutoFit/>
          </a:bodyPr>
          <a:lstStyle/>
          <a:p>
            <a:pPr algn="ctr">
              <a:lnSpc>
                <a:spcPct val="120000"/>
              </a:lnSpc>
              <a:spcBef>
                <a:spcPts val="0"/>
              </a:spcBef>
              <a:spcAft>
                <a:spcPts val="0"/>
              </a:spcAft>
            </a:pPr>
            <a:r>
              <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80%</a:t>
            </a:r>
          </a:p>
        </p:txBody>
      </p:sp>
      <p:sp>
        <p:nvSpPr>
          <p:cNvPr id="17" name="TextBox 16"/>
          <p:cNvSpPr txBox="1"/>
          <p:nvPr/>
        </p:nvSpPr>
        <p:spPr>
          <a:xfrm>
            <a:off x="6059705" y="3343640"/>
            <a:ext cx="543739" cy="327077"/>
          </a:xfrm>
          <a:prstGeom prst="rect">
            <a:avLst/>
          </a:prstGeom>
          <a:noFill/>
        </p:spPr>
        <p:txBody>
          <a:bodyPr wrap="none" rtlCol="0">
            <a:spAutoFit/>
          </a:bodyPr>
          <a:lstStyle/>
          <a:p>
            <a:pPr algn="ctr">
              <a:lnSpc>
                <a:spcPct val="120000"/>
              </a:lnSpc>
              <a:spcBef>
                <a:spcPts val="0"/>
              </a:spcBef>
              <a:spcAft>
                <a:spcPts val="0"/>
              </a:spcAft>
            </a:pPr>
            <a:r>
              <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p>
        </p:txBody>
      </p:sp>
      <p:sp>
        <p:nvSpPr>
          <p:cNvPr id="18" name="TextBox 17"/>
          <p:cNvSpPr txBox="1"/>
          <p:nvPr/>
        </p:nvSpPr>
        <p:spPr>
          <a:xfrm>
            <a:off x="7294503" y="3343640"/>
            <a:ext cx="543739" cy="327077"/>
          </a:xfrm>
          <a:prstGeom prst="rect">
            <a:avLst/>
          </a:prstGeom>
          <a:noFill/>
        </p:spPr>
        <p:txBody>
          <a:bodyPr wrap="none" rtlCol="0">
            <a:spAutoFit/>
          </a:bodyPr>
          <a:lstStyle/>
          <a:p>
            <a:pPr algn="ctr">
              <a:lnSpc>
                <a:spcPct val="120000"/>
              </a:lnSpc>
              <a:spcBef>
                <a:spcPts val="0"/>
              </a:spcBef>
              <a:spcAft>
                <a:spcPts val="0"/>
              </a:spcAft>
            </a:pPr>
            <a:r>
              <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p>
        </p:txBody>
      </p:sp>
      <p:sp>
        <p:nvSpPr>
          <p:cNvPr id="19" name="TextBox 18"/>
          <p:cNvSpPr txBox="1"/>
          <p:nvPr/>
        </p:nvSpPr>
        <p:spPr>
          <a:xfrm>
            <a:off x="8488014" y="3343640"/>
            <a:ext cx="543739" cy="327077"/>
          </a:xfrm>
          <a:prstGeom prst="rect">
            <a:avLst/>
          </a:prstGeom>
          <a:noFill/>
        </p:spPr>
        <p:txBody>
          <a:bodyPr wrap="none" rtlCol="0">
            <a:spAutoFit/>
          </a:bodyPr>
          <a:lstStyle/>
          <a:p>
            <a:pPr algn="ctr">
              <a:lnSpc>
                <a:spcPct val="120000"/>
              </a:lnSpc>
              <a:spcBef>
                <a:spcPts val="0"/>
              </a:spcBef>
              <a:spcAft>
                <a:spcPts val="0"/>
              </a:spcAft>
            </a:pPr>
            <a:r>
              <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p>
        </p:txBody>
      </p:sp>
      <p:sp>
        <p:nvSpPr>
          <p:cNvPr id="20" name="TextBox 19"/>
          <p:cNvSpPr txBox="1"/>
          <p:nvPr/>
        </p:nvSpPr>
        <p:spPr>
          <a:xfrm>
            <a:off x="9529292" y="3343640"/>
            <a:ext cx="543739" cy="327077"/>
          </a:xfrm>
          <a:prstGeom prst="rect">
            <a:avLst/>
          </a:prstGeom>
          <a:noFill/>
        </p:spPr>
        <p:txBody>
          <a:bodyPr wrap="none" rtlCol="0">
            <a:spAutoFit/>
          </a:bodyPr>
          <a:lstStyle/>
          <a:p>
            <a:pPr algn="ctr">
              <a:lnSpc>
                <a:spcPct val="120000"/>
              </a:lnSpc>
              <a:spcBef>
                <a:spcPts val="0"/>
              </a:spcBef>
              <a:spcAft>
                <a:spcPts val="0"/>
              </a:spcAft>
            </a:pPr>
            <a:r>
              <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p>
        </p:txBody>
      </p:sp>
      <p:sp>
        <p:nvSpPr>
          <p:cNvPr id="22" name="TextBox 21"/>
          <p:cNvSpPr txBox="1"/>
          <p:nvPr/>
        </p:nvSpPr>
        <p:spPr>
          <a:xfrm>
            <a:off x="2461049" y="3916257"/>
            <a:ext cx="902811" cy="328551"/>
          </a:xfrm>
          <a:prstGeom prst="rect">
            <a:avLst/>
          </a:prstGeom>
          <a:noFill/>
        </p:spPr>
        <p:txBody>
          <a:bodyPr wrap="none" rtlCol="0">
            <a:spAutoFit/>
          </a:bodyPr>
          <a:lstStyle/>
          <a:p>
            <a:pPr algn="just">
              <a:lnSpc>
                <a:spcPct val="120000"/>
              </a:lnSpc>
              <a:spcBef>
                <a:spcPts val="0"/>
              </a:spcBef>
              <a:spcAft>
                <a:spcPts val="0"/>
              </a:spcAft>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Box 22"/>
          <p:cNvSpPr txBox="1"/>
          <p:nvPr/>
        </p:nvSpPr>
        <p:spPr>
          <a:xfrm>
            <a:off x="3621692" y="3916257"/>
            <a:ext cx="902811" cy="328551"/>
          </a:xfrm>
          <a:prstGeom prst="rect">
            <a:avLst/>
          </a:prstGeom>
          <a:noFill/>
        </p:spPr>
        <p:txBody>
          <a:bodyPr wrap="none" rtlCol="0">
            <a:spAutoFit/>
          </a:bodyPr>
          <a:lstStyle/>
          <a:p>
            <a:pPr algn="just">
              <a:lnSpc>
                <a:spcPct val="120000"/>
              </a:lnSpc>
              <a:spcBef>
                <a:spcPts val="0"/>
              </a:spcBef>
              <a:spcAft>
                <a:spcPts val="0"/>
              </a:spcAft>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24"/>
          <p:cNvSpPr txBox="1"/>
          <p:nvPr/>
        </p:nvSpPr>
        <p:spPr>
          <a:xfrm>
            <a:off x="4782334" y="3916257"/>
            <a:ext cx="902811" cy="328551"/>
          </a:xfrm>
          <a:prstGeom prst="rect">
            <a:avLst/>
          </a:prstGeom>
          <a:noFill/>
        </p:spPr>
        <p:txBody>
          <a:bodyPr wrap="none" rtlCol="0">
            <a:spAutoFit/>
          </a:bodyPr>
          <a:lstStyle/>
          <a:p>
            <a:pPr algn="just">
              <a:lnSpc>
                <a:spcPct val="120000"/>
              </a:lnSpc>
              <a:spcBef>
                <a:spcPts val="0"/>
              </a:spcBef>
              <a:spcAft>
                <a:spcPts val="0"/>
              </a:spcAft>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25"/>
          <p:cNvSpPr txBox="1"/>
          <p:nvPr/>
        </p:nvSpPr>
        <p:spPr>
          <a:xfrm>
            <a:off x="5942976" y="3916257"/>
            <a:ext cx="902811" cy="328551"/>
          </a:xfrm>
          <a:prstGeom prst="rect">
            <a:avLst/>
          </a:prstGeom>
          <a:noFill/>
        </p:spPr>
        <p:txBody>
          <a:bodyPr wrap="none" rtlCol="0">
            <a:spAutoFit/>
          </a:bodyPr>
          <a:lstStyle/>
          <a:p>
            <a:pPr algn="just">
              <a:lnSpc>
                <a:spcPct val="120000"/>
              </a:lnSpc>
              <a:spcBef>
                <a:spcPts val="0"/>
              </a:spcBef>
              <a:spcAft>
                <a:spcPts val="0"/>
              </a:spcAft>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26"/>
          <p:cNvSpPr txBox="1"/>
          <p:nvPr/>
        </p:nvSpPr>
        <p:spPr>
          <a:xfrm>
            <a:off x="7103618" y="3916257"/>
            <a:ext cx="902811" cy="328551"/>
          </a:xfrm>
          <a:prstGeom prst="rect">
            <a:avLst/>
          </a:prstGeom>
          <a:noFill/>
        </p:spPr>
        <p:txBody>
          <a:bodyPr wrap="none" rtlCol="0">
            <a:spAutoFit/>
          </a:bodyPr>
          <a:lstStyle/>
          <a:p>
            <a:pPr algn="just">
              <a:lnSpc>
                <a:spcPct val="120000"/>
              </a:lnSpc>
              <a:spcBef>
                <a:spcPts val="0"/>
              </a:spcBef>
              <a:spcAft>
                <a:spcPts val="0"/>
              </a:spcAft>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27"/>
          <p:cNvSpPr txBox="1"/>
          <p:nvPr/>
        </p:nvSpPr>
        <p:spPr>
          <a:xfrm>
            <a:off x="8264260" y="3916257"/>
            <a:ext cx="902811" cy="328551"/>
          </a:xfrm>
          <a:prstGeom prst="rect">
            <a:avLst/>
          </a:prstGeom>
          <a:noFill/>
        </p:spPr>
        <p:txBody>
          <a:bodyPr wrap="none" rtlCol="0">
            <a:spAutoFit/>
          </a:bodyPr>
          <a:lstStyle/>
          <a:p>
            <a:pPr algn="just">
              <a:lnSpc>
                <a:spcPct val="120000"/>
              </a:lnSpc>
              <a:spcBef>
                <a:spcPts val="0"/>
              </a:spcBef>
              <a:spcAft>
                <a:spcPts val="0"/>
              </a:spcAft>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27"/>
          <p:cNvSpPr txBox="1"/>
          <p:nvPr/>
        </p:nvSpPr>
        <p:spPr>
          <a:xfrm>
            <a:off x="9424904" y="3916257"/>
            <a:ext cx="902811" cy="328551"/>
          </a:xfrm>
          <a:prstGeom prst="rect">
            <a:avLst/>
          </a:prstGeom>
          <a:noFill/>
        </p:spPr>
        <p:txBody>
          <a:bodyPr wrap="none" rtlCol="0">
            <a:spAutoFit/>
          </a:bodyPr>
          <a:lstStyle/>
          <a:p>
            <a:pPr algn="just">
              <a:lnSpc>
                <a:spcPct val="120000"/>
              </a:lnSpc>
              <a:spcBef>
                <a:spcPts val="0"/>
              </a:spcBef>
              <a:spcAft>
                <a:spcPts val="0"/>
              </a:spcAft>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Shape 2411"/>
          <p:cNvSpPr/>
          <p:nvPr/>
        </p:nvSpPr>
        <p:spPr>
          <a:xfrm>
            <a:off x="2093640" y="4702389"/>
            <a:ext cx="1605980" cy="269543"/>
          </a:xfrm>
          <a:prstGeom prst="rect">
            <a:avLst/>
          </a:prstGeom>
          <a:ln w="12700">
            <a:miter lim="400000"/>
          </a:ln>
        </p:spPr>
        <p:txBody>
          <a:bodyPr wrap="square" lIns="26788" tIns="26788" rIns="26788" bIns="26788" anchor="ctr">
            <a:spAutoFit/>
          </a:bodyPr>
          <a:lstStyle>
            <a:lvl1pPr algn="l">
              <a:defRPr sz="3000">
                <a:solidFill>
                  <a:srgbClr val="53585F"/>
                </a:solidFill>
                <a:latin typeface="Helvetica"/>
                <a:ea typeface="Helvetica"/>
                <a:cs typeface="Helvetica"/>
                <a:sym typeface="Helvetica"/>
              </a:defRPr>
            </a:lvl1pPr>
          </a:lstStyle>
          <a:p>
            <a:pPr lvl="0">
              <a:spcBef>
                <a:spcPts val="0"/>
              </a:spcBef>
              <a:spcAft>
                <a:spcPts val="0"/>
              </a:spcAft>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Shape 2414"/>
          <p:cNvSpPr/>
          <p:nvPr/>
        </p:nvSpPr>
        <p:spPr>
          <a:xfrm>
            <a:off x="2105141" y="5199878"/>
            <a:ext cx="3319086" cy="780067"/>
          </a:xfrm>
          <a:prstGeom prst="rect">
            <a:avLst/>
          </a:prstGeom>
          <a:ln w="12700">
            <a:miter lim="400000"/>
          </a:ln>
        </p:spPr>
        <p:txBody>
          <a:bodyPr wrap="square" lIns="26788" tIns="26788" rIns="26788" bIns="26788" anchor="ctr">
            <a:spAutoFit/>
          </a:bodyPr>
          <a:lstStyle>
            <a:lvl1pPr algn="l" defTabSz="457200">
              <a:lnSpc>
                <a:spcPct val="120000"/>
              </a:lnSpc>
              <a:defRPr sz="2000">
                <a:solidFill>
                  <a:srgbClr val="A6AAA9"/>
                </a:solidFill>
                <a:latin typeface="Arial" panose="020B0604020202020204"/>
                <a:ea typeface="Arial" panose="020B0604020202020204"/>
                <a:cs typeface="Arial" panose="020B0604020202020204"/>
                <a:sym typeface="Arial" panose="020B0604020202020204"/>
              </a:defRPr>
            </a:lvl1pPr>
          </a:lstStyle>
          <a:p>
            <a:pPr algn="just">
              <a:spcBef>
                <a:spcPts val="0"/>
              </a:spcBef>
              <a:spcAft>
                <a:spcPts val="0"/>
              </a:spcAft>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矩形 1"/>
          <p:cNvSpPr/>
          <p:nvPr/>
        </p:nvSpPr>
        <p:spPr>
          <a:xfrm>
            <a:off x="5942976" y="4702389"/>
            <a:ext cx="4700771" cy="1794256"/>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1"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9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down)">
                                      <p:cBhvr>
                                        <p:cTn id="44" dur="500"/>
                                        <p:tgtEl>
                                          <p:spTgt spid="3"/>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down)">
                                      <p:cBhvr>
                                        <p:cTn id="50" dur="500"/>
                                        <p:tgtEl>
                                          <p:spTgt spid="16"/>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down)">
                                      <p:cBhvr>
                                        <p:cTn id="53" dur="500"/>
                                        <p:tgtEl>
                                          <p:spTgt spid="17"/>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down)">
                                      <p:cBhvr>
                                        <p:cTn id="56" dur="500"/>
                                        <p:tgtEl>
                                          <p:spTgt spid="18"/>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500"/>
                                        <p:tgtEl>
                                          <p:spTgt spid="19"/>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down)">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249"/>
                                          </p:stCondLst>
                                        </p:cTn>
                                        <p:tgtEl>
                                          <p:spTgt spid="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249"/>
                                          </p:stCondLst>
                                        </p:cTn>
                                        <p:tgtEl>
                                          <p:spTgt spid="2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249"/>
                                          </p:stCondLst>
                                        </p:cTn>
                                        <p:tgtEl>
                                          <p:spTgt spid="2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249"/>
                                          </p:stCondLst>
                                        </p:cTn>
                                        <p:tgtEl>
                                          <p:spTgt spid="2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249"/>
                                          </p:stCondLst>
                                        </p:cTn>
                                        <p:tgtEl>
                                          <p:spTgt spid="2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249"/>
                                          </p:stCondLst>
                                        </p:cTn>
                                        <p:tgtEl>
                                          <p:spTgt spid="2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249"/>
                                          </p:stCondLst>
                                        </p:cTn>
                                        <p:tgtEl>
                                          <p:spTgt spid="3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par>
                    <p:cTn id="96" fill="hold">
                      <p:stCondLst>
                        <p:cond delay="indefinite"/>
                      </p:stCondLst>
                      <p:childTnLst>
                        <p:par>
                          <p:cTn id="97" fill="hold">
                            <p:stCondLst>
                              <p:cond delay="0"/>
                            </p:stCondLst>
                            <p:childTnLst>
                              <p:par>
                                <p:cTn id="98" presetID="31" presetClass="entr" presetSubtype="0" fill="hold" grpId="0" nodeType="clickEffect">
                                  <p:stCondLst>
                                    <p:cond delay="0"/>
                                  </p:stCondLst>
                                  <p:childTnLst>
                                    <p:set>
                                      <p:cBhvr>
                                        <p:cTn id="99" dur="1" fill="hold">
                                          <p:stCondLst>
                                            <p:cond delay="0"/>
                                          </p:stCondLst>
                                        </p:cTn>
                                        <p:tgtEl>
                                          <p:spTgt spid="29"/>
                                        </p:tgtEl>
                                        <p:attrNameLst>
                                          <p:attrName>style.visibility</p:attrName>
                                        </p:attrNameLst>
                                      </p:cBhvr>
                                      <p:to>
                                        <p:strVal val="visible"/>
                                      </p:to>
                                    </p:set>
                                    <p:anim calcmode="lin" valueType="num">
                                      <p:cBhvr>
                                        <p:cTn id="100" dur="1000" fill="hold"/>
                                        <p:tgtEl>
                                          <p:spTgt spid="29"/>
                                        </p:tgtEl>
                                        <p:attrNameLst>
                                          <p:attrName>ppt_w</p:attrName>
                                        </p:attrNameLst>
                                      </p:cBhvr>
                                      <p:tavLst>
                                        <p:tav tm="0">
                                          <p:val>
                                            <p:fltVal val="0"/>
                                          </p:val>
                                        </p:tav>
                                        <p:tav tm="100000">
                                          <p:val>
                                            <p:strVal val="#ppt_w"/>
                                          </p:val>
                                        </p:tav>
                                      </p:tavLst>
                                    </p:anim>
                                    <p:anim calcmode="lin" valueType="num">
                                      <p:cBhvr>
                                        <p:cTn id="101" dur="1000" fill="hold"/>
                                        <p:tgtEl>
                                          <p:spTgt spid="29"/>
                                        </p:tgtEl>
                                        <p:attrNameLst>
                                          <p:attrName>ppt_h</p:attrName>
                                        </p:attrNameLst>
                                      </p:cBhvr>
                                      <p:tavLst>
                                        <p:tav tm="0">
                                          <p:val>
                                            <p:fltVal val="0"/>
                                          </p:val>
                                        </p:tav>
                                        <p:tav tm="100000">
                                          <p:val>
                                            <p:strVal val="#ppt_h"/>
                                          </p:val>
                                        </p:tav>
                                      </p:tavLst>
                                    </p:anim>
                                    <p:anim calcmode="lin" valueType="num">
                                      <p:cBhvr>
                                        <p:cTn id="102" dur="1000" fill="hold"/>
                                        <p:tgtEl>
                                          <p:spTgt spid="29"/>
                                        </p:tgtEl>
                                        <p:attrNameLst>
                                          <p:attrName>style.rotation</p:attrName>
                                        </p:attrNameLst>
                                      </p:cBhvr>
                                      <p:tavLst>
                                        <p:tav tm="0">
                                          <p:val>
                                            <p:fltVal val="90"/>
                                          </p:val>
                                        </p:tav>
                                        <p:tav tm="100000">
                                          <p:val>
                                            <p:fltVal val="0"/>
                                          </p:val>
                                        </p:tav>
                                      </p:tavLst>
                                    </p:anim>
                                    <p:animEffect transition="in" filter="fade">
                                      <p:cBhvr>
                                        <p:cTn id="103" dur="1000"/>
                                        <p:tgtEl>
                                          <p:spTgt spid="29"/>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2"/>
                                        </p:tgtEl>
                                        <p:attrNameLst>
                                          <p:attrName>style.visibility</p:attrName>
                                        </p:attrNameLst>
                                      </p:cBhvr>
                                      <p:to>
                                        <p:strVal val="visible"/>
                                      </p:to>
                                    </p:set>
                                    <p:animEffect transition="in" filter="fade">
                                      <p:cBhvr>
                                        <p:cTn id="10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animBg="1"/>
      <p:bldP spid="14" grpId="0" animBg="1"/>
      <p:bldP spid="3" grpId="0"/>
      <p:bldP spid="15" grpId="0"/>
      <p:bldP spid="16" grpId="0"/>
      <p:bldP spid="17" grpId="0"/>
      <p:bldP spid="18" grpId="0"/>
      <p:bldP spid="19" grpId="0"/>
      <p:bldP spid="20" grpId="0"/>
      <p:bldP spid="22" grpId="0"/>
      <p:bldP spid="23" grpId="0"/>
      <p:bldP spid="25" grpId="0"/>
      <p:bldP spid="26" grpId="0"/>
      <p:bldP spid="27" grpId="0"/>
      <p:bldP spid="28" grpId="0"/>
      <p:bldP spid="36" grpId="0"/>
      <p:bldP spid="24" grpId="0" animBg="1"/>
      <p:bldP spid="29"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十字形 47"/>
          <p:cNvSpPr/>
          <p:nvPr/>
        </p:nvSpPr>
        <p:spPr>
          <a:xfrm>
            <a:off x="9719785" y="1399653"/>
            <a:ext cx="388420" cy="388420"/>
          </a:xfrm>
          <a:prstGeom prst="plus">
            <a:avLst>
              <a:gd name="adj" fmla="val 4138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49" name="十字形 48"/>
          <p:cNvSpPr/>
          <p:nvPr/>
        </p:nvSpPr>
        <p:spPr>
          <a:xfrm>
            <a:off x="9719785" y="4006979"/>
            <a:ext cx="388420" cy="38842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nvGrpSpPr>
          <p:cNvPr id="6" name="组合 6"/>
          <p:cNvGrpSpPr/>
          <p:nvPr/>
        </p:nvGrpSpPr>
        <p:grpSpPr bwMode="auto">
          <a:xfrm>
            <a:off x="1725921" y="-17858"/>
            <a:ext cx="5533869" cy="7250508"/>
            <a:chOff x="694895" y="-12700"/>
            <a:chExt cx="4833397" cy="5156200"/>
          </a:xfrm>
        </p:grpSpPr>
        <p:sp>
          <p:nvSpPr>
            <p:cNvPr id="50" name="任意多边形 49"/>
            <p:cNvSpPr/>
            <p:nvPr/>
          </p:nvSpPr>
          <p:spPr>
            <a:xfrm>
              <a:off x="1049747" y="-12700"/>
              <a:ext cx="4478545" cy="5156200"/>
            </a:xfrm>
            <a:custGeom>
              <a:avLst/>
              <a:gdLst>
                <a:gd name="connsiteX0" fmla="*/ 0 w 3810000"/>
                <a:gd name="connsiteY0" fmla="*/ 0 h 5181600"/>
                <a:gd name="connsiteX1" fmla="*/ 1079500 w 3810000"/>
                <a:gd name="connsiteY1" fmla="*/ 5181600 h 5181600"/>
                <a:gd name="connsiteX2" fmla="*/ 3810000 w 3810000"/>
                <a:gd name="connsiteY2" fmla="*/ 5181600 h 5181600"/>
                <a:gd name="connsiteX3" fmla="*/ 2514600 w 3810000"/>
                <a:gd name="connsiteY3" fmla="*/ 12700 h 5181600"/>
                <a:gd name="connsiteX4" fmla="*/ 0 w 3810000"/>
                <a:gd name="connsiteY4" fmla="*/ 0 h 518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5181600">
                  <a:moveTo>
                    <a:pt x="0" y="0"/>
                  </a:moveTo>
                  <a:lnTo>
                    <a:pt x="1079500" y="5181600"/>
                  </a:lnTo>
                  <a:lnTo>
                    <a:pt x="3810000" y="5181600"/>
                  </a:lnTo>
                  <a:lnTo>
                    <a:pt x="2514600" y="127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4" name="任意多边形 3"/>
            <p:cNvSpPr/>
            <p:nvPr/>
          </p:nvSpPr>
          <p:spPr>
            <a:xfrm>
              <a:off x="694895" y="-12700"/>
              <a:ext cx="4478545" cy="5156200"/>
            </a:xfrm>
            <a:custGeom>
              <a:avLst/>
              <a:gdLst>
                <a:gd name="connsiteX0" fmla="*/ 0 w 3810000"/>
                <a:gd name="connsiteY0" fmla="*/ 0 h 5181600"/>
                <a:gd name="connsiteX1" fmla="*/ 1079500 w 3810000"/>
                <a:gd name="connsiteY1" fmla="*/ 5181600 h 5181600"/>
                <a:gd name="connsiteX2" fmla="*/ 3810000 w 3810000"/>
                <a:gd name="connsiteY2" fmla="*/ 5181600 h 5181600"/>
                <a:gd name="connsiteX3" fmla="*/ 2514600 w 3810000"/>
                <a:gd name="connsiteY3" fmla="*/ 12700 h 5181600"/>
                <a:gd name="connsiteX4" fmla="*/ 0 w 3810000"/>
                <a:gd name="connsiteY4" fmla="*/ 0 h 518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5181600">
                  <a:moveTo>
                    <a:pt x="0" y="0"/>
                  </a:moveTo>
                  <a:lnTo>
                    <a:pt x="1079500" y="5181600"/>
                  </a:lnTo>
                  <a:lnTo>
                    <a:pt x="3810000" y="5181600"/>
                  </a:lnTo>
                  <a:lnTo>
                    <a:pt x="2514600" y="12700"/>
                  </a:lnTo>
                  <a:lnTo>
                    <a:pt x="0"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grpSp>
        <p:nvGrpSpPr>
          <p:cNvPr id="23" name="组合 7"/>
          <p:cNvGrpSpPr/>
          <p:nvPr/>
        </p:nvGrpSpPr>
        <p:grpSpPr bwMode="auto">
          <a:xfrm>
            <a:off x="7949571" y="1417512"/>
            <a:ext cx="3960092" cy="1710504"/>
            <a:chOff x="2989865" y="602136"/>
            <a:chExt cx="2814868" cy="1216600"/>
          </a:xfrm>
        </p:grpSpPr>
        <p:sp>
          <p:nvSpPr>
            <p:cNvPr id="24" name="文本框 66"/>
            <p:cNvSpPr txBox="1">
              <a:spLocks noChangeArrowheads="1"/>
            </p:cNvSpPr>
            <p:nvPr/>
          </p:nvSpPr>
          <p:spPr bwMode="auto">
            <a:xfrm>
              <a:off x="2989865" y="1374629"/>
              <a:ext cx="2814868" cy="44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mn-lt"/>
              </a:endParaRPr>
            </a:p>
          </p:txBody>
        </p:sp>
        <p:sp>
          <p:nvSpPr>
            <p:cNvPr id="26" name="文本框 13"/>
            <p:cNvSpPr txBox="1">
              <a:spLocks noChangeArrowheads="1"/>
            </p:cNvSpPr>
            <p:nvPr/>
          </p:nvSpPr>
          <p:spPr bwMode="auto">
            <a:xfrm>
              <a:off x="2992420" y="602136"/>
              <a:ext cx="1152190" cy="24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bg1">
                      <a:lumMod val="65000"/>
                    </a:schemeClr>
                  </a:solidFill>
                  <a:ea typeface="微软雅黑" panose="020B0503020204020204" pitchFamily="34" charset="-122"/>
                </a:rPr>
                <a:t>请替换文字内容</a:t>
              </a:r>
            </a:p>
          </p:txBody>
        </p:sp>
        <p:sp>
          <p:nvSpPr>
            <p:cNvPr id="27" name="文本框 66"/>
            <p:cNvSpPr txBox="1">
              <a:spLocks noChangeArrowheads="1"/>
            </p:cNvSpPr>
            <p:nvPr/>
          </p:nvSpPr>
          <p:spPr bwMode="auto">
            <a:xfrm>
              <a:off x="3000354" y="880114"/>
              <a:ext cx="2306067" cy="235006"/>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545" dirty="0">
                  <a:solidFill>
                    <a:schemeClr val="bg1">
                      <a:lumMod val="65000"/>
                    </a:schemeClr>
                  </a:solidFill>
                  <a:latin typeface="+mn-lt"/>
                </a:rPr>
                <a:t>PLEASE ADD YOUR TITLE HERE</a:t>
              </a:r>
              <a:endParaRPr lang="zh-CN" altLang="en-US" sz="1545" dirty="0">
                <a:solidFill>
                  <a:schemeClr val="bg1">
                    <a:lumMod val="65000"/>
                  </a:schemeClr>
                </a:solidFill>
                <a:latin typeface="+mn-lt"/>
              </a:endParaRPr>
            </a:p>
          </p:txBody>
        </p:sp>
        <p:sp>
          <p:nvSpPr>
            <p:cNvPr id="28" name="任意多边形 27"/>
            <p:cNvSpPr/>
            <p:nvPr/>
          </p:nvSpPr>
          <p:spPr>
            <a:xfrm>
              <a:off x="3078717" y="1286572"/>
              <a:ext cx="287200"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grpSp>
        <p:nvGrpSpPr>
          <p:cNvPr id="29" name="组合 7"/>
          <p:cNvGrpSpPr/>
          <p:nvPr/>
        </p:nvGrpSpPr>
        <p:grpSpPr bwMode="auto">
          <a:xfrm>
            <a:off x="7949571" y="4070408"/>
            <a:ext cx="3960092" cy="1703629"/>
            <a:chOff x="2989865" y="607026"/>
            <a:chExt cx="2814868" cy="1211710"/>
          </a:xfrm>
        </p:grpSpPr>
        <p:sp>
          <p:nvSpPr>
            <p:cNvPr id="30" name="文本框 66"/>
            <p:cNvSpPr txBox="1">
              <a:spLocks noChangeArrowheads="1"/>
            </p:cNvSpPr>
            <p:nvPr/>
          </p:nvSpPr>
          <p:spPr bwMode="auto">
            <a:xfrm>
              <a:off x="2989865" y="1374629"/>
              <a:ext cx="2814868" cy="44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mn-lt"/>
              </a:endParaRPr>
            </a:p>
          </p:txBody>
        </p:sp>
        <p:sp>
          <p:nvSpPr>
            <p:cNvPr id="31" name="文本框 13"/>
            <p:cNvSpPr txBox="1">
              <a:spLocks noChangeArrowheads="1"/>
            </p:cNvSpPr>
            <p:nvPr/>
          </p:nvSpPr>
          <p:spPr bwMode="auto">
            <a:xfrm>
              <a:off x="2990709" y="607026"/>
              <a:ext cx="1152190" cy="24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bg1">
                      <a:lumMod val="65000"/>
                    </a:schemeClr>
                  </a:solidFill>
                  <a:ea typeface="微软雅黑" panose="020B0503020204020204" pitchFamily="34" charset="-122"/>
                </a:rPr>
                <a:t>请替换文字内容</a:t>
              </a:r>
            </a:p>
          </p:txBody>
        </p:sp>
        <p:sp>
          <p:nvSpPr>
            <p:cNvPr id="32" name="文本框 66"/>
            <p:cNvSpPr txBox="1">
              <a:spLocks noChangeArrowheads="1"/>
            </p:cNvSpPr>
            <p:nvPr/>
          </p:nvSpPr>
          <p:spPr bwMode="auto">
            <a:xfrm>
              <a:off x="2989865" y="880115"/>
              <a:ext cx="2306067" cy="235006"/>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545" dirty="0">
                  <a:solidFill>
                    <a:schemeClr val="bg1">
                      <a:lumMod val="65000"/>
                    </a:schemeClr>
                  </a:solidFill>
                  <a:latin typeface="+mj-lt"/>
                </a:rPr>
                <a:t>PLEASE ADD YOUR TITLE HERE</a:t>
              </a:r>
              <a:endParaRPr lang="zh-CN" altLang="en-US" sz="1545" dirty="0">
                <a:solidFill>
                  <a:schemeClr val="bg1">
                    <a:lumMod val="65000"/>
                  </a:schemeClr>
                </a:solidFill>
                <a:latin typeface="+mj-lt"/>
              </a:endParaRPr>
            </a:p>
          </p:txBody>
        </p:sp>
        <p:sp>
          <p:nvSpPr>
            <p:cNvPr id="33" name="任意多边形 32"/>
            <p:cNvSpPr/>
            <p:nvPr/>
          </p:nvSpPr>
          <p:spPr>
            <a:xfrm>
              <a:off x="3078717" y="1286573"/>
              <a:ext cx="287199"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sp>
        <p:nvSpPr>
          <p:cNvPr id="20"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1"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9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4000">
        <p14:switch dir="r"/>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750"/>
                                        <p:tgtEl>
                                          <p:spTgt spid="6"/>
                                        </p:tgtEl>
                                      </p:cBhvr>
                                    </p:animEffect>
                                  </p:childTnLst>
                                </p:cTn>
                              </p:par>
                              <p:par>
                                <p:cTn id="8" presetID="2" presetClass="entr" presetSubtype="2" fill="hold" nodeType="withEffect">
                                  <p:stCondLst>
                                    <p:cond delay="600"/>
                                  </p:stCondLst>
                                  <p:childTnLst>
                                    <p:set>
                                      <p:cBhvr>
                                        <p:cTn id="9" dur="1" fill="hold">
                                          <p:stCondLst>
                                            <p:cond delay="0"/>
                                          </p:stCondLst>
                                        </p:cTn>
                                        <p:tgtEl>
                                          <p:spTgt spid="23"/>
                                        </p:tgtEl>
                                        <p:attrNameLst>
                                          <p:attrName>style.visibility</p:attrName>
                                        </p:attrNameLst>
                                      </p:cBhvr>
                                      <p:to>
                                        <p:strVal val="visible"/>
                                      </p:to>
                                    </p:set>
                                    <p:anim calcmode="lin" valueType="num">
                                      <p:cBhvr additive="base">
                                        <p:cTn id="10" dur="1000" fill="hold"/>
                                        <p:tgtEl>
                                          <p:spTgt spid="23"/>
                                        </p:tgtEl>
                                        <p:attrNameLst>
                                          <p:attrName>ppt_x</p:attrName>
                                        </p:attrNameLst>
                                      </p:cBhvr>
                                      <p:tavLst>
                                        <p:tav tm="0">
                                          <p:val>
                                            <p:strVal val="1+#ppt_w/2"/>
                                          </p:val>
                                        </p:tav>
                                        <p:tav tm="100000">
                                          <p:val>
                                            <p:strVal val="#ppt_x"/>
                                          </p:val>
                                        </p:tav>
                                      </p:tavLst>
                                    </p:anim>
                                    <p:anim calcmode="lin" valueType="num">
                                      <p:cBhvr additive="base">
                                        <p:cTn id="11" dur="1000" fill="hold"/>
                                        <p:tgtEl>
                                          <p:spTgt spid="23"/>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100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1000" fill="hold"/>
                                        <p:tgtEl>
                                          <p:spTgt spid="29"/>
                                        </p:tgtEl>
                                        <p:attrNameLst>
                                          <p:attrName>ppt_x</p:attrName>
                                        </p:attrNameLst>
                                      </p:cBhvr>
                                      <p:tavLst>
                                        <p:tav tm="0">
                                          <p:val>
                                            <p:strVal val="1+#ppt_w/2"/>
                                          </p:val>
                                        </p:tav>
                                        <p:tav tm="100000">
                                          <p:val>
                                            <p:strVal val="#ppt_x"/>
                                          </p:val>
                                        </p:tav>
                                      </p:tavLst>
                                    </p:anim>
                                    <p:anim calcmode="lin" valueType="num">
                                      <p:cBhvr additive="base">
                                        <p:cTn id="15" dur="1000" fill="hold"/>
                                        <p:tgtEl>
                                          <p:spTgt spid="29"/>
                                        </p:tgtEl>
                                        <p:attrNameLst>
                                          <p:attrName>ppt_y</p:attrName>
                                        </p:attrNameLst>
                                      </p:cBhvr>
                                      <p:tavLst>
                                        <p:tav tm="0">
                                          <p:val>
                                            <p:strVal val="#ppt_y"/>
                                          </p:val>
                                        </p:tav>
                                        <p:tav tm="100000">
                                          <p:val>
                                            <p:strVal val="#ppt_y"/>
                                          </p:val>
                                        </p:tav>
                                      </p:tavLst>
                                    </p:anim>
                                  </p:childTnLst>
                                </p:cTn>
                              </p:par>
                              <p:par>
                                <p:cTn id="16" presetID="53" presetClass="entr" presetSubtype="16" fill="hold" grpId="0" nodeType="withEffect">
                                  <p:stCondLst>
                                    <p:cond delay="1000"/>
                                  </p:stCondLst>
                                  <p:childTnLst>
                                    <p:set>
                                      <p:cBhvr>
                                        <p:cTn id="17" dur="1" fill="hold">
                                          <p:stCondLst>
                                            <p:cond delay="0"/>
                                          </p:stCondLst>
                                        </p:cTn>
                                        <p:tgtEl>
                                          <p:spTgt spid="48"/>
                                        </p:tgtEl>
                                        <p:attrNameLst>
                                          <p:attrName>style.visibility</p:attrName>
                                        </p:attrNameLst>
                                      </p:cBhvr>
                                      <p:to>
                                        <p:strVal val="visible"/>
                                      </p:to>
                                    </p:set>
                                    <p:anim calcmode="lin" valueType="num">
                                      <p:cBhvr>
                                        <p:cTn id="18" dur="750" fill="hold"/>
                                        <p:tgtEl>
                                          <p:spTgt spid="48"/>
                                        </p:tgtEl>
                                        <p:attrNameLst>
                                          <p:attrName>ppt_w</p:attrName>
                                        </p:attrNameLst>
                                      </p:cBhvr>
                                      <p:tavLst>
                                        <p:tav tm="0">
                                          <p:val>
                                            <p:fltVal val="0"/>
                                          </p:val>
                                        </p:tav>
                                        <p:tav tm="100000">
                                          <p:val>
                                            <p:strVal val="#ppt_w"/>
                                          </p:val>
                                        </p:tav>
                                      </p:tavLst>
                                    </p:anim>
                                    <p:anim calcmode="lin" valueType="num">
                                      <p:cBhvr>
                                        <p:cTn id="19" dur="750" fill="hold"/>
                                        <p:tgtEl>
                                          <p:spTgt spid="48"/>
                                        </p:tgtEl>
                                        <p:attrNameLst>
                                          <p:attrName>ppt_h</p:attrName>
                                        </p:attrNameLst>
                                      </p:cBhvr>
                                      <p:tavLst>
                                        <p:tav tm="0">
                                          <p:val>
                                            <p:fltVal val="0"/>
                                          </p:val>
                                        </p:tav>
                                        <p:tav tm="100000">
                                          <p:val>
                                            <p:strVal val="#ppt_h"/>
                                          </p:val>
                                        </p:tav>
                                      </p:tavLst>
                                    </p:anim>
                                    <p:animEffect transition="in" filter="fade">
                                      <p:cBhvr>
                                        <p:cTn id="20" dur="750"/>
                                        <p:tgtEl>
                                          <p:spTgt spid="48"/>
                                        </p:tgtEl>
                                      </p:cBhvr>
                                    </p:animEffect>
                                  </p:childTnLst>
                                </p:cTn>
                              </p:par>
                              <p:par>
                                <p:cTn id="21" presetID="53" presetClass="entr" presetSubtype="16" fill="hold" grpId="0" nodeType="withEffect">
                                  <p:stCondLst>
                                    <p:cond delay="1200"/>
                                  </p:stCondLst>
                                  <p:childTnLst>
                                    <p:set>
                                      <p:cBhvr>
                                        <p:cTn id="22" dur="1" fill="hold">
                                          <p:stCondLst>
                                            <p:cond delay="0"/>
                                          </p:stCondLst>
                                        </p:cTn>
                                        <p:tgtEl>
                                          <p:spTgt spid="49"/>
                                        </p:tgtEl>
                                        <p:attrNameLst>
                                          <p:attrName>style.visibility</p:attrName>
                                        </p:attrNameLst>
                                      </p:cBhvr>
                                      <p:to>
                                        <p:strVal val="visible"/>
                                      </p:to>
                                    </p:set>
                                    <p:anim calcmode="lin" valueType="num">
                                      <p:cBhvr>
                                        <p:cTn id="23" dur="750" fill="hold"/>
                                        <p:tgtEl>
                                          <p:spTgt spid="49"/>
                                        </p:tgtEl>
                                        <p:attrNameLst>
                                          <p:attrName>ppt_w</p:attrName>
                                        </p:attrNameLst>
                                      </p:cBhvr>
                                      <p:tavLst>
                                        <p:tav tm="0">
                                          <p:val>
                                            <p:fltVal val="0"/>
                                          </p:val>
                                        </p:tav>
                                        <p:tav tm="100000">
                                          <p:val>
                                            <p:strVal val="#ppt_w"/>
                                          </p:val>
                                        </p:tav>
                                      </p:tavLst>
                                    </p:anim>
                                    <p:anim calcmode="lin" valueType="num">
                                      <p:cBhvr>
                                        <p:cTn id="24" dur="750" fill="hold"/>
                                        <p:tgtEl>
                                          <p:spTgt spid="49"/>
                                        </p:tgtEl>
                                        <p:attrNameLst>
                                          <p:attrName>ppt_h</p:attrName>
                                        </p:attrNameLst>
                                      </p:cBhvr>
                                      <p:tavLst>
                                        <p:tav tm="0">
                                          <p:val>
                                            <p:fltVal val="0"/>
                                          </p:val>
                                        </p:tav>
                                        <p:tav tm="100000">
                                          <p:val>
                                            <p:strVal val="#ppt_h"/>
                                          </p:val>
                                        </p:tav>
                                      </p:tavLst>
                                    </p:anim>
                                    <p:animEffect transition="in" filter="fade">
                                      <p:cBhvr>
                                        <p:cTn id="25" dur="7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858750" cy="72326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10"/>
          <p:cNvSpPr txBox="1"/>
          <p:nvPr/>
        </p:nvSpPr>
        <p:spPr>
          <a:xfrm>
            <a:off x="3155748" y="5210297"/>
            <a:ext cx="6547258" cy="992555"/>
          </a:xfrm>
          <a:prstGeom prst="rect">
            <a:avLst/>
          </a:prstGeom>
          <a:noFill/>
        </p:spPr>
        <p:txBody>
          <a:bodyPr wrap="none" lIns="68556" tIns="34278" rIns="68556" bIns="34278">
            <a:spAutoFit/>
          </a:bodyPr>
          <a:lstStyle/>
          <a:p>
            <a:pPr algn="ctr">
              <a:buNone/>
            </a:pPr>
            <a:r>
              <a:rPr lang="zh-CN" altLang="en-US" sz="6000" dirty="0">
                <a:solidFill>
                  <a:srgbClr val="0FC7D3"/>
                </a:solidFill>
                <a:latin typeface="方正正准黑简体" panose="02000000000000000000" pitchFamily="2" charset="-122"/>
                <a:ea typeface="方正正准黑简体" panose="02000000000000000000" pitchFamily="2" charset="-122"/>
                <a:cs typeface="Arial" panose="020B0604020202020204" pitchFamily="34" charset="0"/>
              </a:rPr>
              <a:t>感谢聆听 批评指导</a:t>
            </a:r>
          </a:p>
        </p:txBody>
      </p:sp>
      <p:sp>
        <p:nvSpPr>
          <p:cNvPr id="10" name="矩形 9"/>
          <p:cNvSpPr/>
          <p:nvPr/>
        </p:nvSpPr>
        <p:spPr>
          <a:xfrm>
            <a:off x="2886421" y="5904581"/>
            <a:ext cx="7085911" cy="635727"/>
          </a:xfrm>
          <a:prstGeom prst="rect">
            <a:avLst/>
          </a:prstGeom>
        </p:spPr>
        <p:txBody>
          <a:bodyPr wrap="square" lIns="68556" tIns="34278" rIns="68556" bIns="34278">
            <a:spAutoFit/>
          </a:bodyPr>
          <a:lstStyle/>
          <a:p>
            <a:pPr algn="ctr">
              <a:lnSpc>
                <a:spcPct val="150000"/>
              </a:lnSpc>
            </a:pPr>
            <a:r>
              <a:rPr lang="en-US" altLang="zh-CN" sz="2800" dirty="0">
                <a:solidFill>
                  <a:srgbClr val="0FC7D3"/>
                </a:solidFill>
                <a:latin typeface="Arial" panose="020B0604020202020204" pitchFamily="34" charset="0"/>
                <a:ea typeface="微软雅黑" panose="020B0503020204020204" pitchFamily="34" charset="-122"/>
                <a:cs typeface="Arial" panose="020B0604020202020204" pitchFamily="34" charset="0"/>
              </a:rPr>
              <a:t>Pure and fresh and making a report</a:t>
            </a:r>
          </a:p>
        </p:txBody>
      </p:sp>
      <p:grpSp>
        <p:nvGrpSpPr>
          <p:cNvPr id="11" name="组合 10"/>
          <p:cNvGrpSpPr/>
          <p:nvPr/>
        </p:nvGrpSpPr>
        <p:grpSpPr>
          <a:xfrm>
            <a:off x="5421625" y="6602281"/>
            <a:ext cx="575702" cy="575702"/>
            <a:chOff x="6141453" y="5704667"/>
            <a:chExt cx="575844" cy="575844"/>
          </a:xfrm>
        </p:grpSpPr>
        <p:sp>
          <p:nvSpPr>
            <p:cNvPr id="13" name="椭圆 12"/>
            <p:cNvSpPr/>
            <p:nvPr/>
          </p:nvSpPr>
          <p:spPr>
            <a:xfrm>
              <a:off x="6141453" y="5704667"/>
              <a:ext cx="575844" cy="5758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稻壳儿小白白(http://dwz.cn/Wu2UP)"/>
            <p:cNvSpPr/>
            <p:nvPr/>
          </p:nvSpPr>
          <p:spPr bwMode="auto">
            <a:xfrm>
              <a:off x="6242699" y="5735210"/>
              <a:ext cx="373352" cy="537427"/>
            </a:xfrm>
            <a:custGeom>
              <a:avLst/>
              <a:gdLst>
                <a:gd name="T0" fmla="*/ 282261040 w 443"/>
                <a:gd name="T1" fmla="*/ 237742896 h 634"/>
                <a:gd name="T2" fmla="*/ 282261040 w 443"/>
                <a:gd name="T3" fmla="*/ 237742896 h 634"/>
                <a:gd name="T4" fmla="*/ 254162236 w 443"/>
                <a:gd name="T5" fmla="*/ 237742896 h 634"/>
                <a:gd name="T6" fmla="*/ 141130120 w 443"/>
                <a:gd name="T7" fmla="*/ 332711130 h 634"/>
                <a:gd name="T8" fmla="*/ 28098004 w 443"/>
                <a:gd name="T9" fmla="*/ 237742896 h 634"/>
                <a:gd name="T10" fmla="*/ 0 w 443"/>
                <a:gd name="T11" fmla="*/ 237742896 h 634"/>
                <a:gd name="T12" fmla="*/ 131551818 w 443"/>
                <a:gd name="T13" fmla="*/ 352092354 h 634"/>
                <a:gd name="T14" fmla="*/ 131551818 w 443"/>
                <a:gd name="T15" fmla="*/ 380518362 h 634"/>
                <a:gd name="T16" fmla="*/ 113032116 w 443"/>
                <a:gd name="T17" fmla="*/ 380518362 h 634"/>
                <a:gd name="T18" fmla="*/ 103453015 w 443"/>
                <a:gd name="T19" fmla="*/ 390208571 h 634"/>
                <a:gd name="T20" fmla="*/ 113032116 w 443"/>
                <a:gd name="T21" fmla="*/ 408943566 h 634"/>
                <a:gd name="T22" fmla="*/ 169228924 w 443"/>
                <a:gd name="T23" fmla="*/ 408943566 h 634"/>
                <a:gd name="T24" fmla="*/ 178808025 w 443"/>
                <a:gd name="T25" fmla="*/ 390208571 h 634"/>
                <a:gd name="T26" fmla="*/ 169228924 w 443"/>
                <a:gd name="T27" fmla="*/ 380518362 h 634"/>
                <a:gd name="T28" fmla="*/ 150709221 w 443"/>
                <a:gd name="T29" fmla="*/ 380518362 h 634"/>
                <a:gd name="T30" fmla="*/ 150709221 w 443"/>
                <a:gd name="T31" fmla="*/ 352092354 h 634"/>
                <a:gd name="T32" fmla="*/ 282261040 w 443"/>
                <a:gd name="T33" fmla="*/ 237742896 h 634"/>
                <a:gd name="T34" fmla="*/ 141130120 w 443"/>
                <a:gd name="T35" fmla="*/ 304285122 h 634"/>
                <a:gd name="T36" fmla="*/ 141130120 w 443"/>
                <a:gd name="T37" fmla="*/ 304285122 h 634"/>
                <a:gd name="T38" fmla="*/ 225425732 w 443"/>
                <a:gd name="T39" fmla="*/ 219007901 h 634"/>
                <a:gd name="T40" fmla="*/ 225425732 w 443"/>
                <a:gd name="T41" fmla="*/ 85277221 h 634"/>
                <a:gd name="T42" fmla="*/ 141130120 w 443"/>
                <a:gd name="T43" fmla="*/ 0 h 634"/>
                <a:gd name="T44" fmla="*/ 56835308 w 443"/>
                <a:gd name="T45" fmla="*/ 85277221 h 634"/>
                <a:gd name="T46" fmla="*/ 56835308 w 443"/>
                <a:gd name="T47" fmla="*/ 219007901 h 634"/>
                <a:gd name="T48" fmla="*/ 141130120 w 443"/>
                <a:gd name="T49" fmla="*/ 304285122 h 634"/>
                <a:gd name="T50" fmla="*/ 75355010 w 443"/>
                <a:gd name="T51" fmla="*/ 85277221 h 634"/>
                <a:gd name="T52" fmla="*/ 75355010 w 443"/>
                <a:gd name="T53" fmla="*/ 85277221 h 634"/>
                <a:gd name="T54" fmla="*/ 141130120 w 443"/>
                <a:gd name="T55" fmla="*/ 28426008 h 634"/>
                <a:gd name="T56" fmla="*/ 206906029 w 443"/>
                <a:gd name="T57" fmla="*/ 85277221 h 634"/>
                <a:gd name="T58" fmla="*/ 206906029 w 443"/>
                <a:gd name="T59" fmla="*/ 219007901 h 634"/>
                <a:gd name="T60" fmla="*/ 141130120 w 443"/>
                <a:gd name="T61" fmla="*/ 275859114 h 634"/>
                <a:gd name="T62" fmla="*/ 75355010 w 443"/>
                <a:gd name="T63" fmla="*/ 219007901 h 634"/>
                <a:gd name="T64" fmla="*/ 75355010 w 443"/>
                <a:gd name="T65" fmla="*/ 85277221 h 6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43" h="634">
                  <a:moveTo>
                    <a:pt x="442" y="368"/>
                  </a:moveTo>
                  <a:lnTo>
                    <a:pt x="442" y="368"/>
                  </a:lnTo>
                  <a:cubicBezTo>
                    <a:pt x="398" y="368"/>
                    <a:pt x="398" y="368"/>
                    <a:pt x="398" y="368"/>
                  </a:cubicBezTo>
                  <a:cubicBezTo>
                    <a:pt x="383" y="457"/>
                    <a:pt x="309" y="515"/>
                    <a:pt x="221" y="515"/>
                  </a:cubicBezTo>
                  <a:cubicBezTo>
                    <a:pt x="133" y="515"/>
                    <a:pt x="59" y="457"/>
                    <a:pt x="44" y="368"/>
                  </a:cubicBezTo>
                  <a:cubicBezTo>
                    <a:pt x="0" y="368"/>
                    <a:pt x="0" y="368"/>
                    <a:pt x="0" y="368"/>
                  </a:cubicBezTo>
                  <a:cubicBezTo>
                    <a:pt x="30" y="471"/>
                    <a:pt x="103" y="545"/>
                    <a:pt x="206" y="545"/>
                  </a:cubicBezTo>
                  <a:cubicBezTo>
                    <a:pt x="206" y="589"/>
                    <a:pt x="206" y="589"/>
                    <a:pt x="206" y="589"/>
                  </a:cubicBezTo>
                  <a:cubicBezTo>
                    <a:pt x="177" y="589"/>
                    <a:pt x="177" y="589"/>
                    <a:pt x="177" y="589"/>
                  </a:cubicBezTo>
                  <a:lnTo>
                    <a:pt x="162" y="604"/>
                  </a:lnTo>
                  <a:cubicBezTo>
                    <a:pt x="162" y="619"/>
                    <a:pt x="177" y="633"/>
                    <a:pt x="177" y="633"/>
                  </a:cubicBezTo>
                  <a:cubicBezTo>
                    <a:pt x="265" y="633"/>
                    <a:pt x="265" y="633"/>
                    <a:pt x="265" y="633"/>
                  </a:cubicBezTo>
                  <a:cubicBezTo>
                    <a:pt x="265" y="633"/>
                    <a:pt x="280" y="619"/>
                    <a:pt x="280" y="604"/>
                  </a:cubicBezTo>
                  <a:lnTo>
                    <a:pt x="265" y="589"/>
                  </a:lnTo>
                  <a:cubicBezTo>
                    <a:pt x="236" y="589"/>
                    <a:pt x="236" y="589"/>
                    <a:pt x="236" y="589"/>
                  </a:cubicBezTo>
                  <a:cubicBezTo>
                    <a:pt x="236" y="545"/>
                    <a:pt x="236" y="545"/>
                    <a:pt x="236" y="545"/>
                  </a:cubicBezTo>
                  <a:cubicBezTo>
                    <a:pt x="339" y="545"/>
                    <a:pt x="412" y="471"/>
                    <a:pt x="442" y="368"/>
                  </a:cubicBezTo>
                  <a:close/>
                  <a:moveTo>
                    <a:pt x="221" y="471"/>
                  </a:moveTo>
                  <a:lnTo>
                    <a:pt x="221" y="471"/>
                  </a:lnTo>
                  <a:cubicBezTo>
                    <a:pt x="294" y="471"/>
                    <a:pt x="353" y="412"/>
                    <a:pt x="353" y="339"/>
                  </a:cubicBezTo>
                  <a:cubicBezTo>
                    <a:pt x="353" y="132"/>
                    <a:pt x="353" y="132"/>
                    <a:pt x="353" y="132"/>
                  </a:cubicBezTo>
                  <a:cubicBezTo>
                    <a:pt x="353" y="59"/>
                    <a:pt x="294" y="0"/>
                    <a:pt x="221" y="0"/>
                  </a:cubicBezTo>
                  <a:cubicBezTo>
                    <a:pt x="147" y="0"/>
                    <a:pt x="89" y="59"/>
                    <a:pt x="89" y="132"/>
                  </a:cubicBezTo>
                  <a:cubicBezTo>
                    <a:pt x="89" y="339"/>
                    <a:pt x="89" y="339"/>
                    <a:pt x="89" y="339"/>
                  </a:cubicBezTo>
                  <a:cubicBezTo>
                    <a:pt x="89" y="412"/>
                    <a:pt x="147" y="471"/>
                    <a:pt x="221" y="471"/>
                  </a:cubicBezTo>
                  <a:close/>
                  <a:moveTo>
                    <a:pt x="118" y="132"/>
                  </a:moveTo>
                  <a:lnTo>
                    <a:pt x="118" y="132"/>
                  </a:lnTo>
                  <a:cubicBezTo>
                    <a:pt x="118" y="89"/>
                    <a:pt x="162" y="44"/>
                    <a:pt x="221" y="44"/>
                  </a:cubicBezTo>
                  <a:cubicBezTo>
                    <a:pt x="280" y="44"/>
                    <a:pt x="324" y="89"/>
                    <a:pt x="324" y="132"/>
                  </a:cubicBezTo>
                  <a:cubicBezTo>
                    <a:pt x="324" y="339"/>
                    <a:pt x="324" y="339"/>
                    <a:pt x="324" y="339"/>
                  </a:cubicBezTo>
                  <a:cubicBezTo>
                    <a:pt x="324" y="383"/>
                    <a:pt x="280" y="427"/>
                    <a:pt x="221" y="427"/>
                  </a:cubicBezTo>
                  <a:cubicBezTo>
                    <a:pt x="162" y="427"/>
                    <a:pt x="118" y="383"/>
                    <a:pt x="118" y="339"/>
                  </a:cubicBezTo>
                  <a:lnTo>
                    <a:pt x="118" y="132"/>
                  </a:lnTo>
                  <a:close/>
                </a:path>
              </a:pathLst>
            </a:custGeom>
            <a:solidFill>
              <a:schemeClr val="bg1"/>
            </a:solidFill>
            <a:ln>
              <a:noFill/>
            </a:ln>
          </p:spPr>
          <p:txBody>
            <a:bodyPr wrap="none" lIns="128536" tIns="64269" rIns="128536" bIns="64269" anchor="ctr"/>
            <a:lstStyle/>
            <a:p>
              <a:pPr>
                <a:lnSpc>
                  <a:spcPct val="130000"/>
                </a:lnSpc>
              </a:pP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grpSp>
      <p:sp>
        <p:nvSpPr>
          <p:cNvPr id="18" name="矩形 259"/>
          <p:cNvSpPr>
            <a:spLocks noChangeArrowheads="1"/>
          </p:cNvSpPr>
          <p:nvPr/>
        </p:nvSpPr>
        <p:spPr bwMode="auto">
          <a:xfrm>
            <a:off x="5997327" y="6406072"/>
            <a:ext cx="2448272" cy="662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63930" fontAlgn="auto">
              <a:lnSpc>
                <a:spcPts val="5300"/>
              </a:lnSpc>
              <a:spcBef>
                <a:spcPts val="0"/>
              </a:spcBef>
              <a:spcAft>
                <a:spcPts val="0"/>
              </a:spcAft>
              <a:buNone/>
              <a:defRPr/>
            </a:pPr>
            <a:r>
              <a:rPr lang="zh-CN" altLang="en-US" sz="2000">
                <a:solidFill>
                  <a:schemeClr val="accent1"/>
                </a:solidFill>
                <a:latin typeface="Arial" panose="020B0604020202020204" pitchFamily="34" charset="0"/>
                <a:sym typeface="Arial" panose="020B0604020202020204" pitchFamily="34" charset="0"/>
              </a:rPr>
              <a:t>汇报人：</a:t>
            </a:r>
            <a:r>
              <a:rPr lang="en-US" altLang="zh-CN" sz="2000">
                <a:solidFill>
                  <a:schemeClr val="accent1"/>
                </a:solidFill>
                <a:latin typeface="Arial" panose="020B0604020202020204" pitchFamily="34" charset="0"/>
                <a:sym typeface="Arial" panose="020B0604020202020204" pitchFamily="34" charset="0"/>
              </a:rPr>
              <a:t>xiazaii</a:t>
            </a:r>
            <a:endParaRPr lang="zh-CN" altLang="en-US" sz="2000" dirty="0">
              <a:solidFill>
                <a:schemeClr val="accent1"/>
              </a:solidFill>
              <a:latin typeface="Arial" panose="020B060402020202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14:presetBounceEnd="21000">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14:bounceEnd="21000">
                                          <p:cBhvr additive="base">
                                            <p:cTn id="14" dur="800" fill="hold"/>
                                            <p:tgtEl>
                                              <p:spTgt spid="8"/>
                                            </p:tgtEl>
                                            <p:attrNameLst>
                                              <p:attrName>ppt_x</p:attrName>
                                            </p:attrNameLst>
                                          </p:cBhvr>
                                          <p:tavLst>
                                            <p:tav tm="0">
                                              <p:val>
                                                <p:strVal val="1+#ppt_w/2"/>
                                              </p:val>
                                            </p:tav>
                                            <p:tav tm="100000">
                                              <p:val>
                                                <p:strVal val="#ppt_x"/>
                                              </p:val>
                                            </p:tav>
                                          </p:tavLst>
                                        </p:anim>
                                        <p:anim calcmode="lin" valueType="num" p14:bounceEnd="21000">
                                          <p:cBhvr additive="base">
                                            <p:cTn id="15" dur="8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14:presetBounceEnd="20000">
                                      <p:stCondLst>
                                        <p:cond delay="0"/>
                                      </p:stCondLst>
                                      <p:iterate type="lt">
                                        <p:tmPct val="10000"/>
                                      </p:iterate>
                                      <p:childTnLst>
                                        <p:set>
                                          <p:cBhvr>
                                            <p:cTn id="19" dur="1" fill="hold">
                                              <p:stCondLst>
                                                <p:cond delay="0"/>
                                              </p:stCondLst>
                                            </p:cTn>
                                            <p:tgtEl>
                                              <p:spTgt spid="10"/>
                                            </p:tgtEl>
                                            <p:attrNameLst>
                                              <p:attrName>style.visibility</p:attrName>
                                            </p:attrNameLst>
                                          </p:cBhvr>
                                          <p:to>
                                            <p:strVal val="visible"/>
                                          </p:to>
                                        </p:set>
                                        <p:anim calcmode="lin" valueType="num" p14:bounceEnd="20000">
                                          <p:cBhvr additive="base">
                                            <p:cTn id="20" dur="500" fill="hold"/>
                                            <p:tgtEl>
                                              <p:spTgt spid="10"/>
                                            </p:tgtEl>
                                            <p:attrNameLst>
                                              <p:attrName>ppt_x</p:attrName>
                                            </p:attrNameLst>
                                          </p:cBhvr>
                                          <p:tavLst>
                                            <p:tav tm="0">
                                              <p:val>
                                                <p:strVal val="1+#ppt_w/2"/>
                                              </p:val>
                                            </p:tav>
                                            <p:tav tm="100000">
                                              <p:val>
                                                <p:strVal val="#ppt_x"/>
                                              </p:val>
                                            </p:tav>
                                          </p:tavLst>
                                        </p:anim>
                                        <p:anim calcmode="lin" valueType="num" p14:bounceEnd="20000">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par>
                              <p:cTn id="22" fill="hold">
                                <p:stCondLst>
                                  <p:cond delay="215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150"/>
                                </p:stCondLst>
                                <p:childTnLst>
                                  <p:par>
                                    <p:cTn id="29" presetID="53" presetClass="entr" presetSubtype="16" fill="hold" grpId="0" nodeType="afterEffect">
                                      <p:stCondLst>
                                        <p:cond delay="0"/>
                                      </p:stCondLst>
                                      <p:iterate type="lt">
                                        <p:tmPct val="0"/>
                                      </p:iterate>
                                      <p:childTnLst>
                                        <p:set>
                                          <p:cBhvr>
                                            <p:cTn id="30" dur="1" fill="hold">
                                              <p:stCondLst>
                                                <p:cond delay="0"/>
                                              </p:stCondLst>
                                            </p:cTn>
                                            <p:tgtEl>
                                              <p:spTgt spid="18"/>
                                            </p:tgtEl>
                                            <p:attrNameLst>
                                              <p:attrName>style.visibility</p:attrName>
                                            </p:attrNameLst>
                                          </p:cBhvr>
                                          <p:to>
                                            <p:strVal val="visible"/>
                                          </p:to>
                                        </p:set>
                                        <p:anim calcmode="lin" valueType="num">
                                          <p:cBhvr>
                                            <p:cTn id="31" dur="1000" fill="hold"/>
                                            <p:tgtEl>
                                              <p:spTgt spid="18"/>
                                            </p:tgtEl>
                                            <p:attrNameLst>
                                              <p:attrName>ppt_w</p:attrName>
                                            </p:attrNameLst>
                                          </p:cBhvr>
                                          <p:tavLst>
                                            <p:tav tm="0">
                                              <p:val>
                                                <p:fltVal val="0"/>
                                              </p:val>
                                            </p:tav>
                                            <p:tav tm="100000">
                                              <p:val>
                                                <p:strVal val="#ppt_w"/>
                                              </p:val>
                                            </p:tav>
                                          </p:tavLst>
                                        </p:anim>
                                        <p:anim calcmode="lin" valueType="num">
                                          <p:cBhvr>
                                            <p:cTn id="32" dur="1000" fill="hold"/>
                                            <p:tgtEl>
                                              <p:spTgt spid="18"/>
                                            </p:tgtEl>
                                            <p:attrNameLst>
                                              <p:attrName>ppt_h</p:attrName>
                                            </p:attrNameLst>
                                          </p:cBhvr>
                                          <p:tavLst>
                                            <p:tav tm="0">
                                              <p:val>
                                                <p:fltVal val="0"/>
                                              </p:val>
                                            </p:tav>
                                            <p:tav tm="100000">
                                              <p:val>
                                                <p:strVal val="#ppt_h"/>
                                              </p:val>
                                            </p:tav>
                                          </p:tavLst>
                                        </p:anim>
                                        <p:animEffect transition="in" filter="fade">
                                          <p:cBhvr>
                                            <p:cTn id="33"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0"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additive="base">
                                            <p:cTn id="14" dur="800" fill="hold"/>
                                            <p:tgtEl>
                                              <p:spTgt spid="8"/>
                                            </p:tgtEl>
                                            <p:attrNameLst>
                                              <p:attrName>ppt_x</p:attrName>
                                            </p:attrNameLst>
                                          </p:cBhvr>
                                          <p:tavLst>
                                            <p:tav tm="0">
                                              <p:val>
                                                <p:strVal val="1+#ppt_w/2"/>
                                              </p:val>
                                            </p:tav>
                                            <p:tav tm="100000">
                                              <p:val>
                                                <p:strVal val="#ppt_x"/>
                                              </p:val>
                                            </p:tav>
                                          </p:tavLst>
                                        </p:anim>
                                        <p:anim calcmode="lin" valueType="num">
                                          <p:cBhvr additive="base">
                                            <p:cTn id="15" dur="8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iterate type="lt">
                                        <p:tmPct val="10000"/>
                                      </p:iterate>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par>
                              <p:cTn id="22" fill="hold">
                                <p:stCondLst>
                                  <p:cond delay="215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150"/>
                                </p:stCondLst>
                                <p:childTnLst>
                                  <p:par>
                                    <p:cTn id="29" presetID="53" presetClass="entr" presetSubtype="16" fill="hold" grpId="0" nodeType="afterEffect">
                                      <p:stCondLst>
                                        <p:cond delay="0"/>
                                      </p:stCondLst>
                                      <p:iterate type="lt">
                                        <p:tmPct val="0"/>
                                      </p:iterate>
                                      <p:childTnLst>
                                        <p:set>
                                          <p:cBhvr>
                                            <p:cTn id="30" dur="1" fill="hold">
                                              <p:stCondLst>
                                                <p:cond delay="0"/>
                                              </p:stCondLst>
                                            </p:cTn>
                                            <p:tgtEl>
                                              <p:spTgt spid="18"/>
                                            </p:tgtEl>
                                            <p:attrNameLst>
                                              <p:attrName>style.visibility</p:attrName>
                                            </p:attrNameLst>
                                          </p:cBhvr>
                                          <p:to>
                                            <p:strVal val="visible"/>
                                          </p:to>
                                        </p:set>
                                        <p:anim calcmode="lin" valueType="num">
                                          <p:cBhvr>
                                            <p:cTn id="31" dur="1000" fill="hold"/>
                                            <p:tgtEl>
                                              <p:spTgt spid="18"/>
                                            </p:tgtEl>
                                            <p:attrNameLst>
                                              <p:attrName>ppt_w</p:attrName>
                                            </p:attrNameLst>
                                          </p:cBhvr>
                                          <p:tavLst>
                                            <p:tav tm="0">
                                              <p:val>
                                                <p:fltVal val="0"/>
                                              </p:val>
                                            </p:tav>
                                            <p:tav tm="100000">
                                              <p:val>
                                                <p:strVal val="#ppt_w"/>
                                              </p:val>
                                            </p:tav>
                                          </p:tavLst>
                                        </p:anim>
                                        <p:anim calcmode="lin" valueType="num">
                                          <p:cBhvr>
                                            <p:cTn id="32" dur="1000" fill="hold"/>
                                            <p:tgtEl>
                                              <p:spTgt spid="18"/>
                                            </p:tgtEl>
                                            <p:attrNameLst>
                                              <p:attrName>ppt_h</p:attrName>
                                            </p:attrNameLst>
                                          </p:cBhvr>
                                          <p:tavLst>
                                            <p:tav tm="0">
                                              <p:val>
                                                <p:fltVal val="0"/>
                                              </p:val>
                                            </p:tav>
                                            <p:tav tm="100000">
                                              <p:val>
                                                <p:strVal val="#ppt_h"/>
                                              </p:val>
                                            </p:tav>
                                          </p:tavLst>
                                        </p:anim>
                                        <p:animEffect transition="in" filter="fade">
                                          <p:cBhvr>
                                            <p:cTn id="33"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0" grpId="0"/>
          <p:bldP spid="18"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858750" cy="72326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6435952" y="2896245"/>
            <a:ext cx="3224140" cy="3323577"/>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21000" i="0" dirty="0">
                <a:solidFill>
                  <a:srgbClr val="0FC7D3"/>
                </a:solidFill>
                <a:latin typeface="Agency FB" panose="020B0503020202020204" pitchFamily="34" charset="0"/>
                <a:ea typeface="+mj-ea"/>
                <a:cs typeface="Arial" panose="020B0604020202020204" pitchFamily="34" charset="0"/>
              </a:rPr>
              <a:t>01</a:t>
            </a:r>
            <a:endParaRPr lang="zh-CN" altLang="en-US" sz="21000" i="0" dirty="0">
              <a:solidFill>
                <a:srgbClr val="0FC7D3"/>
              </a:solidFill>
              <a:latin typeface="Agency FB" panose="020B0503020202020204" pitchFamily="34" charset="0"/>
              <a:ea typeface="+mj-ea"/>
              <a:cs typeface="Arial" panose="020B0604020202020204" pitchFamily="34" charset="0"/>
            </a:endParaRPr>
          </a:p>
        </p:txBody>
      </p:sp>
      <p:cxnSp>
        <p:nvCxnSpPr>
          <p:cNvPr id="28" name="直接连接符 27"/>
          <p:cNvCxnSpPr/>
          <p:nvPr/>
        </p:nvCxnSpPr>
        <p:spPr>
          <a:xfrm>
            <a:off x="8607954" y="5137272"/>
            <a:ext cx="3256820"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8523501" y="4480038"/>
            <a:ext cx="4406015" cy="584703"/>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3200" i="0" dirty="0">
                <a:solidFill>
                  <a:srgbClr val="0FC7D3"/>
                </a:solidFill>
                <a:latin typeface="Agency FB" panose="020B0503020202020204" pitchFamily="34" charset="0"/>
              </a:rPr>
              <a:t>ADD YOUR TITLE HERE</a:t>
            </a:r>
            <a:endParaRPr lang="zh-CN" altLang="en-US" sz="3200" i="0" dirty="0">
              <a:solidFill>
                <a:srgbClr val="0FC7D3"/>
              </a:solidFill>
              <a:latin typeface="Agency FB" panose="020B0503020202020204" pitchFamily="34" charset="0"/>
            </a:endParaRPr>
          </a:p>
        </p:txBody>
      </p:sp>
      <p:sp>
        <p:nvSpPr>
          <p:cNvPr id="30" name="文本框 29"/>
          <p:cNvSpPr txBox="1"/>
          <p:nvPr/>
        </p:nvSpPr>
        <p:spPr>
          <a:xfrm>
            <a:off x="8509094" y="5414087"/>
            <a:ext cx="3413274" cy="1130682"/>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pPr algn="just"/>
            <a:r>
              <a:rPr lang="en-US" altLang="zh-CN" sz="1685" i="0" dirty="0">
                <a:solidFill>
                  <a:srgbClr val="0FC7D3"/>
                </a:solidFill>
                <a:latin typeface="Agency FB" panose="020B0503020202020204" pitchFamily="34" charset="0"/>
              </a:rPr>
              <a:t>ADD YOUR TITLE HEREADD YOUR TITLE HEREADD YOUR TITLEHEREADD YOUR TITLE HEREADD YOUR TITLE HEREADD YOUR TITLE HEREADD YOUR TITLE HEREADD YOUR TITLE HERE</a:t>
            </a:r>
            <a:endParaRPr lang="zh-CN" altLang="en-US" sz="1685" i="0" dirty="0">
              <a:solidFill>
                <a:srgbClr val="0FC7D3"/>
              </a:solidFill>
              <a:latin typeface="Agency FB" panose="020B05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anim calcmode="lin" valueType="num">
                                      <p:cBhvr>
                                        <p:cTn id="28" dur="500" fill="hold"/>
                                        <p:tgtEl>
                                          <p:spTgt spid="30"/>
                                        </p:tgtEl>
                                        <p:attrNameLst>
                                          <p:attrName>ppt_x</p:attrName>
                                        </p:attrNameLst>
                                      </p:cBhvr>
                                      <p:tavLst>
                                        <p:tav tm="0">
                                          <p:val>
                                            <p:strVal val="#ppt_x"/>
                                          </p:val>
                                        </p:tav>
                                        <p:tav tm="100000">
                                          <p:val>
                                            <p:strVal val="#ppt_x"/>
                                          </p:val>
                                        </p:tav>
                                      </p:tavLst>
                                    </p:anim>
                                    <p:anim calcmode="lin" valueType="num">
                                      <p:cBhvr>
                                        <p:cTn id="29"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330425" y="2594899"/>
            <a:ext cx="4189787" cy="4161791"/>
            <a:chOff x="1134282" y="1929437"/>
            <a:chExt cx="4961718" cy="4928563"/>
          </a:xfrm>
        </p:grpSpPr>
        <p:sp>
          <p:nvSpPr>
            <p:cNvPr id="6" name="Freeform 5"/>
            <p:cNvSpPr/>
            <p:nvPr/>
          </p:nvSpPr>
          <p:spPr bwMode="auto">
            <a:xfrm>
              <a:off x="1912099" y="4596238"/>
              <a:ext cx="936427" cy="960622"/>
            </a:xfrm>
            <a:custGeom>
              <a:avLst/>
              <a:gdLst>
                <a:gd name="T0" fmla="*/ 419 w 442"/>
                <a:gd name="T1" fmla="*/ 163 h 453"/>
                <a:gd name="T2" fmla="*/ 166 w 442"/>
                <a:gd name="T3" fmla="*/ 33 h 453"/>
                <a:gd name="T4" fmla="*/ 34 w 442"/>
                <a:gd name="T5" fmla="*/ 285 h 453"/>
                <a:gd name="T6" fmla="*/ 286 w 442"/>
                <a:gd name="T7" fmla="*/ 415 h 453"/>
                <a:gd name="T8" fmla="*/ 299 w 442"/>
                <a:gd name="T9" fmla="*/ 410 h 453"/>
                <a:gd name="T10" fmla="*/ 391 w 442"/>
                <a:gd name="T11" fmla="*/ 453 h 453"/>
                <a:gd name="T12" fmla="*/ 373 w 442"/>
                <a:gd name="T13" fmla="*/ 361 h 453"/>
                <a:gd name="T14" fmla="*/ 419 w 442"/>
                <a:gd name="T15" fmla="*/ 16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2" h="453">
                  <a:moveTo>
                    <a:pt x="419" y="163"/>
                  </a:moveTo>
                  <a:cubicBezTo>
                    <a:pt x="386" y="58"/>
                    <a:pt x="273" y="0"/>
                    <a:pt x="166" y="33"/>
                  </a:cubicBezTo>
                  <a:cubicBezTo>
                    <a:pt x="60" y="67"/>
                    <a:pt x="0" y="180"/>
                    <a:pt x="34" y="285"/>
                  </a:cubicBezTo>
                  <a:cubicBezTo>
                    <a:pt x="67" y="390"/>
                    <a:pt x="180" y="448"/>
                    <a:pt x="286" y="415"/>
                  </a:cubicBezTo>
                  <a:cubicBezTo>
                    <a:pt x="291" y="413"/>
                    <a:pt x="295" y="412"/>
                    <a:pt x="299" y="410"/>
                  </a:cubicBezTo>
                  <a:cubicBezTo>
                    <a:pt x="391" y="453"/>
                    <a:pt x="391" y="453"/>
                    <a:pt x="391" y="453"/>
                  </a:cubicBezTo>
                  <a:cubicBezTo>
                    <a:pt x="373" y="361"/>
                    <a:pt x="373" y="361"/>
                    <a:pt x="373" y="361"/>
                  </a:cubicBezTo>
                  <a:cubicBezTo>
                    <a:pt x="421" y="309"/>
                    <a:pt x="442" y="235"/>
                    <a:pt x="419" y="163"/>
                  </a:cubicBezTo>
                  <a:close/>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bwMode="auto">
            <a:xfrm>
              <a:off x="4101276" y="3967173"/>
              <a:ext cx="848609" cy="905064"/>
            </a:xfrm>
            <a:custGeom>
              <a:avLst/>
              <a:gdLst>
                <a:gd name="T0" fmla="*/ 327 w 400"/>
                <a:gd name="T1" fmla="*/ 333 h 427"/>
                <a:gd name="T2" fmla="*/ 330 w 400"/>
                <a:gd name="T3" fmla="*/ 76 h 427"/>
                <a:gd name="T4" fmla="*/ 74 w 400"/>
                <a:gd name="T5" fmla="*/ 70 h 427"/>
                <a:gd name="T6" fmla="*/ 70 w 400"/>
                <a:gd name="T7" fmla="*/ 326 h 427"/>
                <a:gd name="T8" fmla="*/ 79 w 400"/>
                <a:gd name="T9" fmla="*/ 335 h 427"/>
                <a:gd name="T10" fmla="*/ 81 w 400"/>
                <a:gd name="T11" fmla="*/ 427 h 427"/>
                <a:gd name="T12" fmla="*/ 149 w 400"/>
                <a:gd name="T13" fmla="*/ 375 h 427"/>
                <a:gd name="T14" fmla="*/ 327 w 400"/>
                <a:gd name="T15" fmla="*/ 333 h 4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0" h="427">
                  <a:moveTo>
                    <a:pt x="327" y="333"/>
                  </a:moveTo>
                  <a:cubicBezTo>
                    <a:pt x="399" y="263"/>
                    <a:pt x="400" y="149"/>
                    <a:pt x="330" y="76"/>
                  </a:cubicBezTo>
                  <a:cubicBezTo>
                    <a:pt x="260" y="3"/>
                    <a:pt x="145" y="0"/>
                    <a:pt x="74" y="70"/>
                  </a:cubicBezTo>
                  <a:cubicBezTo>
                    <a:pt x="2" y="139"/>
                    <a:pt x="0" y="254"/>
                    <a:pt x="70" y="326"/>
                  </a:cubicBezTo>
                  <a:cubicBezTo>
                    <a:pt x="73" y="329"/>
                    <a:pt x="76" y="332"/>
                    <a:pt x="79" y="335"/>
                  </a:cubicBezTo>
                  <a:cubicBezTo>
                    <a:pt x="81" y="427"/>
                    <a:pt x="81" y="427"/>
                    <a:pt x="81" y="427"/>
                  </a:cubicBezTo>
                  <a:cubicBezTo>
                    <a:pt x="149" y="375"/>
                    <a:pt x="149" y="375"/>
                    <a:pt x="149" y="375"/>
                  </a:cubicBezTo>
                  <a:cubicBezTo>
                    <a:pt x="210" y="393"/>
                    <a:pt x="278" y="380"/>
                    <a:pt x="327" y="333"/>
                  </a:cubicBezTo>
                  <a:close/>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1180879" y="4537095"/>
              <a:ext cx="714193" cy="733012"/>
            </a:xfrm>
            <a:custGeom>
              <a:avLst/>
              <a:gdLst>
                <a:gd name="T0" fmla="*/ 305 w 337"/>
                <a:gd name="T1" fmla="*/ 93 h 346"/>
                <a:gd name="T2" fmla="*/ 96 w 337"/>
                <a:gd name="T3" fmla="*/ 43 h 346"/>
                <a:gd name="T4" fmla="*/ 44 w 337"/>
                <a:gd name="T5" fmla="*/ 252 h 346"/>
                <a:gd name="T6" fmla="*/ 253 w 337"/>
                <a:gd name="T7" fmla="*/ 302 h 346"/>
                <a:gd name="T8" fmla="*/ 261 w 337"/>
                <a:gd name="T9" fmla="*/ 296 h 346"/>
                <a:gd name="T10" fmla="*/ 337 w 337"/>
                <a:gd name="T11" fmla="*/ 311 h 346"/>
                <a:gd name="T12" fmla="*/ 307 w 337"/>
                <a:gd name="T13" fmla="*/ 246 h 346"/>
                <a:gd name="T14" fmla="*/ 305 w 337"/>
                <a:gd name="T15" fmla="*/ 93 h 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7" h="346">
                  <a:moveTo>
                    <a:pt x="305" y="93"/>
                  </a:moveTo>
                  <a:cubicBezTo>
                    <a:pt x="262" y="22"/>
                    <a:pt x="168" y="0"/>
                    <a:pt x="96" y="43"/>
                  </a:cubicBezTo>
                  <a:cubicBezTo>
                    <a:pt x="24" y="87"/>
                    <a:pt x="0" y="181"/>
                    <a:pt x="44" y="252"/>
                  </a:cubicBezTo>
                  <a:cubicBezTo>
                    <a:pt x="87" y="323"/>
                    <a:pt x="181" y="346"/>
                    <a:pt x="253" y="302"/>
                  </a:cubicBezTo>
                  <a:cubicBezTo>
                    <a:pt x="256" y="300"/>
                    <a:pt x="259" y="298"/>
                    <a:pt x="261" y="296"/>
                  </a:cubicBezTo>
                  <a:cubicBezTo>
                    <a:pt x="337" y="311"/>
                    <a:pt x="337" y="311"/>
                    <a:pt x="337" y="311"/>
                  </a:cubicBezTo>
                  <a:cubicBezTo>
                    <a:pt x="307" y="246"/>
                    <a:pt x="307" y="246"/>
                    <a:pt x="307" y="246"/>
                  </a:cubicBezTo>
                  <a:cubicBezTo>
                    <a:pt x="333" y="200"/>
                    <a:pt x="334" y="142"/>
                    <a:pt x="305" y="93"/>
                  </a:cubicBez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2827915" y="2781630"/>
              <a:ext cx="807388" cy="896998"/>
            </a:xfrm>
            <a:custGeom>
              <a:avLst/>
              <a:gdLst>
                <a:gd name="T0" fmla="*/ 348 w 381"/>
                <a:gd name="T1" fmla="*/ 249 h 423"/>
                <a:gd name="T2" fmla="*/ 250 w 381"/>
                <a:gd name="T3" fmla="*/ 33 h 423"/>
                <a:gd name="T4" fmla="*/ 33 w 381"/>
                <a:gd name="T5" fmla="*/ 128 h 423"/>
                <a:gd name="T6" fmla="*/ 131 w 381"/>
                <a:gd name="T7" fmla="*/ 344 h 423"/>
                <a:gd name="T8" fmla="*/ 141 w 381"/>
                <a:gd name="T9" fmla="*/ 348 h 423"/>
                <a:gd name="T10" fmla="*/ 179 w 381"/>
                <a:gd name="T11" fmla="*/ 423 h 423"/>
                <a:gd name="T12" fmla="*/ 215 w 381"/>
                <a:gd name="T13" fmla="*/ 354 h 423"/>
                <a:gd name="T14" fmla="*/ 348 w 381"/>
                <a:gd name="T15" fmla="*/ 249 h 4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1" h="423">
                  <a:moveTo>
                    <a:pt x="348" y="249"/>
                  </a:moveTo>
                  <a:cubicBezTo>
                    <a:pt x="381" y="163"/>
                    <a:pt x="337" y="66"/>
                    <a:pt x="250" y="33"/>
                  </a:cubicBezTo>
                  <a:cubicBezTo>
                    <a:pt x="163" y="0"/>
                    <a:pt x="66" y="42"/>
                    <a:pt x="33" y="128"/>
                  </a:cubicBezTo>
                  <a:cubicBezTo>
                    <a:pt x="0" y="214"/>
                    <a:pt x="44" y="311"/>
                    <a:pt x="131" y="344"/>
                  </a:cubicBezTo>
                  <a:cubicBezTo>
                    <a:pt x="134" y="345"/>
                    <a:pt x="138" y="347"/>
                    <a:pt x="141" y="348"/>
                  </a:cubicBezTo>
                  <a:cubicBezTo>
                    <a:pt x="179" y="423"/>
                    <a:pt x="179" y="423"/>
                    <a:pt x="179" y="423"/>
                  </a:cubicBezTo>
                  <a:cubicBezTo>
                    <a:pt x="215" y="354"/>
                    <a:pt x="215" y="354"/>
                    <a:pt x="215" y="354"/>
                  </a:cubicBezTo>
                  <a:cubicBezTo>
                    <a:pt x="274" y="345"/>
                    <a:pt x="325" y="307"/>
                    <a:pt x="348" y="249"/>
                  </a:cubicBez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p:nvPr/>
          </p:nvSpPr>
          <p:spPr bwMode="auto">
            <a:xfrm>
              <a:off x="2266059" y="3674148"/>
              <a:ext cx="964206" cy="1078907"/>
            </a:xfrm>
            <a:custGeom>
              <a:avLst/>
              <a:gdLst>
                <a:gd name="T0" fmla="*/ 449 w 455"/>
                <a:gd name="T1" fmla="*/ 209 h 509"/>
                <a:gd name="T2" fmla="*/ 212 w 455"/>
                <a:gd name="T3" fmla="*/ 10 h 509"/>
                <a:gd name="T4" fmla="*/ 10 w 455"/>
                <a:gd name="T5" fmla="*/ 244 h 509"/>
                <a:gd name="T6" fmla="*/ 247 w 455"/>
                <a:gd name="T7" fmla="*/ 443 h 509"/>
                <a:gd name="T8" fmla="*/ 261 w 455"/>
                <a:gd name="T9" fmla="*/ 441 h 509"/>
                <a:gd name="T10" fmla="*/ 349 w 455"/>
                <a:gd name="T11" fmla="*/ 509 h 509"/>
                <a:gd name="T12" fmla="*/ 352 w 455"/>
                <a:gd name="T13" fmla="*/ 407 h 509"/>
                <a:gd name="T14" fmla="*/ 449 w 455"/>
                <a:gd name="T15" fmla="*/ 209 h 5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509">
                  <a:moveTo>
                    <a:pt x="449" y="209"/>
                  </a:moveTo>
                  <a:cubicBezTo>
                    <a:pt x="439" y="89"/>
                    <a:pt x="333" y="0"/>
                    <a:pt x="212" y="10"/>
                  </a:cubicBezTo>
                  <a:cubicBezTo>
                    <a:pt x="91" y="19"/>
                    <a:pt x="0" y="124"/>
                    <a:pt x="10" y="244"/>
                  </a:cubicBezTo>
                  <a:cubicBezTo>
                    <a:pt x="20" y="364"/>
                    <a:pt x="126" y="453"/>
                    <a:pt x="247" y="443"/>
                  </a:cubicBezTo>
                  <a:cubicBezTo>
                    <a:pt x="252" y="443"/>
                    <a:pt x="257" y="442"/>
                    <a:pt x="261" y="441"/>
                  </a:cubicBezTo>
                  <a:cubicBezTo>
                    <a:pt x="349" y="509"/>
                    <a:pt x="349" y="509"/>
                    <a:pt x="349" y="509"/>
                  </a:cubicBezTo>
                  <a:cubicBezTo>
                    <a:pt x="352" y="407"/>
                    <a:pt x="352" y="407"/>
                    <a:pt x="352" y="407"/>
                  </a:cubicBezTo>
                  <a:cubicBezTo>
                    <a:pt x="416" y="364"/>
                    <a:pt x="455" y="290"/>
                    <a:pt x="449" y="209"/>
                  </a:cubicBezTo>
                  <a:close/>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p:nvPr/>
          </p:nvSpPr>
          <p:spPr bwMode="auto">
            <a:xfrm>
              <a:off x="4743782" y="2536098"/>
              <a:ext cx="1049335" cy="1133569"/>
            </a:xfrm>
            <a:custGeom>
              <a:avLst/>
              <a:gdLst>
                <a:gd name="T0" fmla="*/ 421 w 495"/>
                <a:gd name="T1" fmla="*/ 382 h 535"/>
                <a:gd name="T2" fmla="*/ 382 w 495"/>
                <a:gd name="T3" fmla="*/ 75 h 535"/>
                <a:gd name="T4" fmla="*/ 74 w 495"/>
                <a:gd name="T5" fmla="*/ 111 h 535"/>
                <a:gd name="T6" fmla="*/ 114 w 495"/>
                <a:gd name="T7" fmla="*/ 418 h 535"/>
                <a:gd name="T8" fmla="*/ 126 w 495"/>
                <a:gd name="T9" fmla="*/ 426 h 535"/>
                <a:gd name="T10" fmla="*/ 144 w 495"/>
                <a:gd name="T11" fmla="*/ 535 h 535"/>
                <a:gd name="T12" fmla="*/ 216 w 495"/>
                <a:gd name="T13" fmla="*/ 462 h 535"/>
                <a:gd name="T14" fmla="*/ 421 w 495"/>
                <a:gd name="T15" fmla="*/ 382 h 5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5" h="535">
                  <a:moveTo>
                    <a:pt x="421" y="382"/>
                  </a:moveTo>
                  <a:cubicBezTo>
                    <a:pt x="495" y="287"/>
                    <a:pt x="478" y="150"/>
                    <a:pt x="382" y="75"/>
                  </a:cubicBezTo>
                  <a:cubicBezTo>
                    <a:pt x="286" y="0"/>
                    <a:pt x="148" y="16"/>
                    <a:pt x="74" y="111"/>
                  </a:cubicBezTo>
                  <a:cubicBezTo>
                    <a:pt x="0" y="205"/>
                    <a:pt x="18" y="343"/>
                    <a:pt x="114" y="418"/>
                  </a:cubicBezTo>
                  <a:cubicBezTo>
                    <a:pt x="118" y="421"/>
                    <a:pt x="122" y="424"/>
                    <a:pt x="126" y="426"/>
                  </a:cubicBezTo>
                  <a:cubicBezTo>
                    <a:pt x="144" y="535"/>
                    <a:pt x="144" y="535"/>
                    <a:pt x="144" y="535"/>
                  </a:cubicBezTo>
                  <a:cubicBezTo>
                    <a:pt x="216" y="462"/>
                    <a:pt x="216" y="462"/>
                    <a:pt x="216" y="462"/>
                  </a:cubicBezTo>
                  <a:cubicBezTo>
                    <a:pt x="291" y="474"/>
                    <a:pt x="371" y="446"/>
                    <a:pt x="421" y="382"/>
                  </a:cubicBezTo>
                  <a:close/>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1"/>
            <p:cNvSpPr/>
            <p:nvPr/>
          </p:nvSpPr>
          <p:spPr bwMode="auto">
            <a:xfrm>
              <a:off x="5040392" y="3557655"/>
              <a:ext cx="1055608" cy="1013492"/>
            </a:xfrm>
            <a:custGeom>
              <a:avLst/>
              <a:gdLst>
                <a:gd name="T0" fmla="*/ 314 w 498"/>
                <a:gd name="T1" fmla="*/ 456 h 478"/>
                <a:gd name="T2" fmla="*/ 465 w 498"/>
                <a:gd name="T3" fmla="*/ 186 h 478"/>
                <a:gd name="T4" fmla="*/ 197 w 498"/>
                <a:gd name="T5" fmla="*/ 32 h 478"/>
                <a:gd name="T6" fmla="*/ 46 w 498"/>
                <a:gd name="T7" fmla="*/ 302 h 478"/>
                <a:gd name="T8" fmla="*/ 50 w 498"/>
                <a:gd name="T9" fmla="*/ 316 h 478"/>
                <a:gd name="T10" fmla="*/ 0 w 498"/>
                <a:gd name="T11" fmla="*/ 415 h 478"/>
                <a:gd name="T12" fmla="*/ 101 w 498"/>
                <a:gd name="T13" fmla="*/ 398 h 478"/>
                <a:gd name="T14" fmla="*/ 314 w 498"/>
                <a:gd name="T15" fmla="*/ 456 h 4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478">
                  <a:moveTo>
                    <a:pt x="314" y="456"/>
                  </a:moveTo>
                  <a:cubicBezTo>
                    <a:pt x="430" y="424"/>
                    <a:pt x="498" y="304"/>
                    <a:pt x="465" y="186"/>
                  </a:cubicBezTo>
                  <a:cubicBezTo>
                    <a:pt x="433" y="69"/>
                    <a:pt x="313" y="0"/>
                    <a:pt x="197" y="32"/>
                  </a:cubicBezTo>
                  <a:cubicBezTo>
                    <a:pt x="81" y="64"/>
                    <a:pt x="14" y="185"/>
                    <a:pt x="46" y="302"/>
                  </a:cubicBezTo>
                  <a:cubicBezTo>
                    <a:pt x="47" y="307"/>
                    <a:pt x="49" y="312"/>
                    <a:pt x="50" y="316"/>
                  </a:cubicBezTo>
                  <a:cubicBezTo>
                    <a:pt x="0" y="415"/>
                    <a:pt x="0" y="415"/>
                    <a:pt x="0" y="415"/>
                  </a:cubicBezTo>
                  <a:cubicBezTo>
                    <a:pt x="101" y="398"/>
                    <a:pt x="101" y="398"/>
                    <a:pt x="101" y="398"/>
                  </a:cubicBezTo>
                  <a:cubicBezTo>
                    <a:pt x="155" y="453"/>
                    <a:pt x="235" y="478"/>
                    <a:pt x="314" y="456"/>
                  </a:cubicBezTo>
                  <a:close/>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2"/>
            <p:cNvSpPr/>
            <p:nvPr/>
          </p:nvSpPr>
          <p:spPr bwMode="auto">
            <a:xfrm>
              <a:off x="1757073" y="2694708"/>
              <a:ext cx="1091453" cy="1019765"/>
            </a:xfrm>
            <a:custGeom>
              <a:avLst/>
              <a:gdLst>
                <a:gd name="T0" fmla="*/ 396 w 515"/>
                <a:gd name="T1" fmla="*/ 85 h 481"/>
                <a:gd name="T2" fmla="*/ 87 w 515"/>
                <a:gd name="T3" fmla="*/ 87 h 481"/>
                <a:gd name="T4" fmla="*/ 85 w 515"/>
                <a:gd name="T5" fmla="*/ 396 h 481"/>
                <a:gd name="T6" fmla="*/ 395 w 515"/>
                <a:gd name="T7" fmla="*/ 394 h 481"/>
                <a:gd name="T8" fmla="*/ 405 w 515"/>
                <a:gd name="T9" fmla="*/ 384 h 481"/>
                <a:gd name="T10" fmla="*/ 515 w 515"/>
                <a:gd name="T11" fmla="*/ 378 h 481"/>
                <a:gd name="T12" fmla="*/ 451 w 515"/>
                <a:gd name="T13" fmla="*/ 299 h 481"/>
                <a:gd name="T14" fmla="*/ 396 w 515"/>
                <a:gd name="T15" fmla="*/ 85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5" h="481">
                  <a:moveTo>
                    <a:pt x="396" y="85"/>
                  </a:moveTo>
                  <a:cubicBezTo>
                    <a:pt x="311" y="0"/>
                    <a:pt x="173" y="1"/>
                    <a:pt x="87" y="87"/>
                  </a:cubicBezTo>
                  <a:cubicBezTo>
                    <a:pt x="1" y="173"/>
                    <a:pt x="0" y="312"/>
                    <a:pt x="85" y="396"/>
                  </a:cubicBezTo>
                  <a:cubicBezTo>
                    <a:pt x="170" y="481"/>
                    <a:pt x="309" y="480"/>
                    <a:pt x="395" y="394"/>
                  </a:cubicBezTo>
                  <a:cubicBezTo>
                    <a:pt x="398" y="391"/>
                    <a:pt x="402" y="387"/>
                    <a:pt x="405" y="384"/>
                  </a:cubicBezTo>
                  <a:cubicBezTo>
                    <a:pt x="515" y="378"/>
                    <a:pt x="515" y="378"/>
                    <a:pt x="515" y="378"/>
                  </a:cubicBezTo>
                  <a:cubicBezTo>
                    <a:pt x="451" y="299"/>
                    <a:pt x="451" y="299"/>
                    <a:pt x="451" y="299"/>
                  </a:cubicBezTo>
                  <a:cubicBezTo>
                    <a:pt x="472" y="225"/>
                    <a:pt x="454" y="143"/>
                    <a:pt x="396" y="85"/>
                  </a:cubicBezTo>
                  <a:close/>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3"/>
            <p:cNvSpPr/>
            <p:nvPr/>
          </p:nvSpPr>
          <p:spPr bwMode="auto">
            <a:xfrm>
              <a:off x="4619224" y="4537095"/>
              <a:ext cx="1051128" cy="1015284"/>
            </a:xfrm>
            <a:custGeom>
              <a:avLst/>
              <a:gdLst>
                <a:gd name="T0" fmla="*/ 315 w 496"/>
                <a:gd name="T1" fmla="*/ 456 h 479"/>
                <a:gd name="T2" fmla="*/ 461 w 496"/>
                <a:gd name="T3" fmla="*/ 183 h 479"/>
                <a:gd name="T4" fmla="*/ 190 w 496"/>
                <a:gd name="T5" fmla="*/ 34 h 479"/>
                <a:gd name="T6" fmla="*/ 44 w 496"/>
                <a:gd name="T7" fmla="*/ 306 h 479"/>
                <a:gd name="T8" fmla="*/ 49 w 496"/>
                <a:gd name="T9" fmla="*/ 320 h 479"/>
                <a:gd name="T10" fmla="*/ 0 w 496"/>
                <a:gd name="T11" fmla="*/ 420 h 479"/>
                <a:gd name="T12" fmla="*/ 101 w 496"/>
                <a:gd name="T13" fmla="*/ 402 h 479"/>
                <a:gd name="T14" fmla="*/ 315 w 496"/>
                <a:gd name="T15" fmla="*/ 456 h 4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79">
                  <a:moveTo>
                    <a:pt x="315" y="456"/>
                  </a:moveTo>
                  <a:cubicBezTo>
                    <a:pt x="430" y="422"/>
                    <a:pt x="496" y="300"/>
                    <a:pt x="461" y="183"/>
                  </a:cubicBezTo>
                  <a:cubicBezTo>
                    <a:pt x="427" y="67"/>
                    <a:pt x="306" y="0"/>
                    <a:pt x="190" y="34"/>
                  </a:cubicBezTo>
                  <a:cubicBezTo>
                    <a:pt x="75" y="68"/>
                    <a:pt x="10" y="190"/>
                    <a:pt x="44" y="306"/>
                  </a:cubicBezTo>
                  <a:cubicBezTo>
                    <a:pt x="45" y="311"/>
                    <a:pt x="47" y="316"/>
                    <a:pt x="49" y="320"/>
                  </a:cubicBezTo>
                  <a:cubicBezTo>
                    <a:pt x="0" y="420"/>
                    <a:pt x="0" y="420"/>
                    <a:pt x="0" y="420"/>
                  </a:cubicBezTo>
                  <a:cubicBezTo>
                    <a:pt x="101" y="402"/>
                    <a:pt x="101" y="402"/>
                    <a:pt x="101" y="402"/>
                  </a:cubicBezTo>
                  <a:cubicBezTo>
                    <a:pt x="156" y="456"/>
                    <a:pt x="237" y="479"/>
                    <a:pt x="315" y="456"/>
                  </a:cubicBez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4"/>
            <p:cNvSpPr/>
            <p:nvPr/>
          </p:nvSpPr>
          <p:spPr bwMode="auto">
            <a:xfrm>
              <a:off x="3232953" y="3644577"/>
              <a:ext cx="734804" cy="833375"/>
            </a:xfrm>
            <a:custGeom>
              <a:avLst/>
              <a:gdLst>
                <a:gd name="T0" fmla="*/ 329 w 347"/>
                <a:gd name="T1" fmla="*/ 206 h 393"/>
                <a:gd name="T2" fmla="*/ 207 w 347"/>
                <a:gd name="T3" fmla="*/ 19 h 393"/>
                <a:gd name="T4" fmla="*/ 19 w 347"/>
                <a:gd name="T5" fmla="*/ 139 h 393"/>
                <a:gd name="T6" fmla="*/ 141 w 347"/>
                <a:gd name="T7" fmla="*/ 326 h 393"/>
                <a:gd name="T8" fmla="*/ 151 w 347"/>
                <a:gd name="T9" fmla="*/ 328 h 393"/>
                <a:gd name="T10" fmla="*/ 198 w 347"/>
                <a:gd name="T11" fmla="*/ 393 h 393"/>
                <a:gd name="T12" fmla="*/ 221 w 347"/>
                <a:gd name="T13" fmla="*/ 323 h 393"/>
                <a:gd name="T14" fmla="*/ 329 w 347"/>
                <a:gd name="T15" fmla="*/ 206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7" h="393">
                  <a:moveTo>
                    <a:pt x="329" y="206"/>
                  </a:moveTo>
                  <a:cubicBezTo>
                    <a:pt x="347" y="121"/>
                    <a:pt x="293" y="37"/>
                    <a:pt x="207" y="19"/>
                  </a:cubicBezTo>
                  <a:cubicBezTo>
                    <a:pt x="121" y="0"/>
                    <a:pt x="37" y="54"/>
                    <a:pt x="19" y="139"/>
                  </a:cubicBezTo>
                  <a:cubicBezTo>
                    <a:pt x="0" y="224"/>
                    <a:pt x="55" y="307"/>
                    <a:pt x="141" y="326"/>
                  </a:cubicBezTo>
                  <a:cubicBezTo>
                    <a:pt x="144" y="327"/>
                    <a:pt x="148" y="327"/>
                    <a:pt x="151" y="328"/>
                  </a:cubicBezTo>
                  <a:cubicBezTo>
                    <a:pt x="198" y="393"/>
                    <a:pt x="198" y="393"/>
                    <a:pt x="198" y="393"/>
                  </a:cubicBezTo>
                  <a:cubicBezTo>
                    <a:pt x="221" y="323"/>
                    <a:pt x="221" y="323"/>
                    <a:pt x="221" y="323"/>
                  </a:cubicBezTo>
                  <a:cubicBezTo>
                    <a:pt x="274" y="307"/>
                    <a:pt x="317" y="263"/>
                    <a:pt x="329" y="206"/>
                  </a:cubicBezTo>
                  <a:close/>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p:nvPr/>
          </p:nvSpPr>
          <p:spPr bwMode="auto">
            <a:xfrm>
              <a:off x="1134282" y="3061214"/>
              <a:ext cx="602181" cy="608454"/>
            </a:xfrm>
            <a:custGeom>
              <a:avLst/>
              <a:gdLst>
                <a:gd name="T0" fmla="*/ 249 w 284"/>
                <a:gd name="T1" fmla="*/ 73 h 287"/>
                <a:gd name="T2" fmla="*/ 74 w 284"/>
                <a:gd name="T3" fmla="*/ 39 h 287"/>
                <a:gd name="T4" fmla="*/ 39 w 284"/>
                <a:gd name="T5" fmla="*/ 215 h 287"/>
                <a:gd name="T6" fmla="*/ 214 w 284"/>
                <a:gd name="T7" fmla="*/ 248 h 287"/>
                <a:gd name="T8" fmla="*/ 221 w 284"/>
                <a:gd name="T9" fmla="*/ 243 h 287"/>
                <a:gd name="T10" fmla="*/ 284 w 284"/>
                <a:gd name="T11" fmla="*/ 252 h 287"/>
                <a:gd name="T12" fmla="*/ 257 w 284"/>
                <a:gd name="T13" fmla="*/ 200 h 287"/>
                <a:gd name="T14" fmla="*/ 249 w 284"/>
                <a:gd name="T15" fmla="*/ 73 h 2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4" h="287">
                  <a:moveTo>
                    <a:pt x="249" y="73"/>
                  </a:moveTo>
                  <a:cubicBezTo>
                    <a:pt x="211" y="15"/>
                    <a:pt x="132" y="0"/>
                    <a:pt x="74" y="39"/>
                  </a:cubicBezTo>
                  <a:cubicBezTo>
                    <a:pt x="16" y="79"/>
                    <a:pt x="0" y="157"/>
                    <a:pt x="39" y="215"/>
                  </a:cubicBezTo>
                  <a:cubicBezTo>
                    <a:pt x="77" y="272"/>
                    <a:pt x="156" y="287"/>
                    <a:pt x="214" y="248"/>
                  </a:cubicBezTo>
                  <a:cubicBezTo>
                    <a:pt x="217" y="246"/>
                    <a:pt x="219" y="245"/>
                    <a:pt x="221" y="243"/>
                  </a:cubicBezTo>
                  <a:cubicBezTo>
                    <a:pt x="284" y="252"/>
                    <a:pt x="284" y="252"/>
                    <a:pt x="284" y="252"/>
                  </a:cubicBezTo>
                  <a:cubicBezTo>
                    <a:pt x="257" y="200"/>
                    <a:pt x="257" y="200"/>
                    <a:pt x="257" y="200"/>
                  </a:cubicBezTo>
                  <a:cubicBezTo>
                    <a:pt x="277" y="161"/>
                    <a:pt x="276" y="112"/>
                    <a:pt x="249" y="73"/>
                  </a:cubicBez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p:nvPr/>
          </p:nvSpPr>
          <p:spPr bwMode="auto">
            <a:xfrm>
              <a:off x="2391513" y="1989476"/>
              <a:ext cx="821726" cy="919401"/>
            </a:xfrm>
            <a:custGeom>
              <a:avLst/>
              <a:gdLst>
                <a:gd name="T0" fmla="*/ 359 w 388"/>
                <a:gd name="T1" fmla="*/ 245 h 434"/>
                <a:gd name="T2" fmla="*/ 246 w 388"/>
                <a:gd name="T3" fmla="*/ 29 h 434"/>
                <a:gd name="T4" fmla="*/ 29 w 388"/>
                <a:gd name="T5" fmla="*/ 139 h 434"/>
                <a:gd name="T6" fmla="*/ 142 w 388"/>
                <a:gd name="T7" fmla="*/ 355 h 434"/>
                <a:gd name="T8" fmla="*/ 153 w 388"/>
                <a:gd name="T9" fmla="*/ 359 h 434"/>
                <a:gd name="T10" fmla="*/ 196 w 388"/>
                <a:gd name="T11" fmla="*/ 434 h 434"/>
                <a:gd name="T12" fmla="*/ 229 w 388"/>
                <a:gd name="T13" fmla="*/ 361 h 434"/>
                <a:gd name="T14" fmla="*/ 359 w 388"/>
                <a:gd name="T15" fmla="*/ 245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8" h="434">
                  <a:moveTo>
                    <a:pt x="359" y="245"/>
                  </a:moveTo>
                  <a:cubicBezTo>
                    <a:pt x="388" y="155"/>
                    <a:pt x="338" y="58"/>
                    <a:pt x="246" y="29"/>
                  </a:cubicBezTo>
                  <a:cubicBezTo>
                    <a:pt x="155" y="0"/>
                    <a:pt x="58" y="49"/>
                    <a:pt x="29" y="139"/>
                  </a:cubicBezTo>
                  <a:cubicBezTo>
                    <a:pt x="0" y="229"/>
                    <a:pt x="50" y="326"/>
                    <a:pt x="142" y="355"/>
                  </a:cubicBezTo>
                  <a:cubicBezTo>
                    <a:pt x="145" y="357"/>
                    <a:pt x="149" y="358"/>
                    <a:pt x="153" y="359"/>
                  </a:cubicBezTo>
                  <a:cubicBezTo>
                    <a:pt x="196" y="434"/>
                    <a:pt x="196" y="434"/>
                    <a:pt x="196" y="434"/>
                  </a:cubicBezTo>
                  <a:cubicBezTo>
                    <a:pt x="229" y="361"/>
                    <a:pt x="229" y="361"/>
                    <a:pt x="229" y="361"/>
                  </a:cubicBezTo>
                  <a:cubicBezTo>
                    <a:pt x="288" y="349"/>
                    <a:pt x="340" y="306"/>
                    <a:pt x="359" y="245"/>
                  </a:cubicBezTo>
                  <a:close/>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p:nvPr/>
          </p:nvSpPr>
          <p:spPr bwMode="auto">
            <a:xfrm>
              <a:off x="3768822" y="2891851"/>
              <a:ext cx="1053816" cy="1145219"/>
            </a:xfrm>
            <a:custGeom>
              <a:avLst/>
              <a:gdLst>
                <a:gd name="T0" fmla="*/ 427 w 497"/>
                <a:gd name="T1" fmla="*/ 376 h 540"/>
                <a:gd name="T2" fmla="*/ 376 w 497"/>
                <a:gd name="T3" fmla="*/ 71 h 540"/>
                <a:gd name="T4" fmla="*/ 70 w 497"/>
                <a:gd name="T5" fmla="*/ 118 h 540"/>
                <a:gd name="T6" fmla="*/ 121 w 497"/>
                <a:gd name="T7" fmla="*/ 423 h 540"/>
                <a:gd name="T8" fmla="*/ 133 w 497"/>
                <a:gd name="T9" fmla="*/ 432 h 540"/>
                <a:gd name="T10" fmla="*/ 155 w 497"/>
                <a:gd name="T11" fmla="*/ 540 h 540"/>
                <a:gd name="T12" fmla="*/ 224 w 497"/>
                <a:gd name="T13" fmla="*/ 464 h 540"/>
                <a:gd name="T14" fmla="*/ 427 w 497"/>
                <a:gd name="T15" fmla="*/ 376 h 5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7" h="540">
                  <a:moveTo>
                    <a:pt x="427" y="376"/>
                  </a:moveTo>
                  <a:cubicBezTo>
                    <a:pt x="497" y="279"/>
                    <a:pt x="474" y="142"/>
                    <a:pt x="376" y="71"/>
                  </a:cubicBezTo>
                  <a:cubicBezTo>
                    <a:pt x="277" y="0"/>
                    <a:pt x="140" y="21"/>
                    <a:pt x="70" y="118"/>
                  </a:cubicBezTo>
                  <a:cubicBezTo>
                    <a:pt x="0" y="216"/>
                    <a:pt x="22" y="352"/>
                    <a:pt x="121" y="423"/>
                  </a:cubicBezTo>
                  <a:cubicBezTo>
                    <a:pt x="125" y="426"/>
                    <a:pt x="129" y="429"/>
                    <a:pt x="133" y="432"/>
                  </a:cubicBezTo>
                  <a:cubicBezTo>
                    <a:pt x="155" y="540"/>
                    <a:pt x="155" y="540"/>
                    <a:pt x="155" y="540"/>
                  </a:cubicBezTo>
                  <a:cubicBezTo>
                    <a:pt x="224" y="464"/>
                    <a:pt x="224" y="464"/>
                    <a:pt x="224" y="464"/>
                  </a:cubicBezTo>
                  <a:cubicBezTo>
                    <a:pt x="300" y="473"/>
                    <a:pt x="379" y="442"/>
                    <a:pt x="427" y="376"/>
                  </a:cubicBez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p:nvPr/>
          </p:nvSpPr>
          <p:spPr bwMode="auto">
            <a:xfrm>
              <a:off x="3266109" y="1929437"/>
              <a:ext cx="1047544" cy="1172102"/>
            </a:xfrm>
            <a:custGeom>
              <a:avLst/>
              <a:gdLst>
                <a:gd name="T0" fmla="*/ 456 w 494"/>
                <a:gd name="T1" fmla="*/ 317 h 553"/>
                <a:gd name="T2" fmla="*/ 318 w 494"/>
                <a:gd name="T3" fmla="*/ 40 h 553"/>
                <a:gd name="T4" fmla="*/ 39 w 494"/>
                <a:gd name="T5" fmla="*/ 174 h 553"/>
                <a:gd name="T6" fmla="*/ 177 w 494"/>
                <a:gd name="T7" fmla="*/ 451 h 553"/>
                <a:gd name="T8" fmla="*/ 191 w 494"/>
                <a:gd name="T9" fmla="*/ 456 h 553"/>
                <a:gd name="T10" fmla="*/ 244 w 494"/>
                <a:gd name="T11" fmla="*/ 553 h 553"/>
                <a:gd name="T12" fmla="*/ 287 w 494"/>
                <a:gd name="T13" fmla="*/ 460 h 553"/>
                <a:gd name="T14" fmla="*/ 456 w 494"/>
                <a:gd name="T15" fmla="*/ 317 h 5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553">
                  <a:moveTo>
                    <a:pt x="456" y="317"/>
                  </a:moveTo>
                  <a:cubicBezTo>
                    <a:pt x="494" y="203"/>
                    <a:pt x="433" y="79"/>
                    <a:pt x="318" y="40"/>
                  </a:cubicBezTo>
                  <a:cubicBezTo>
                    <a:pt x="203" y="0"/>
                    <a:pt x="78" y="60"/>
                    <a:pt x="39" y="174"/>
                  </a:cubicBezTo>
                  <a:cubicBezTo>
                    <a:pt x="0" y="288"/>
                    <a:pt x="62" y="412"/>
                    <a:pt x="177" y="451"/>
                  </a:cubicBezTo>
                  <a:cubicBezTo>
                    <a:pt x="181" y="453"/>
                    <a:pt x="186" y="454"/>
                    <a:pt x="191" y="456"/>
                  </a:cubicBezTo>
                  <a:cubicBezTo>
                    <a:pt x="244" y="553"/>
                    <a:pt x="244" y="553"/>
                    <a:pt x="244" y="553"/>
                  </a:cubicBezTo>
                  <a:cubicBezTo>
                    <a:pt x="287" y="460"/>
                    <a:pt x="287" y="460"/>
                    <a:pt x="287" y="460"/>
                  </a:cubicBezTo>
                  <a:cubicBezTo>
                    <a:pt x="363" y="446"/>
                    <a:pt x="429" y="394"/>
                    <a:pt x="456" y="317"/>
                  </a:cubicBezTo>
                  <a:close/>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9"/>
            <p:cNvSpPr/>
            <p:nvPr/>
          </p:nvSpPr>
          <p:spPr bwMode="auto">
            <a:xfrm>
              <a:off x="1335905" y="3663395"/>
              <a:ext cx="919401" cy="931050"/>
            </a:xfrm>
            <a:custGeom>
              <a:avLst/>
              <a:gdLst>
                <a:gd name="T0" fmla="*/ 382 w 434"/>
                <a:gd name="T1" fmla="*/ 112 h 439"/>
                <a:gd name="T2" fmla="*/ 114 w 434"/>
                <a:gd name="T3" fmla="*/ 60 h 439"/>
                <a:gd name="T4" fmla="*/ 59 w 434"/>
                <a:gd name="T5" fmla="*/ 327 h 439"/>
                <a:gd name="T6" fmla="*/ 327 w 434"/>
                <a:gd name="T7" fmla="*/ 379 h 439"/>
                <a:gd name="T8" fmla="*/ 337 w 434"/>
                <a:gd name="T9" fmla="*/ 372 h 439"/>
                <a:gd name="T10" fmla="*/ 434 w 434"/>
                <a:gd name="T11" fmla="*/ 386 h 439"/>
                <a:gd name="T12" fmla="*/ 392 w 434"/>
                <a:gd name="T13" fmla="*/ 306 h 439"/>
                <a:gd name="T14" fmla="*/ 382 w 434"/>
                <a:gd name="T15" fmla="*/ 112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4" h="439">
                  <a:moveTo>
                    <a:pt x="382" y="112"/>
                  </a:moveTo>
                  <a:cubicBezTo>
                    <a:pt x="323" y="23"/>
                    <a:pt x="203" y="0"/>
                    <a:pt x="114" y="60"/>
                  </a:cubicBezTo>
                  <a:cubicBezTo>
                    <a:pt x="25" y="119"/>
                    <a:pt x="0" y="239"/>
                    <a:pt x="59" y="327"/>
                  </a:cubicBezTo>
                  <a:cubicBezTo>
                    <a:pt x="118" y="415"/>
                    <a:pt x="238" y="439"/>
                    <a:pt x="327" y="379"/>
                  </a:cubicBezTo>
                  <a:cubicBezTo>
                    <a:pt x="331" y="377"/>
                    <a:pt x="334" y="374"/>
                    <a:pt x="337" y="372"/>
                  </a:cubicBezTo>
                  <a:cubicBezTo>
                    <a:pt x="434" y="386"/>
                    <a:pt x="434" y="386"/>
                    <a:pt x="434" y="386"/>
                  </a:cubicBezTo>
                  <a:cubicBezTo>
                    <a:pt x="392" y="306"/>
                    <a:pt x="392" y="306"/>
                    <a:pt x="392" y="306"/>
                  </a:cubicBezTo>
                  <a:cubicBezTo>
                    <a:pt x="423" y="246"/>
                    <a:pt x="422" y="171"/>
                    <a:pt x="382" y="112"/>
                  </a:cubicBezTo>
                  <a:close/>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20"/>
            <p:cNvSpPr>
              <a:spLocks noEditPoints="1"/>
            </p:cNvSpPr>
            <p:nvPr/>
          </p:nvSpPr>
          <p:spPr bwMode="auto">
            <a:xfrm>
              <a:off x="3387083" y="3839927"/>
              <a:ext cx="432817" cy="351272"/>
            </a:xfrm>
            <a:custGeom>
              <a:avLst/>
              <a:gdLst>
                <a:gd name="T0" fmla="*/ 176 w 204"/>
                <a:gd name="T1" fmla="*/ 32 h 166"/>
                <a:gd name="T2" fmla="*/ 124 w 204"/>
                <a:gd name="T3" fmla="*/ 6 h 166"/>
                <a:gd name="T4" fmla="*/ 83 w 204"/>
                <a:gd name="T5" fmla="*/ 51 h 166"/>
                <a:gd name="T6" fmla="*/ 58 w 204"/>
                <a:gd name="T7" fmla="*/ 84 h 166"/>
                <a:gd name="T8" fmla="*/ 18 w 204"/>
                <a:gd name="T9" fmla="*/ 100 h 166"/>
                <a:gd name="T10" fmla="*/ 22 w 204"/>
                <a:gd name="T11" fmla="*/ 109 h 166"/>
                <a:gd name="T12" fmla="*/ 9 w 204"/>
                <a:gd name="T13" fmla="*/ 122 h 166"/>
                <a:gd name="T14" fmla="*/ 77 w 204"/>
                <a:gd name="T15" fmla="*/ 166 h 166"/>
                <a:gd name="T16" fmla="*/ 144 w 204"/>
                <a:gd name="T17" fmla="*/ 133 h 166"/>
                <a:gd name="T18" fmla="*/ 173 w 204"/>
                <a:gd name="T19" fmla="*/ 65 h 166"/>
                <a:gd name="T20" fmla="*/ 204 w 204"/>
                <a:gd name="T21" fmla="*/ 51 h 166"/>
                <a:gd name="T22" fmla="*/ 176 w 204"/>
                <a:gd name="T23" fmla="*/ 32 h 166"/>
                <a:gd name="T24" fmla="*/ 143 w 204"/>
                <a:gd name="T25" fmla="*/ 45 h 166"/>
                <a:gd name="T26" fmla="*/ 132 w 204"/>
                <a:gd name="T27" fmla="*/ 34 h 166"/>
                <a:gd name="T28" fmla="*/ 143 w 204"/>
                <a:gd name="T29" fmla="*/ 22 h 166"/>
                <a:gd name="T30" fmla="*/ 155 w 204"/>
                <a:gd name="T31" fmla="*/ 34 h 166"/>
                <a:gd name="T32" fmla="*/ 143 w 204"/>
                <a:gd name="T33" fmla="*/ 4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166">
                  <a:moveTo>
                    <a:pt x="176" y="32"/>
                  </a:moveTo>
                  <a:cubicBezTo>
                    <a:pt x="169" y="11"/>
                    <a:pt x="146" y="0"/>
                    <a:pt x="124" y="6"/>
                  </a:cubicBezTo>
                  <a:cubicBezTo>
                    <a:pt x="95" y="15"/>
                    <a:pt x="83" y="51"/>
                    <a:pt x="83" y="51"/>
                  </a:cubicBezTo>
                  <a:cubicBezTo>
                    <a:pt x="78" y="63"/>
                    <a:pt x="73" y="74"/>
                    <a:pt x="58" y="84"/>
                  </a:cubicBezTo>
                  <a:cubicBezTo>
                    <a:pt x="30" y="103"/>
                    <a:pt x="1" y="49"/>
                    <a:pt x="18" y="100"/>
                  </a:cubicBezTo>
                  <a:cubicBezTo>
                    <a:pt x="19" y="103"/>
                    <a:pt x="20" y="106"/>
                    <a:pt x="22" y="109"/>
                  </a:cubicBezTo>
                  <a:cubicBezTo>
                    <a:pt x="3" y="99"/>
                    <a:pt x="0" y="98"/>
                    <a:pt x="9" y="122"/>
                  </a:cubicBezTo>
                  <a:cubicBezTo>
                    <a:pt x="18" y="150"/>
                    <a:pt x="48" y="163"/>
                    <a:pt x="77" y="166"/>
                  </a:cubicBezTo>
                  <a:cubicBezTo>
                    <a:pt x="103" y="166"/>
                    <a:pt x="132" y="159"/>
                    <a:pt x="144" y="133"/>
                  </a:cubicBezTo>
                  <a:cubicBezTo>
                    <a:pt x="152" y="114"/>
                    <a:pt x="152" y="87"/>
                    <a:pt x="173" y="65"/>
                  </a:cubicBezTo>
                  <a:cubicBezTo>
                    <a:pt x="173" y="65"/>
                    <a:pt x="186" y="53"/>
                    <a:pt x="204" y="51"/>
                  </a:cubicBezTo>
                  <a:cubicBezTo>
                    <a:pt x="180" y="50"/>
                    <a:pt x="176" y="32"/>
                    <a:pt x="176" y="32"/>
                  </a:cubicBezTo>
                  <a:close/>
                  <a:moveTo>
                    <a:pt x="143" y="45"/>
                  </a:moveTo>
                  <a:cubicBezTo>
                    <a:pt x="137" y="45"/>
                    <a:pt x="132" y="40"/>
                    <a:pt x="132" y="34"/>
                  </a:cubicBezTo>
                  <a:cubicBezTo>
                    <a:pt x="132" y="28"/>
                    <a:pt x="137" y="22"/>
                    <a:pt x="143" y="22"/>
                  </a:cubicBezTo>
                  <a:cubicBezTo>
                    <a:pt x="150" y="22"/>
                    <a:pt x="155" y="28"/>
                    <a:pt x="155" y="34"/>
                  </a:cubicBezTo>
                  <a:cubicBezTo>
                    <a:pt x="155" y="40"/>
                    <a:pt x="150" y="45"/>
                    <a:pt x="14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1"/>
            <p:cNvSpPr/>
            <p:nvPr/>
          </p:nvSpPr>
          <p:spPr bwMode="auto">
            <a:xfrm>
              <a:off x="4324406" y="2016358"/>
              <a:ext cx="722259" cy="741973"/>
            </a:xfrm>
            <a:custGeom>
              <a:avLst/>
              <a:gdLst>
                <a:gd name="T0" fmla="*/ 265 w 341"/>
                <a:gd name="T1" fmla="*/ 291 h 350"/>
                <a:gd name="T2" fmla="*/ 289 w 341"/>
                <a:gd name="T3" fmla="*/ 78 h 350"/>
                <a:gd name="T4" fmla="*/ 76 w 341"/>
                <a:gd name="T5" fmla="*/ 51 h 350"/>
                <a:gd name="T6" fmla="*/ 52 w 341"/>
                <a:gd name="T7" fmla="*/ 265 h 350"/>
                <a:gd name="T8" fmla="*/ 59 w 341"/>
                <a:gd name="T9" fmla="*/ 273 h 350"/>
                <a:gd name="T10" fmla="*/ 53 w 341"/>
                <a:gd name="T11" fmla="*/ 350 h 350"/>
                <a:gd name="T12" fmla="*/ 113 w 341"/>
                <a:gd name="T13" fmla="*/ 312 h 350"/>
                <a:gd name="T14" fmla="*/ 265 w 341"/>
                <a:gd name="T15" fmla="*/ 291 h 3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1" h="350">
                  <a:moveTo>
                    <a:pt x="265" y="291"/>
                  </a:moveTo>
                  <a:cubicBezTo>
                    <a:pt x="331" y="240"/>
                    <a:pt x="341" y="144"/>
                    <a:pt x="289" y="78"/>
                  </a:cubicBezTo>
                  <a:cubicBezTo>
                    <a:pt x="237" y="11"/>
                    <a:pt x="141" y="0"/>
                    <a:pt x="76" y="51"/>
                  </a:cubicBezTo>
                  <a:cubicBezTo>
                    <a:pt x="10" y="103"/>
                    <a:pt x="0" y="199"/>
                    <a:pt x="52" y="265"/>
                  </a:cubicBezTo>
                  <a:cubicBezTo>
                    <a:pt x="54" y="268"/>
                    <a:pt x="56" y="270"/>
                    <a:pt x="59" y="273"/>
                  </a:cubicBezTo>
                  <a:cubicBezTo>
                    <a:pt x="53" y="350"/>
                    <a:pt x="53" y="350"/>
                    <a:pt x="53" y="350"/>
                  </a:cubicBezTo>
                  <a:cubicBezTo>
                    <a:pt x="113" y="312"/>
                    <a:pt x="113" y="312"/>
                    <a:pt x="113" y="312"/>
                  </a:cubicBezTo>
                  <a:cubicBezTo>
                    <a:pt x="163" y="332"/>
                    <a:pt x="221" y="326"/>
                    <a:pt x="265" y="291"/>
                  </a:cubicBezTo>
                  <a:close/>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2"/>
            <p:cNvSpPr/>
            <p:nvPr/>
          </p:nvSpPr>
          <p:spPr bwMode="auto">
            <a:xfrm>
              <a:off x="4445379" y="2249345"/>
              <a:ext cx="444467" cy="237467"/>
            </a:xfrm>
            <a:custGeom>
              <a:avLst/>
              <a:gdLst>
                <a:gd name="T0" fmla="*/ 190 w 210"/>
                <a:gd name="T1" fmla="*/ 22 h 112"/>
                <a:gd name="T2" fmla="*/ 49 w 210"/>
                <a:gd name="T3" fmla="*/ 22 h 112"/>
                <a:gd name="T4" fmla="*/ 46 w 210"/>
                <a:gd name="T5" fmla="*/ 22 h 112"/>
                <a:gd name="T6" fmla="*/ 31 w 210"/>
                <a:gd name="T7" fmla="*/ 3 h 112"/>
                <a:gd name="T8" fmla="*/ 23 w 210"/>
                <a:gd name="T9" fmla="*/ 1 h 112"/>
                <a:gd name="T10" fmla="*/ 14 w 210"/>
                <a:gd name="T11" fmla="*/ 1 h 112"/>
                <a:gd name="T12" fmla="*/ 10 w 210"/>
                <a:gd name="T13" fmla="*/ 0 h 112"/>
                <a:gd name="T14" fmla="*/ 0 w 210"/>
                <a:gd name="T15" fmla="*/ 10 h 112"/>
                <a:gd name="T16" fmla="*/ 10 w 210"/>
                <a:gd name="T17" fmla="*/ 20 h 112"/>
                <a:gd name="T18" fmla="*/ 19 w 210"/>
                <a:gd name="T19" fmla="*/ 16 h 112"/>
                <a:gd name="T20" fmla="*/ 24 w 210"/>
                <a:gd name="T21" fmla="*/ 16 h 112"/>
                <a:gd name="T22" fmla="*/ 31 w 210"/>
                <a:gd name="T23" fmla="*/ 20 h 112"/>
                <a:gd name="T24" fmla="*/ 36 w 210"/>
                <a:gd name="T25" fmla="*/ 26 h 112"/>
                <a:gd name="T26" fmla="*/ 37 w 210"/>
                <a:gd name="T27" fmla="*/ 32 h 112"/>
                <a:gd name="T28" fmla="*/ 75 w 210"/>
                <a:gd name="T29" fmla="*/ 108 h 112"/>
                <a:gd name="T30" fmla="*/ 77 w 210"/>
                <a:gd name="T31" fmla="*/ 109 h 112"/>
                <a:gd name="T32" fmla="*/ 78 w 210"/>
                <a:gd name="T33" fmla="*/ 110 h 112"/>
                <a:gd name="T34" fmla="*/ 81 w 210"/>
                <a:gd name="T35" fmla="*/ 111 h 112"/>
                <a:gd name="T36" fmla="*/ 83 w 210"/>
                <a:gd name="T37" fmla="*/ 112 h 112"/>
                <a:gd name="T38" fmla="*/ 145 w 210"/>
                <a:gd name="T39" fmla="*/ 112 h 112"/>
                <a:gd name="T40" fmla="*/ 161 w 210"/>
                <a:gd name="T41" fmla="*/ 105 h 112"/>
                <a:gd name="T42" fmla="*/ 161 w 210"/>
                <a:gd name="T43" fmla="*/ 103 h 112"/>
                <a:gd name="T44" fmla="*/ 161 w 210"/>
                <a:gd name="T45" fmla="*/ 102 h 112"/>
                <a:gd name="T46" fmla="*/ 160 w 210"/>
                <a:gd name="T47" fmla="*/ 101 h 112"/>
                <a:gd name="T48" fmla="*/ 160 w 210"/>
                <a:gd name="T49" fmla="*/ 100 h 112"/>
                <a:gd name="T50" fmla="*/ 159 w 210"/>
                <a:gd name="T51" fmla="*/ 100 h 112"/>
                <a:gd name="T52" fmla="*/ 158 w 210"/>
                <a:gd name="T53" fmla="*/ 99 h 112"/>
                <a:gd name="T54" fmla="*/ 155 w 210"/>
                <a:gd name="T55" fmla="*/ 99 h 112"/>
                <a:gd name="T56" fmla="*/ 89 w 210"/>
                <a:gd name="T57" fmla="*/ 99 h 112"/>
                <a:gd name="T58" fmla="*/ 84 w 210"/>
                <a:gd name="T59" fmla="*/ 95 h 112"/>
                <a:gd name="T60" fmla="*/ 79 w 210"/>
                <a:gd name="T61" fmla="*/ 86 h 112"/>
                <a:gd name="T62" fmla="*/ 89 w 210"/>
                <a:gd name="T63" fmla="*/ 84 h 112"/>
                <a:gd name="T64" fmla="*/ 168 w 210"/>
                <a:gd name="T65" fmla="*/ 84 h 112"/>
                <a:gd name="T66" fmla="*/ 169 w 210"/>
                <a:gd name="T67" fmla="*/ 84 h 112"/>
                <a:gd name="T68" fmla="*/ 170 w 210"/>
                <a:gd name="T69" fmla="*/ 83 h 112"/>
                <a:gd name="T70" fmla="*/ 172 w 210"/>
                <a:gd name="T71" fmla="*/ 83 h 112"/>
                <a:gd name="T72" fmla="*/ 173 w 210"/>
                <a:gd name="T73" fmla="*/ 83 h 112"/>
                <a:gd name="T74" fmla="*/ 174 w 210"/>
                <a:gd name="T75" fmla="*/ 82 h 112"/>
                <a:gd name="T76" fmla="*/ 174 w 210"/>
                <a:gd name="T77" fmla="*/ 81 h 112"/>
                <a:gd name="T78" fmla="*/ 175 w 210"/>
                <a:gd name="T79" fmla="*/ 80 h 112"/>
                <a:gd name="T80" fmla="*/ 175 w 210"/>
                <a:gd name="T81" fmla="*/ 80 h 112"/>
                <a:gd name="T82" fmla="*/ 202 w 210"/>
                <a:gd name="T83" fmla="*/ 32 h 112"/>
                <a:gd name="T84" fmla="*/ 190 w 210"/>
                <a:gd name="T85" fmla="*/ 2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0" h="112">
                  <a:moveTo>
                    <a:pt x="190" y="22"/>
                  </a:moveTo>
                  <a:cubicBezTo>
                    <a:pt x="49" y="22"/>
                    <a:pt x="49" y="22"/>
                    <a:pt x="49" y="22"/>
                  </a:cubicBezTo>
                  <a:cubicBezTo>
                    <a:pt x="48" y="22"/>
                    <a:pt x="47" y="22"/>
                    <a:pt x="46" y="22"/>
                  </a:cubicBezTo>
                  <a:cubicBezTo>
                    <a:pt x="31" y="3"/>
                    <a:pt x="31" y="3"/>
                    <a:pt x="31" y="3"/>
                  </a:cubicBezTo>
                  <a:cubicBezTo>
                    <a:pt x="31" y="3"/>
                    <a:pt x="29" y="1"/>
                    <a:pt x="23" y="1"/>
                  </a:cubicBezTo>
                  <a:cubicBezTo>
                    <a:pt x="20" y="1"/>
                    <a:pt x="16" y="1"/>
                    <a:pt x="14" y="1"/>
                  </a:cubicBezTo>
                  <a:cubicBezTo>
                    <a:pt x="13" y="1"/>
                    <a:pt x="11" y="0"/>
                    <a:pt x="10" y="0"/>
                  </a:cubicBezTo>
                  <a:cubicBezTo>
                    <a:pt x="5" y="0"/>
                    <a:pt x="0" y="5"/>
                    <a:pt x="0" y="10"/>
                  </a:cubicBezTo>
                  <a:cubicBezTo>
                    <a:pt x="0" y="16"/>
                    <a:pt x="5" y="20"/>
                    <a:pt x="10" y="20"/>
                  </a:cubicBezTo>
                  <a:cubicBezTo>
                    <a:pt x="14" y="20"/>
                    <a:pt x="17" y="19"/>
                    <a:pt x="19" y="16"/>
                  </a:cubicBezTo>
                  <a:cubicBezTo>
                    <a:pt x="24" y="16"/>
                    <a:pt x="24" y="16"/>
                    <a:pt x="24" y="16"/>
                  </a:cubicBezTo>
                  <a:cubicBezTo>
                    <a:pt x="24" y="16"/>
                    <a:pt x="27" y="15"/>
                    <a:pt x="31" y="20"/>
                  </a:cubicBezTo>
                  <a:cubicBezTo>
                    <a:pt x="32" y="21"/>
                    <a:pt x="34" y="24"/>
                    <a:pt x="36" y="26"/>
                  </a:cubicBezTo>
                  <a:cubicBezTo>
                    <a:pt x="36" y="28"/>
                    <a:pt x="36" y="30"/>
                    <a:pt x="37" y="32"/>
                  </a:cubicBezTo>
                  <a:cubicBezTo>
                    <a:pt x="75" y="108"/>
                    <a:pt x="75" y="108"/>
                    <a:pt x="75" y="108"/>
                  </a:cubicBezTo>
                  <a:cubicBezTo>
                    <a:pt x="77" y="109"/>
                    <a:pt x="77" y="109"/>
                    <a:pt x="77" y="109"/>
                  </a:cubicBezTo>
                  <a:cubicBezTo>
                    <a:pt x="78" y="110"/>
                    <a:pt x="78" y="110"/>
                    <a:pt x="78" y="110"/>
                  </a:cubicBezTo>
                  <a:cubicBezTo>
                    <a:pt x="81" y="111"/>
                    <a:pt x="81" y="111"/>
                    <a:pt x="81" y="111"/>
                  </a:cubicBezTo>
                  <a:cubicBezTo>
                    <a:pt x="83" y="112"/>
                    <a:pt x="83" y="112"/>
                    <a:pt x="83" y="112"/>
                  </a:cubicBezTo>
                  <a:cubicBezTo>
                    <a:pt x="145" y="112"/>
                    <a:pt x="145" y="112"/>
                    <a:pt x="145" y="112"/>
                  </a:cubicBezTo>
                  <a:cubicBezTo>
                    <a:pt x="157" y="112"/>
                    <a:pt x="161" y="108"/>
                    <a:pt x="161" y="105"/>
                  </a:cubicBezTo>
                  <a:cubicBezTo>
                    <a:pt x="161" y="103"/>
                    <a:pt x="161" y="103"/>
                    <a:pt x="161" y="103"/>
                  </a:cubicBezTo>
                  <a:cubicBezTo>
                    <a:pt x="161" y="102"/>
                    <a:pt x="161" y="102"/>
                    <a:pt x="161" y="102"/>
                  </a:cubicBezTo>
                  <a:cubicBezTo>
                    <a:pt x="160" y="101"/>
                    <a:pt x="160" y="101"/>
                    <a:pt x="160" y="101"/>
                  </a:cubicBezTo>
                  <a:cubicBezTo>
                    <a:pt x="160" y="100"/>
                    <a:pt x="160" y="100"/>
                    <a:pt x="160" y="100"/>
                  </a:cubicBezTo>
                  <a:cubicBezTo>
                    <a:pt x="159" y="100"/>
                    <a:pt x="159" y="100"/>
                    <a:pt x="159" y="100"/>
                  </a:cubicBezTo>
                  <a:cubicBezTo>
                    <a:pt x="158" y="99"/>
                    <a:pt x="158" y="99"/>
                    <a:pt x="158" y="99"/>
                  </a:cubicBezTo>
                  <a:cubicBezTo>
                    <a:pt x="155" y="99"/>
                    <a:pt x="155" y="99"/>
                    <a:pt x="155" y="99"/>
                  </a:cubicBezTo>
                  <a:cubicBezTo>
                    <a:pt x="89" y="99"/>
                    <a:pt x="89" y="99"/>
                    <a:pt x="89" y="99"/>
                  </a:cubicBezTo>
                  <a:cubicBezTo>
                    <a:pt x="89" y="99"/>
                    <a:pt x="85" y="99"/>
                    <a:pt x="84" y="95"/>
                  </a:cubicBezTo>
                  <a:cubicBezTo>
                    <a:pt x="79" y="86"/>
                    <a:pt x="79" y="86"/>
                    <a:pt x="79" y="86"/>
                  </a:cubicBezTo>
                  <a:cubicBezTo>
                    <a:pt x="79" y="84"/>
                    <a:pt x="86" y="84"/>
                    <a:pt x="89" y="84"/>
                  </a:cubicBezTo>
                  <a:cubicBezTo>
                    <a:pt x="168" y="84"/>
                    <a:pt x="168" y="84"/>
                    <a:pt x="168" y="84"/>
                  </a:cubicBezTo>
                  <a:cubicBezTo>
                    <a:pt x="169" y="84"/>
                    <a:pt x="169" y="84"/>
                    <a:pt x="169" y="84"/>
                  </a:cubicBezTo>
                  <a:cubicBezTo>
                    <a:pt x="170" y="83"/>
                    <a:pt x="170" y="83"/>
                    <a:pt x="170" y="83"/>
                  </a:cubicBezTo>
                  <a:cubicBezTo>
                    <a:pt x="172" y="83"/>
                    <a:pt x="172" y="83"/>
                    <a:pt x="172" y="83"/>
                  </a:cubicBezTo>
                  <a:cubicBezTo>
                    <a:pt x="173" y="83"/>
                    <a:pt x="173" y="83"/>
                    <a:pt x="173" y="83"/>
                  </a:cubicBezTo>
                  <a:cubicBezTo>
                    <a:pt x="174" y="82"/>
                    <a:pt x="174" y="82"/>
                    <a:pt x="174" y="82"/>
                  </a:cubicBezTo>
                  <a:cubicBezTo>
                    <a:pt x="174" y="81"/>
                    <a:pt x="174" y="81"/>
                    <a:pt x="174" y="81"/>
                  </a:cubicBezTo>
                  <a:cubicBezTo>
                    <a:pt x="175" y="80"/>
                    <a:pt x="175" y="80"/>
                    <a:pt x="175" y="80"/>
                  </a:cubicBezTo>
                  <a:cubicBezTo>
                    <a:pt x="175" y="80"/>
                    <a:pt x="175" y="80"/>
                    <a:pt x="175" y="80"/>
                  </a:cubicBezTo>
                  <a:cubicBezTo>
                    <a:pt x="202" y="32"/>
                    <a:pt x="202" y="32"/>
                    <a:pt x="202" y="32"/>
                  </a:cubicBezTo>
                  <a:cubicBezTo>
                    <a:pt x="210" y="22"/>
                    <a:pt x="204" y="22"/>
                    <a:pt x="190"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Oval 23"/>
            <p:cNvSpPr>
              <a:spLocks noChangeArrowheads="1"/>
            </p:cNvSpPr>
            <p:nvPr/>
          </p:nvSpPr>
          <p:spPr bwMode="auto">
            <a:xfrm>
              <a:off x="4614743" y="2510111"/>
              <a:ext cx="54662" cy="5555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Oval 24"/>
            <p:cNvSpPr>
              <a:spLocks noChangeArrowheads="1"/>
            </p:cNvSpPr>
            <p:nvPr/>
          </p:nvSpPr>
          <p:spPr bwMode="auto">
            <a:xfrm>
              <a:off x="4724964" y="2510111"/>
              <a:ext cx="54662" cy="5555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bwMode="auto">
            <a:xfrm>
              <a:off x="4979457" y="2985045"/>
              <a:ext cx="194455" cy="257181"/>
            </a:xfrm>
            <a:custGeom>
              <a:avLst/>
              <a:gdLst>
                <a:gd name="T0" fmla="*/ 73 w 92"/>
                <a:gd name="T1" fmla="*/ 42 h 121"/>
                <a:gd name="T2" fmla="*/ 92 w 92"/>
                <a:gd name="T3" fmla="*/ 51 h 121"/>
                <a:gd name="T4" fmla="*/ 63 w 92"/>
                <a:gd name="T5" fmla="*/ 0 h 121"/>
                <a:gd name="T6" fmla="*/ 3 w 92"/>
                <a:gd name="T7" fmla="*/ 0 h 121"/>
                <a:gd name="T8" fmla="*/ 20 w 92"/>
                <a:gd name="T9" fmla="*/ 11 h 121"/>
                <a:gd name="T10" fmla="*/ 6 w 92"/>
                <a:gd name="T11" fmla="*/ 36 h 121"/>
                <a:gd name="T12" fmla="*/ 7 w 92"/>
                <a:gd name="T13" fmla="*/ 60 h 121"/>
                <a:gd name="T14" fmla="*/ 41 w 92"/>
                <a:gd name="T15" fmla="*/ 121 h 121"/>
                <a:gd name="T16" fmla="*/ 45 w 92"/>
                <a:gd name="T17" fmla="*/ 91 h 121"/>
                <a:gd name="T18" fmla="*/ 73 w 92"/>
                <a:gd name="T19" fmla="*/ 4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21">
                  <a:moveTo>
                    <a:pt x="73" y="42"/>
                  </a:moveTo>
                  <a:cubicBezTo>
                    <a:pt x="92" y="51"/>
                    <a:pt x="92" y="51"/>
                    <a:pt x="92" y="51"/>
                  </a:cubicBezTo>
                  <a:cubicBezTo>
                    <a:pt x="63" y="0"/>
                    <a:pt x="63" y="0"/>
                    <a:pt x="63" y="0"/>
                  </a:cubicBezTo>
                  <a:cubicBezTo>
                    <a:pt x="3" y="0"/>
                    <a:pt x="3" y="0"/>
                    <a:pt x="3" y="0"/>
                  </a:cubicBezTo>
                  <a:cubicBezTo>
                    <a:pt x="20" y="11"/>
                    <a:pt x="20" y="11"/>
                    <a:pt x="20" y="11"/>
                  </a:cubicBezTo>
                  <a:cubicBezTo>
                    <a:pt x="6" y="36"/>
                    <a:pt x="6" y="36"/>
                    <a:pt x="6" y="36"/>
                  </a:cubicBezTo>
                  <a:cubicBezTo>
                    <a:pt x="0" y="47"/>
                    <a:pt x="7" y="60"/>
                    <a:pt x="7" y="60"/>
                  </a:cubicBezTo>
                  <a:cubicBezTo>
                    <a:pt x="41" y="121"/>
                    <a:pt x="41" y="121"/>
                    <a:pt x="41" y="121"/>
                  </a:cubicBezTo>
                  <a:cubicBezTo>
                    <a:pt x="36" y="110"/>
                    <a:pt x="45" y="91"/>
                    <a:pt x="45" y="91"/>
                  </a:cubicBezTo>
                  <a:lnTo>
                    <a:pt x="73" y="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6"/>
            <p:cNvSpPr/>
            <p:nvPr/>
          </p:nvSpPr>
          <p:spPr bwMode="auto">
            <a:xfrm>
              <a:off x="5040392" y="3174123"/>
              <a:ext cx="214169" cy="127246"/>
            </a:xfrm>
            <a:custGeom>
              <a:avLst/>
              <a:gdLst>
                <a:gd name="T0" fmla="*/ 58 w 101"/>
                <a:gd name="T1" fmla="*/ 60 h 60"/>
                <a:gd name="T2" fmla="*/ 101 w 101"/>
                <a:gd name="T3" fmla="*/ 59 h 60"/>
                <a:gd name="T4" fmla="*/ 101 w 101"/>
                <a:gd name="T5" fmla="*/ 0 h 60"/>
                <a:gd name="T6" fmla="*/ 29 w 101"/>
                <a:gd name="T7" fmla="*/ 0 h 60"/>
                <a:gd name="T8" fmla="*/ 58 w 101"/>
                <a:gd name="T9" fmla="*/ 60 h 60"/>
              </a:gdLst>
              <a:ahLst/>
              <a:cxnLst>
                <a:cxn ang="0">
                  <a:pos x="T0" y="T1"/>
                </a:cxn>
                <a:cxn ang="0">
                  <a:pos x="T2" y="T3"/>
                </a:cxn>
                <a:cxn ang="0">
                  <a:pos x="T4" y="T5"/>
                </a:cxn>
                <a:cxn ang="0">
                  <a:pos x="T6" y="T7"/>
                </a:cxn>
                <a:cxn ang="0">
                  <a:pos x="T8" y="T9"/>
                </a:cxn>
              </a:cxnLst>
              <a:rect l="0" t="0" r="r" b="b"/>
              <a:pathLst>
                <a:path w="101" h="60">
                  <a:moveTo>
                    <a:pt x="58" y="60"/>
                  </a:moveTo>
                  <a:cubicBezTo>
                    <a:pt x="101" y="59"/>
                    <a:pt x="101" y="59"/>
                    <a:pt x="101" y="59"/>
                  </a:cubicBezTo>
                  <a:cubicBezTo>
                    <a:pt x="101" y="0"/>
                    <a:pt x="101" y="0"/>
                    <a:pt x="101" y="0"/>
                  </a:cubicBezTo>
                  <a:cubicBezTo>
                    <a:pt x="29" y="0"/>
                    <a:pt x="29" y="0"/>
                    <a:pt x="29" y="0"/>
                  </a:cubicBezTo>
                  <a:cubicBezTo>
                    <a:pt x="29" y="0"/>
                    <a:pt x="0" y="54"/>
                    <a:pt x="58"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7"/>
            <p:cNvSpPr/>
            <p:nvPr/>
          </p:nvSpPr>
          <p:spPr bwMode="auto">
            <a:xfrm>
              <a:off x="5210651" y="2775358"/>
              <a:ext cx="262558" cy="167571"/>
            </a:xfrm>
            <a:custGeom>
              <a:avLst/>
              <a:gdLst>
                <a:gd name="T0" fmla="*/ 95 w 124"/>
                <a:gd name="T1" fmla="*/ 79 h 79"/>
                <a:gd name="T2" fmla="*/ 124 w 124"/>
                <a:gd name="T3" fmla="*/ 26 h 79"/>
                <a:gd name="T4" fmla="*/ 106 w 124"/>
                <a:gd name="T5" fmla="*/ 36 h 79"/>
                <a:gd name="T6" fmla="*/ 91 w 124"/>
                <a:gd name="T7" fmla="*/ 12 h 79"/>
                <a:gd name="T8" fmla="*/ 70 w 124"/>
                <a:gd name="T9" fmla="*/ 0 h 79"/>
                <a:gd name="T10" fmla="*/ 0 w 124"/>
                <a:gd name="T11" fmla="*/ 1 h 79"/>
                <a:gd name="T12" fmla="*/ 24 w 124"/>
                <a:gd name="T13" fmla="*/ 18 h 79"/>
                <a:gd name="T14" fmla="*/ 54 w 124"/>
                <a:gd name="T15" fmla="*/ 67 h 79"/>
                <a:gd name="T16" fmla="*/ 36 w 124"/>
                <a:gd name="T17" fmla="*/ 79 h 79"/>
                <a:gd name="T18" fmla="*/ 95 w 124"/>
                <a:gd name="T19"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79">
                  <a:moveTo>
                    <a:pt x="95" y="79"/>
                  </a:moveTo>
                  <a:cubicBezTo>
                    <a:pt x="124" y="26"/>
                    <a:pt x="124" y="26"/>
                    <a:pt x="124" y="26"/>
                  </a:cubicBezTo>
                  <a:cubicBezTo>
                    <a:pt x="106" y="36"/>
                    <a:pt x="106" y="36"/>
                    <a:pt x="106" y="36"/>
                  </a:cubicBezTo>
                  <a:cubicBezTo>
                    <a:pt x="91" y="12"/>
                    <a:pt x="91" y="12"/>
                    <a:pt x="91" y="12"/>
                  </a:cubicBezTo>
                  <a:cubicBezTo>
                    <a:pt x="85" y="1"/>
                    <a:pt x="70" y="0"/>
                    <a:pt x="70" y="0"/>
                  </a:cubicBezTo>
                  <a:cubicBezTo>
                    <a:pt x="0" y="1"/>
                    <a:pt x="0" y="1"/>
                    <a:pt x="0" y="1"/>
                  </a:cubicBezTo>
                  <a:cubicBezTo>
                    <a:pt x="12" y="1"/>
                    <a:pt x="24" y="18"/>
                    <a:pt x="24" y="18"/>
                  </a:cubicBezTo>
                  <a:cubicBezTo>
                    <a:pt x="54" y="67"/>
                    <a:pt x="54" y="67"/>
                    <a:pt x="54" y="67"/>
                  </a:cubicBezTo>
                  <a:cubicBezTo>
                    <a:pt x="36" y="79"/>
                    <a:pt x="36" y="79"/>
                    <a:pt x="36" y="79"/>
                  </a:cubicBezTo>
                  <a:lnTo>
                    <a:pt x="9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28"/>
            <p:cNvSpPr/>
            <p:nvPr/>
          </p:nvSpPr>
          <p:spPr bwMode="auto">
            <a:xfrm>
              <a:off x="5068171" y="2733240"/>
              <a:ext cx="184597" cy="241051"/>
            </a:xfrm>
            <a:custGeom>
              <a:avLst/>
              <a:gdLst>
                <a:gd name="T0" fmla="*/ 87 w 87"/>
                <a:gd name="T1" fmla="*/ 51 h 114"/>
                <a:gd name="T2" fmla="*/ 20 w 87"/>
                <a:gd name="T3" fmla="*/ 47 h 114"/>
                <a:gd name="T4" fmla="*/ 0 w 87"/>
                <a:gd name="T5" fmla="*/ 85 h 114"/>
                <a:gd name="T6" fmla="*/ 52 w 87"/>
                <a:gd name="T7" fmla="*/ 114 h 114"/>
                <a:gd name="T8" fmla="*/ 87 w 87"/>
                <a:gd name="T9" fmla="*/ 51 h 114"/>
              </a:gdLst>
              <a:ahLst/>
              <a:cxnLst>
                <a:cxn ang="0">
                  <a:pos x="T0" y="T1"/>
                </a:cxn>
                <a:cxn ang="0">
                  <a:pos x="T2" y="T3"/>
                </a:cxn>
                <a:cxn ang="0">
                  <a:pos x="T4" y="T5"/>
                </a:cxn>
                <a:cxn ang="0">
                  <a:pos x="T6" y="T7"/>
                </a:cxn>
                <a:cxn ang="0">
                  <a:pos x="T8" y="T9"/>
                </a:cxn>
              </a:cxnLst>
              <a:rect l="0" t="0" r="r" b="b"/>
              <a:pathLst>
                <a:path w="87" h="114">
                  <a:moveTo>
                    <a:pt x="87" y="51"/>
                  </a:moveTo>
                  <a:cubicBezTo>
                    <a:pt x="87" y="51"/>
                    <a:pt x="53" y="0"/>
                    <a:pt x="20" y="47"/>
                  </a:cubicBezTo>
                  <a:cubicBezTo>
                    <a:pt x="0" y="85"/>
                    <a:pt x="0" y="85"/>
                    <a:pt x="0" y="85"/>
                  </a:cubicBezTo>
                  <a:cubicBezTo>
                    <a:pt x="52" y="114"/>
                    <a:pt x="52" y="114"/>
                    <a:pt x="52" y="114"/>
                  </a:cubicBezTo>
                  <a:lnTo>
                    <a:pt x="87" y="5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29"/>
            <p:cNvSpPr/>
            <p:nvPr/>
          </p:nvSpPr>
          <p:spPr bwMode="auto">
            <a:xfrm>
              <a:off x="5297573" y="3124837"/>
              <a:ext cx="241051" cy="216857"/>
            </a:xfrm>
            <a:custGeom>
              <a:avLst/>
              <a:gdLst>
                <a:gd name="T0" fmla="*/ 87 w 114"/>
                <a:gd name="T1" fmla="*/ 18 h 102"/>
                <a:gd name="T2" fmla="*/ 30 w 114"/>
                <a:gd name="T3" fmla="*/ 20 h 102"/>
                <a:gd name="T4" fmla="*/ 28 w 114"/>
                <a:gd name="T5" fmla="*/ 0 h 102"/>
                <a:gd name="T6" fmla="*/ 0 w 114"/>
                <a:gd name="T7" fmla="*/ 52 h 102"/>
                <a:gd name="T8" fmla="*/ 32 w 114"/>
                <a:gd name="T9" fmla="*/ 102 h 102"/>
                <a:gd name="T10" fmla="*/ 32 w 114"/>
                <a:gd name="T11" fmla="*/ 82 h 102"/>
                <a:gd name="T12" fmla="*/ 61 w 114"/>
                <a:gd name="T13" fmla="*/ 80 h 102"/>
                <a:gd name="T14" fmla="*/ 81 w 114"/>
                <a:gd name="T15" fmla="*/ 66 h 102"/>
                <a:gd name="T16" fmla="*/ 114 w 114"/>
                <a:gd name="T17" fmla="*/ 5 h 102"/>
                <a:gd name="T18" fmla="*/ 87 w 114"/>
                <a:gd name="T19" fmla="*/ 1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02">
                  <a:moveTo>
                    <a:pt x="87" y="18"/>
                  </a:moveTo>
                  <a:cubicBezTo>
                    <a:pt x="30" y="20"/>
                    <a:pt x="30" y="20"/>
                    <a:pt x="30" y="20"/>
                  </a:cubicBezTo>
                  <a:cubicBezTo>
                    <a:pt x="28" y="0"/>
                    <a:pt x="28" y="0"/>
                    <a:pt x="28" y="0"/>
                  </a:cubicBezTo>
                  <a:cubicBezTo>
                    <a:pt x="0" y="52"/>
                    <a:pt x="0" y="52"/>
                    <a:pt x="0" y="52"/>
                  </a:cubicBezTo>
                  <a:cubicBezTo>
                    <a:pt x="32" y="102"/>
                    <a:pt x="32" y="102"/>
                    <a:pt x="32" y="102"/>
                  </a:cubicBezTo>
                  <a:cubicBezTo>
                    <a:pt x="32" y="82"/>
                    <a:pt x="32" y="82"/>
                    <a:pt x="32" y="82"/>
                  </a:cubicBezTo>
                  <a:cubicBezTo>
                    <a:pt x="61" y="80"/>
                    <a:pt x="61" y="80"/>
                    <a:pt x="61" y="80"/>
                  </a:cubicBezTo>
                  <a:cubicBezTo>
                    <a:pt x="73" y="79"/>
                    <a:pt x="81" y="66"/>
                    <a:pt x="81" y="66"/>
                  </a:cubicBezTo>
                  <a:cubicBezTo>
                    <a:pt x="114" y="5"/>
                    <a:pt x="114" y="5"/>
                    <a:pt x="114" y="5"/>
                  </a:cubicBezTo>
                  <a:cubicBezTo>
                    <a:pt x="108" y="15"/>
                    <a:pt x="87" y="18"/>
                    <a:pt x="87"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30"/>
            <p:cNvSpPr/>
            <p:nvPr/>
          </p:nvSpPr>
          <p:spPr bwMode="auto">
            <a:xfrm>
              <a:off x="5380015" y="2944721"/>
              <a:ext cx="211480" cy="197142"/>
            </a:xfrm>
            <a:custGeom>
              <a:avLst/>
              <a:gdLst>
                <a:gd name="T0" fmla="*/ 39 w 100"/>
                <a:gd name="T1" fmla="*/ 93 h 93"/>
                <a:gd name="T2" fmla="*/ 74 w 100"/>
                <a:gd name="T3" fmla="*/ 36 h 93"/>
                <a:gd name="T4" fmla="*/ 50 w 100"/>
                <a:gd name="T5" fmla="*/ 0 h 93"/>
                <a:gd name="T6" fmla="*/ 0 w 100"/>
                <a:gd name="T7" fmla="*/ 32 h 93"/>
                <a:gd name="T8" fmla="*/ 39 w 100"/>
                <a:gd name="T9" fmla="*/ 93 h 93"/>
              </a:gdLst>
              <a:ahLst/>
              <a:cxnLst>
                <a:cxn ang="0">
                  <a:pos x="T0" y="T1"/>
                </a:cxn>
                <a:cxn ang="0">
                  <a:pos x="T2" y="T3"/>
                </a:cxn>
                <a:cxn ang="0">
                  <a:pos x="T4" y="T5"/>
                </a:cxn>
                <a:cxn ang="0">
                  <a:pos x="T6" y="T7"/>
                </a:cxn>
                <a:cxn ang="0">
                  <a:pos x="T8" y="T9"/>
                </a:cxn>
              </a:cxnLst>
              <a:rect l="0" t="0" r="r" b="b"/>
              <a:pathLst>
                <a:path w="100" h="93">
                  <a:moveTo>
                    <a:pt x="39" y="93"/>
                  </a:moveTo>
                  <a:cubicBezTo>
                    <a:pt x="39" y="93"/>
                    <a:pt x="100" y="88"/>
                    <a:pt x="74" y="36"/>
                  </a:cubicBezTo>
                  <a:cubicBezTo>
                    <a:pt x="50" y="0"/>
                    <a:pt x="50" y="0"/>
                    <a:pt x="50" y="0"/>
                  </a:cubicBezTo>
                  <a:cubicBezTo>
                    <a:pt x="0" y="32"/>
                    <a:pt x="0" y="32"/>
                    <a:pt x="0" y="32"/>
                  </a:cubicBezTo>
                  <a:lnTo>
                    <a:pt x="39" y="9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31"/>
            <p:cNvSpPr>
              <a:spLocks noEditPoints="1"/>
            </p:cNvSpPr>
            <p:nvPr/>
          </p:nvSpPr>
          <p:spPr bwMode="auto">
            <a:xfrm>
              <a:off x="4095003" y="3121253"/>
              <a:ext cx="398765" cy="591427"/>
            </a:xfrm>
            <a:custGeom>
              <a:avLst/>
              <a:gdLst>
                <a:gd name="T0" fmla="*/ 98 w 188"/>
                <a:gd name="T1" fmla="*/ 1 h 279"/>
                <a:gd name="T2" fmla="*/ 22 w 188"/>
                <a:gd name="T3" fmla="*/ 34 h 279"/>
                <a:gd name="T4" fmla="*/ 2 w 188"/>
                <a:gd name="T5" fmla="*/ 99 h 279"/>
                <a:gd name="T6" fmla="*/ 24 w 188"/>
                <a:gd name="T7" fmla="*/ 155 h 279"/>
                <a:gd name="T8" fmla="*/ 24 w 188"/>
                <a:gd name="T9" fmla="*/ 155 h 279"/>
                <a:gd name="T10" fmla="*/ 37 w 188"/>
                <a:gd name="T11" fmla="*/ 201 h 279"/>
                <a:gd name="T12" fmla="*/ 42 w 188"/>
                <a:gd name="T13" fmla="*/ 267 h 279"/>
                <a:gd name="T14" fmla="*/ 47 w 188"/>
                <a:gd name="T15" fmla="*/ 271 h 279"/>
                <a:gd name="T16" fmla="*/ 82 w 188"/>
                <a:gd name="T17" fmla="*/ 279 h 279"/>
                <a:gd name="T18" fmla="*/ 126 w 188"/>
                <a:gd name="T19" fmla="*/ 273 h 279"/>
                <a:gd name="T20" fmla="*/ 137 w 188"/>
                <a:gd name="T21" fmla="*/ 249 h 279"/>
                <a:gd name="T22" fmla="*/ 145 w 188"/>
                <a:gd name="T23" fmla="*/ 187 h 279"/>
                <a:gd name="T24" fmla="*/ 157 w 188"/>
                <a:gd name="T25" fmla="*/ 159 h 279"/>
                <a:gd name="T26" fmla="*/ 174 w 188"/>
                <a:gd name="T27" fmla="*/ 132 h 279"/>
                <a:gd name="T28" fmla="*/ 186 w 188"/>
                <a:gd name="T29" fmla="*/ 75 h 279"/>
                <a:gd name="T30" fmla="*/ 99 w 188"/>
                <a:gd name="T31" fmla="*/ 1 h 279"/>
                <a:gd name="T32" fmla="*/ 165 w 188"/>
                <a:gd name="T33" fmla="*/ 78 h 279"/>
                <a:gd name="T34" fmla="*/ 126 w 188"/>
                <a:gd name="T35" fmla="*/ 171 h 279"/>
                <a:gd name="T36" fmla="*/ 123 w 188"/>
                <a:gd name="T37" fmla="*/ 186 h 279"/>
                <a:gd name="T38" fmla="*/ 120 w 188"/>
                <a:gd name="T39" fmla="*/ 195 h 279"/>
                <a:gd name="T40" fmla="*/ 98 w 188"/>
                <a:gd name="T41" fmla="*/ 200 h 279"/>
                <a:gd name="T42" fmla="*/ 98 w 188"/>
                <a:gd name="T43" fmla="*/ 148 h 279"/>
                <a:gd name="T44" fmla="*/ 126 w 188"/>
                <a:gd name="T45" fmla="*/ 73 h 279"/>
                <a:gd name="T46" fmla="*/ 114 w 188"/>
                <a:gd name="T47" fmla="*/ 67 h 279"/>
                <a:gd name="T48" fmla="*/ 100 w 188"/>
                <a:gd name="T49" fmla="*/ 66 h 279"/>
                <a:gd name="T50" fmla="*/ 77 w 188"/>
                <a:gd name="T51" fmla="*/ 67 h 279"/>
                <a:gd name="T52" fmla="*/ 68 w 188"/>
                <a:gd name="T53" fmla="*/ 68 h 279"/>
                <a:gd name="T54" fmla="*/ 54 w 188"/>
                <a:gd name="T55" fmla="*/ 76 h 279"/>
                <a:gd name="T56" fmla="*/ 81 w 188"/>
                <a:gd name="T57" fmla="*/ 153 h 279"/>
                <a:gd name="T58" fmla="*/ 60 w 188"/>
                <a:gd name="T59" fmla="*/ 197 h 279"/>
                <a:gd name="T60" fmla="*/ 57 w 188"/>
                <a:gd name="T61" fmla="*/ 192 h 279"/>
                <a:gd name="T62" fmla="*/ 55 w 188"/>
                <a:gd name="T63" fmla="*/ 183 h 279"/>
                <a:gd name="T64" fmla="*/ 54 w 188"/>
                <a:gd name="T65" fmla="*/ 169 h 279"/>
                <a:gd name="T66" fmla="*/ 30 w 188"/>
                <a:gd name="T67" fmla="*/ 119 h 279"/>
                <a:gd name="T68" fmla="*/ 24 w 188"/>
                <a:gd name="T69" fmla="*/ 73 h 279"/>
                <a:gd name="T70" fmla="*/ 39 w 188"/>
                <a:gd name="T71" fmla="*/ 45 h 279"/>
                <a:gd name="T72" fmla="*/ 97 w 188"/>
                <a:gd name="T73" fmla="*/ 20 h 279"/>
                <a:gd name="T74" fmla="*/ 97 w 188"/>
                <a:gd name="T75" fmla="*/ 20 h 279"/>
                <a:gd name="T76" fmla="*/ 153 w 188"/>
                <a:gd name="T77" fmla="*/ 48 h 279"/>
                <a:gd name="T78" fmla="*/ 73 w 188"/>
                <a:gd name="T79" fmla="*/ 70 h 279"/>
                <a:gd name="T80" fmla="*/ 81 w 188"/>
                <a:gd name="T81" fmla="*/ 76 h 279"/>
                <a:gd name="T82" fmla="*/ 84 w 188"/>
                <a:gd name="T83" fmla="*/ 69 h 279"/>
                <a:gd name="T84" fmla="*/ 93 w 188"/>
                <a:gd name="T85" fmla="*/ 69 h 279"/>
                <a:gd name="T86" fmla="*/ 97 w 188"/>
                <a:gd name="T87" fmla="*/ 69 h 279"/>
                <a:gd name="T88" fmla="*/ 99 w 188"/>
                <a:gd name="T89" fmla="*/ 79 h 279"/>
                <a:gd name="T90" fmla="*/ 104 w 188"/>
                <a:gd name="T91" fmla="*/ 78 h 279"/>
                <a:gd name="T92" fmla="*/ 117 w 188"/>
                <a:gd name="T93" fmla="*/ 79 h 279"/>
                <a:gd name="T94" fmla="*/ 64 w 188"/>
                <a:gd name="T95" fmla="*/ 79 h 279"/>
                <a:gd name="T96" fmla="*/ 73 w 188"/>
                <a:gd name="T97" fmla="*/ 70 h 279"/>
                <a:gd name="T98" fmla="*/ 115 w 188"/>
                <a:gd name="T99" fmla="*/ 72 h 279"/>
                <a:gd name="T100" fmla="*/ 117 w 188"/>
                <a:gd name="T101" fmla="*/ 71 h 279"/>
                <a:gd name="T102" fmla="*/ 109 w 188"/>
                <a:gd name="T103" fmla="*/ 69 h 279"/>
                <a:gd name="T104" fmla="*/ 104 w 188"/>
                <a:gd name="T105" fmla="*/ 70 h 279"/>
                <a:gd name="T106" fmla="*/ 63 w 188"/>
                <a:gd name="T107" fmla="*/ 76 h 279"/>
                <a:gd name="T108" fmla="*/ 63 w 188"/>
                <a:gd name="T109" fmla="*/ 75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8" h="279">
                  <a:moveTo>
                    <a:pt x="99" y="1"/>
                  </a:moveTo>
                  <a:cubicBezTo>
                    <a:pt x="98" y="1"/>
                    <a:pt x="98" y="1"/>
                    <a:pt x="98" y="1"/>
                  </a:cubicBezTo>
                  <a:cubicBezTo>
                    <a:pt x="98" y="1"/>
                    <a:pt x="97" y="1"/>
                    <a:pt x="97" y="1"/>
                  </a:cubicBezTo>
                  <a:cubicBezTo>
                    <a:pt x="58" y="0"/>
                    <a:pt x="34" y="19"/>
                    <a:pt x="22" y="34"/>
                  </a:cubicBezTo>
                  <a:cubicBezTo>
                    <a:pt x="9" y="51"/>
                    <a:pt x="4" y="67"/>
                    <a:pt x="3" y="69"/>
                  </a:cubicBezTo>
                  <a:cubicBezTo>
                    <a:pt x="1" y="78"/>
                    <a:pt x="0" y="88"/>
                    <a:pt x="2" y="99"/>
                  </a:cubicBezTo>
                  <a:cubicBezTo>
                    <a:pt x="3" y="108"/>
                    <a:pt x="6" y="117"/>
                    <a:pt x="10" y="126"/>
                  </a:cubicBezTo>
                  <a:cubicBezTo>
                    <a:pt x="16" y="142"/>
                    <a:pt x="24" y="154"/>
                    <a:pt x="24" y="155"/>
                  </a:cubicBezTo>
                  <a:cubicBezTo>
                    <a:pt x="24" y="155"/>
                    <a:pt x="24" y="155"/>
                    <a:pt x="24" y="155"/>
                  </a:cubicBezTo>
                  <a:cubicBezTo>
                    <a:pt x="24" y="155"/>
                    <a:pt x="24" y="155"/>
                    <a:pt x="24" y="155"/>
                  </a:cubicBezTo>
                  <a:cubicBezTo>
                    <a:pt x="31" y="164"/>
                    <a:pt x="33" y="177"/>
                    <a:pt x="33" y="183"/>
                  </a:cubicBezTo>
                  <a:cubicBezTo>
                    <a:pt x="32" y="191"/>
                    <a:pt x="35" y="197"/>
                    <a:pt x="37" y="201"/>
                  </a:cubicBezTo>
                  <a:cubicBezTo>
                    <a:pt x="35" y="219"/>
                    <a:pt x="35" y="234"/>
                    <a:pt x="36" y="245"/>
                  </a:cubicBezTo>
                  <a:cubicBezTo>
                    <a:pt x="37" y="255"/>
                    <a:pt x="39" y="262"/>
                    <a:pt x="42" y="267"/>
                  </a:cubicBezTo>
                  <a:cubicBezTo>
                    <a:pt x="44" y="270"/>
                    <a:pt x="44" y="270"/>
                    <a:pt x="44" y="270"/>
                  </a:cubicBezTo>
                  <a:cubicBezTo>
                    <a:pt x="47" y="271"/>
                    <a:pt x="47" y="271"/>
                    <a:pt x="47" y="271"/>
                  </a:cubicBezTo>
                  <a:cubicBezTo>
                    <a:pt x="52" y="274"/>
                    <a:pt x="64" y="278"/>
                    <a:pt x="82" y="279"/>
                  </a:cubicBezTo>
                  <a:cubicBezTo>
                    <a:pt x="82" y="279"/>
                    <a:pt x="82" y="279"/>
                    <a:pt x="82" y="279"/>
                  </a:cubicBezTo>
                  <a:cubicBezTo>
                    <a:pt x="95" y="279"/>
                    <a:pt x="108" y="278"/>
                    <a:pt x="122" y="274"/>
                  </a:cubicBezTo>
                  <a:cubicBezTo>
                    <a:pt x="126" y="273"/>
                    <a:pt x="126" y="273"/>
                    <a:pt x="126" y="273"/>
                  </a:cubicBezTo>
                  <a:cubicBezTo>
                    <a:pt x="128" y="270"/>
                    <a:pt x="128" y="270"/>
                    <a:pt x="128" y="270"/>
                  </a:cubicBezTo>
                  <a:cubicBezTo>
                    <a:pt x="132" y="265"/>
                    <a:pt x="135" y="258"/>
                    <a:pt x="137" y="249"/>
                  </a:cubicBezTo>
                  <a:cubicBezTo>
                    <a:pt x="139" y="237"/>
                    <a:pt x="140" y="223"/>
                    <a:pt x="140" y="205"/>
                  </a:cubicBezTo>
                  <a:cubicBezTo>
                    <a:pt x="142" y="201"/>
                    <a:pt x="145" y="195"/>
                    <a:pt x="145" y="187"/>
                  </a:cubicBezTo>
                  <a:cubicBezTo>
                    <a:pt x="146" y="181"/>
                    <a:pt x="149" y="167"/>
                    <a:pt x="157" y="160"/>
                  </a:cubicBezTo>
                  <a:cubicBezTo>
                    <a:pt x="157" y="159"/>
                    <a:pt x="157" y="159"/>
                    <a:pt x="157" y="159"/>
                  </a:cubicBezTo>
                  <a:cubicBezTo>
                    <a:pt x="157" y="159"/>
                    <a:pt x="157" y="159"/>
                    <a:pt x="157" y="159"/>
                  </a:cubicBezTo>
                  <a:cubicBezTo>
                    <a:pt x="157" y="159"/>
                    <a:pt x="166" y="147"/>
                    <a:pt x="174" y="132"/>
                  </a:cubicBezTo>
                  <a:cubicBezTo>
                    <a:pt x="179" y="122"/>
                    <a:pt x="183" y="113"/>
                    <a:pt x="185" y="105"/>
                  </a:cubicBezTo>
                  <a:cubicBezTo>
                    <a:pt x="187" y="94"/>
                    <a:pt x="188" y="84"/>
                    <a:pt x="186" y="75"/>
                  </a:cubicBezTo>
                  <a:cubicBezTo>
                    <a:pt x="186" y="72"/>
                    <a:pt x="183" y="56"/>
                    <a:pt x="171" y="39"/>
                  </a:cubicBezTo>
                  <a:cubicBezTo>
                    <a:pt x="160" y="22"/>
                    <a:pt x="138" y="3"/>
                    <a:pt x="99" y="1"/>
                  </a:cubicBezTo>
                  <a:close/>
                  <a:moveTo>
                    <a:pt x="165" y="77"/>
                  </a:moveTo>
                  <a:cubicBezTo>
                    <a:pt x="165" y="78"/>
                    <a:pt x="165" y="78"/>
                    <a:pt x="165" y="78"/>
                  </a:cubicBezTo>
                  <a:cubicBezTo>
                    <a:pt x="170" y="106"/>
                    <a:pt x="142" y="143"/>
                    <a:pt x="140" y="146"/>
                  </a:cubicBezTo>
                  <a:cubicBezTo>
                    <a:pt x="134" y="153"/>
                    <a:pt x="129" y="161"/>
                    <a:pt x="126" y="171"/>
                  </a:cubicBezTo>
                  <a:cubicBezTo>
                    <a:pt x="124" y="178"/>
                    <a:pt x="123" y="184"/>
                    <a:pt x="123" y="185"/>
                  </a:cubicBezTo>
                  <a:cubicBezTo>
                    <a:pt x="123" y="186"/>
                    <a:pt x="123" y="186"/>
                    <a:pt x="123" y="186"/>
                  </a:cubicBezTo>
                  <a:cubicBezTo>
                    <a:pt x="123" y="186"/>
                    <a:pt x="123" y="186"/>
                    <a:pt x="123" y="186"/>
                  </a:cubicBezTo>
                  <a:cubicBezTo>
                    <a:pt x="123" y="191"/>
                    <a:pt x="120" y="194"/>
                    <a:pt x="120" y="195"/>
                  </a:cubicBezTo>
                  <a:cubicBezTo>
                    <a:pt x="117" y="197"/>
                    <a:pt x="117" y="197"/>
                    <a:pt x="117" y="197"/>
                  </a:cubicBezTo>
                  <a:cubicBezTo>
                    <a:pt x="110" y="199"/>
                    <a:pt x="104" y="200"/>
                    <a:pt x="98" y="200"/>
                  </a:cubicBezTo>
                  <a:cubicBezTo>
                    <a:pt x="100" y="153"/>
                    <a:pt x="100" y="153"/>
                    <a:pt x="100" y="153"/>
                  </a:cubicBezTo>
                  <a:cubicBezTo>
                    <a:pt x="100" y="151"/>
                    <a:pt x="99" y="150"/>
                    <a:pt x="98" y="148"/>
                  </a:cubicBezTo>
                  <a:cubicBezTo>
                    <a:pt x="129" y="74"/>
                    <a:pt x="129" y="74"/>
                    <a:pt x="129" y="74"/>
                  </a:cubicBezTo>
                  <a:cubicBezTo>
                    <a:pt x="126" y="73"/>
                    <a:pt x="126" y="73"/>
                    <a:pt x="126" y="73"/>
                  </a:cubicBezTo>
                  <a:cubicBezTo>
                    <a:pt x="126" y="72"/>
                    <a:pt x="126" y="71"/>
                    <a:pt x="126" y="71"/>
                  </a:cubicBezTo>
                  <a:cubicBezTo>
                    <a:pt x="124" y="66"/>
                    <a:pt x="119" y="65"/>
                    <a:pt x="114" y="67"/>
                  </a:cubicBezTo>
                  <a:cubicBezTo>
                    <a:pt x="113" y="66"/>
                    <a:pt x="113" y="65"/>
                    <a:pt x="112" y="65"/>
                  </a:cubicBezTo>
                  <a:cubicBezTo>
                    <a:pt x="108" y="63"/>
                    <a:pt x="104" y="64"/>
                    <a:pt x="100" y="66"/>
                  </a:cubicBezTo>
                  <a:cubicBezTo>
                    <a:pt x="97" y="65"/>
                    <a:pt x="93" y="66"/>
                    <a:pt x="90" y="66"/>
                  </a:cubicBezTo>
                  <a:cubicBezTo>
                    <a:pt x="87" y="64"/>
                    <a:pt x="81" y="65"/>
                    <a:pt x="77" y="67"/>
                  </a:cubicBezTo>
                  <a:cubicBezTo>
                    <a:pt x="76" y="66"/>
                    <a:pt x="74" y="66"/>
                    <a:pt x="72" y="66"/>
                  </a:cubicBezTo>
                  <a:cubicBezTo>
                    <a:pt x="71" y="67"/>
                    <a:pt x="69" y="67"/>
                    <a:pt x="68" y="68"/>
                  </a:cubicBezTo>
                  <a:cubicBezTo>
                    <a:pt x="63" y="63"/>
                    <a:pt x="57" y="69"/>
                    <a:pt x="56" y="75"/>
                  </a:cubicBezTo>
                  <a:cubicBezTo>
                    <a:pt x="54" y="76"/>
                    <a:pt x="54" y="76"/>
                    <a:pt x="54" y="76"/>
                  </a:cubicBezTo>
                  <a:cubicBezTo>
                    <a:pt x="82" y="148"/>
                    <a:pt x="82" y="148"/>
                    <a:pt x="82" y="148"/>
                  </a:cubicBezTo>
                  <a:cubicBezTo>
                    <a:pt x="81" y="150"/>
                    <a:pt x="81" y="151"/>
                    <a:pt x="81" y="153"/>
                  </a:cubicBezTo>
                  <a:cubicBezTo>
                    <a:pt x="79" y="200"/>
                    <a:pt x="79" y="200"/>
                    <a:pt x="79" y="200"/>
                  </a:cubicBezTo>
                  <a:cubicBezTo>
                    <a:pt x="71" y="200"/>
                    <a:pt x="64" y="198"/>
                    <a:pt x="60" y="197"/>
                  </a:cubicBezTo>
                  <a:cubicBezTo>
                    <a:pt x="60" y="196"/>
                    <a:pt x="60" y="196"/>
                    <a:pt x="60" y="196"/>
                  </a:cubicBezTo>
                  <a:cubicBezTo>
                    <a:pt x="57" y="192"/>
                    <a:pt x="57" y="192"/>
                    <a:pt x="57" y="192"/>
                  </a:cubicBezTo>
                  <a:cubicBezTo>
                    <a:pt x="57" y="192"/>
                    <a:pt x="55" y="189"/>
                    <a:pt x="55" y="184"/>
                  </a:cubicBezTo>
                  <a:cubicBezTo>
                    <a:pt x="55" y="183"/>
                    <a:pt x="55" y="183"/>
                    <a:pt x="55" y="183"/>
                  </a:cubicBezTo>
                  <a:cubicBezTo>
                    <a:pt x="55" y="183"/>
                    <a:pt x="55" y="183"/>
                    <a:pt x="55" y="183"/>
                  </a:cubicBezTo>
                  <a:cubicBezTo>
                    <a:pt x="55" y="182"/>
                    <a:pt x="55" y="176"/>
                    <a:pt x="54" y="169"/>
                  </a:cubicBezTo>
                  <a:cubicBezTo>
                    <a:pt x="51" y="158"/>
                    <a:pt x="48" y="150"/>
                    <a:pt x="42" y="143"/>
                  </a:cubicBezTo>
                  <a:cubicBezTo>
                    <a:pt x="41" y="142"/>
                    <a:pt x="35" y="132"/>
                    <a:pt x="30" y="119"/>
                  </a:cubicBezTo>
                  <a:cubicBezTo>
                    <a:pt x="25" y="106"/>
                    <a:pt x="20" y="88"/>
                    <a:pt x="24" y="73"/>
                  </a:cubicBezTo>
                  <a:cubicBezTo>
                    <a:pt x="24" y="73"/>
                    <a:pt x="24" y="73"/>
                    <a:pt x="24" y="73"/>
                  </a:cubicBezTo>
                  <a:cubicBezTo>
                    <a:pt x="24" y="73"/>
                    <a:pt x="24" y="73"/>
                    <a:pt x="24" y="73"/>
                  </a:cubicBezTo>
                  <a:cubicBezTo>
                    <a:pt x="24" y="72"/>
                    <a:pt x="28" y="58"/>
                    <a:pt x="39" y="45"/>
                  </a:cubicBezTo>
                  <a:cubicBezTo>
                    <a:pt x="53" y="28"/>
                    <a:pt x="72" y="19"/>
                    <a:pt x="96" y="20"/>
                  </a:cubicBezTo>
                  <a:cubicBezTo>
                    <a:pt x="97" y="20"/>
                    <a:pt x="97" y="20"/>
                    <a:pt x="97" y="20"/>
                  </a:cubicBezTo>
                  <a:cubicBezTo>
                    <a:pt x="97" y="20"/>
                    <a:pt x="97" y="20"/>
                    <a:pt x="97" y="20"/>
                  </a:cubicBezTo>
                  <a:cubicBezTo>
                    <a:pt x="97" y="20"/>
                    <a:pt x="97" y="20"/>
                    <a:pt x="97" y="20"/>
                  </a:cubicBezTo>
                  <a:cubicBezTo>
                    <a:pt x="97" y="20"/>
                    <a:pt x="97" y="20"/>
                    <a:pt x="98" y="20"/>
                  </a:cubicBezTo>
                  <a:cubicBezTo>
                    <a:pt x="122" y="21"/>
                    <a:pt x="140" y="30"/>
                    <a:pt x="153" y="48"/>
                  </a:cubicBezTo>
                  <a:cubicBezTo>
                    <a:pt x="162" y="62"/>
                    <a:pt x="165" y="77"/>
                    <a:pt x="165" y="77"/>
                  </a:cubicBezTo>
                  <a:close/>
                  <a:moveTo>
                    <a:pt x="73" y="70"/>
                  </a:moveTo>
                  <a:cubicBezTo>
                    <a:pt x="72" y="72"/>
                    <a:pt x="72" y="74"/>
                    <a:pt x="73" y="76"/>
                  </a:cubicBezTo>
                  <a:cubicBezTo>
                    <a:pt x="74" y="80"/>
                    <a:pt x="79" y="79"/>
                    <a:pt x="81" y="76"/>
                  </a:cubicBezTo>
                  <a:cubicBezTo>
                    <a:pt x="82" y="74"/>
                    <a:pt x="81" y="72"/>
                    <a:pt x="80" y="70"/>
                  </a:cubicBezTo>
                  <a:cubicBezTo>
                    <a:pt x="81" y="69"/>
                    <a:pt x="83" y="69"/>
                    <a:pt x="84" y="69"/>
                  </a:cubicBezTo>
                  <a:cubicBezTo>
                    <a:pt x="77" y="75"/>
                    <a:pt x="90" y="83"/>
                    <a:pt x="93" y="73"/>
                  </a:cubicBezTo>
                  <a:cubicBezTo>
                    <a:pt x="93" y="72"/>
                    <a:pt x="93" y="70"/>
                    <a:pt x="93" y="69"/>
                  </a:cubicBezTo>
                  <a:cubicBezTo>
                    <a:pt x="93" y="69"/>
                    <a:pt x="93" y="69"/>
                    <a:pt x="93" y="69"/>
                  </a:cubicBezTo>
                  <a:cubicBezTo>
                    <a:pt x="94" y="69"/>
                    <a:pt x="96" y="69"/>
                    <a:pt x="97" y="69"/>
                  </a:cubicBezTo>
                  <a:cubicBezTo>
                    <a:pt x="96" y="70"/>
                    <a:pt x="96" y="70"/>
                    <a:pt x="96" y="70"/>
                  </a:cubicBezTo>
                  <a:cubicBezTo>
                    <a:pt x="93" y="73"/>
                    <a:pt x="94" y="80"/>
                    <a:pt x="99" y="79"/>
                  </a:cubicBezTo>
                  <a:cubicBezTo>
                    <a:pt x="101" y="79"/>
                    <a:pt x="102" y="78"/>
                    <a:pt x="103" y="77"/>
                  </a:cubicBezTo>
                  <a:cubicBezTo>
                    <a:pt x="104" y="78"/>
                    <a:pt x="104" y="78"/>
                    <a:pt x="104" y="78"/>
                  </a:cubicBezTo>
                  <a:cubicBezTo>
                    <a:pt x="109" y="81"/>
                    <a:pt x="112" y="79"/>
                    <a:pt x="114" y="76"/>
                  </a:cubicBezTo>
                  <a:cubicBezTo>
                    <a:pt x="114" y="77"/>
                    <a:pt x="116" y="79"/>
                    <a:pt x="117" y="79"/>
                  </a:cubicBezTo>
                  <a:cubicBezTo>
                    <a:pt x="90" y="144"/>
                    <a:pt x="90" y="144"/>
                    <a:pt x="90" y="144"/>
                  </a:cubicBezTo>
                  <a:cubicBezTo>
                    <a:pt x="64" y="79"/>
                    <a:pt x="64" y="79"/>
                    <a:pt x="64" y="79"/>
                  </a:cubicBezTo>
                  <a:cubicBezTo>
                    <a:pt x="70" y="81"/>
                    <a:pt x="71" y="75"/>
                    <a:pt x="70" y="71"/>
                  </a:cubicBezTo>
                  <a:cubicBezTo>
                    <a:pt x="71" y="71"/>
                    <a:pt x="72" y="70"/>
                    <a:pt x="73" y="70"/>
                  </a:cubicBezTo>
                  <a:close/>
                  <a:moveTo>
                    <a:pt x="117" y="71"/>
                  </a:moveTo>
                  <a:cubicBezTo>
                    <a:pt x="116" y="71"/>
                    <a:pt x="116" y="72"/>
                    <a:pt x="115" y="72"/>
                  </a:cubicBezTo>
                  <a:cubicBezTo>
                    <a:pt x="115" y="72"/>
                    <a:pt x="115" y="71"/>
                    <a:pt x="115" y="70"/>
                  </a:cubicBezTo>
                  <a:cubicBezTo>
                    <a:pt x="116" y="70"/>
                    <a:pt x="116" y="70"/>
                    <a:pt x="117" y="71"/>
                  </a:cubicBezTo>
                  <a:close/>
                  <a:moveTo>
                    <a:pt x="103" y="68"/>
                  </a:moveTo>
                  <a:cubicBezTo>
                    <a:pt x="105" y="68"/>
                    <a:pt x="107" y="68"/>
                    <a:pt x="109" y="69"/>
                  </a:cubicBezTo>
                  <a:cubicBezTo>
                    <a:pt x="107" y="70"/>
                    <a:pt x="106" y="71"/>
                    <a:pt x="105" y="72"/>
                  </a:cubicBezTo>
                  <a:cubicBezTo>
                    <a:pt x="105" y="71"/>
                    <a:pt x="105" y="70"/>
                    <a:pt x="104" y="70"/>
                  </a:cubicBezTo>
                  <a:cubicBezTo>
                    <a:pt x="104" y="69"/>
                    <a:pt x="104" y="69"/>
                    <a:pt x="103" y="68"/>
                  </a:cubicBezTo>
                  <a:close/>
                  <a:moveTo>
                    <a:pt x="63" y="76"/>
                  </a:moveTo>
                  <a:cubicBezTo>
                    <a:pt x="63" y="75"/>
                    <a:pt x="63" y="75"/>
                    <a:pt x="63" y="75"/>
                  </a:cubicBezTo>
                  <a:cubicBezTo>
                    <a:pt x="63" y="75"/>
                    <a:pt x="63" y="75"/>
                    <a:pt x="63" y="75"/>
                  </a:cubicBezTo>
                  <a:cubicBezTo>
                    <a:pt x="63" y="75"/>
                    <a:pt x="63" y="76"/>
                    <a:pt x="63" y="7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32"/>
            <p:cNvSpPr/>
            <p:nvPr/>
          </p:nvSpPr>
          <p:spPr bwMode="auto">
            <a:xfrm>
              <a:off x="4101276" y="2421397"/>
              <a:ext cx="2688"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33"/>
            <p:cNvSpPr>
              <a:spLocks noEditPoints="1"/>
            </p:cNvSpPr>
            <p:nvPr/>
          </p:nvSpPr>
          <p:spPr bwMode="auto">
            <a:xfrm>
              <a:off x="3461460" y="2222463"/>
              <a:ext cx="672077" cy="465974"/>
            </a:xfrm>
            <a:custGeom>
              <a:avLst/>
              <a:gdLst>
                <a:gd name="T0" fmla="*/ 314 w 317"/>
                <a:gd name="T1" fmla="*/ 82 h 220"/>
                <a:gd name="T2" fmla="*/ 309 w 317"/>
                <a:gd name="T3" fmla="*/ 76 h 220"/>
                <a:gd name="T4" fmla="*/ 303 w 317"/>
                <a:gd name="T5" fmla="*/ 71 h 220"/>
                <a:gd name="T6" fmla="*/ 302 w 317"/>
                <a:gd name="T7" fmla="*/ 72 h 220"/>
                <a:gd name="T8" fmla="*/ 306 w 317"/>
                <a:gd name="T9" fmla="*/ 83 h 220"/>
                <a:gd name="T10" fmla="*/ 306 w 317"/>
                <a:gd name="T11" fmla="*/ 87 h 220"/>
                <a:gd name="T12" fmla="*/ 305 w 317"/>
                <a:gd name="T13" fmla="*/ 92 h 220"/>
                <a:gd name="T14" fmla="*/ 302 w 317"/>
                <a:gd name="T15" fmla="*/ 94 h 220"/>
                <a:gd name="T16" fmla="*/ 302 w 317"/>
                <a:gd name="T17" fmla="*/ 95 h 220"/>
                <a:gd name="T18" fmla="*/ 302 w 317"/>
                <a:gd name="T19" fmla="*/ 94 h 220"/>
                <a:gd name="T20" fmla="*/ 302 w 317"/>
                <a:gd name="T21" fmla="*/ 94 h 220"/>
                <a:gd name="T22" fmla="*/ 301 w 317"/>
                <a:gd name="T23" fmla="*/ 95 h 220"/>
                <a:gd name="T24" fmla="*/ 298 w 317"/>
                <a:gd name="T25" fmla="*/ 96 h 220"/>
                <a:gd name="T26" fmla="*/ 158 w 317"/>
                <a:gd name="T27" fmla="*/ 0 h 220"/>
                <a:gd name="T28" fmla="*/ 17 w 317"/>
                <a:gd name="T29" fmla="*/ 11 h 220"/>
                <a:gd name="T30" fmla="*/ 20 w 317"/>
                <a:gd name="T31" fmla="*/ 99 h 220"/>
                <a:gd name="T32" fmla="*/ 8 w 317"/>
                <a:gd name="T33" fmla="*/ 99 h 220"/>
                <a:gd name="T34" fmla="*/ 8 w 317"/>
                <a:gd name="T35" fmla="*/ 147 h 220"/>
                <a:gd name="T36" fmla="*/ 90 w 317"/>
                <a:gd name="T37" fmla="*/ 185 h 220"/>
                <a:gd name="T38" fmla="*/ 113 w 317"/>
                <a:gd name="T39" fmla="*/ 220 h 220"/>
                <a:gd name="T40" fmla="*/ 134 w 317"/>
                <a:gd name="T41" fmla="*/ 196 h 220"/>
                <a:gd name="T42" fmla="*/ 176 w 317"/>
                <a:gd name="T43" fmla="*/ 197 h 220"/>
                <a:gd name="T44" fmla="*/ 196 w 317"/>
                <a:gd name="T45" fmla="*/ 220 h 220"/>
                <a:gd name="T46" fmla="*/ 219 w 317"/>
                <a:gd name="T47" fmla="*/ 188 h 220"/>
                <a:gd name="T48" fmla="*/ 302 w 317"/>
                <a:gd name="T49" fmla="*/ 110 h 220"/>
                <a:gd name="T50" fmla="*/ 309 w 317"/>
                <a:gd name="T51" fmla="*/ 106 h 220"/>
                <a:gd name="T52" fmla="*/ 311 w 317"/>
                <a:gd name="T53" fmla="*/ 104 h 220"/>
                <a:gd name="T54" fmla="*/ 311 w 317"/>
                <a:gd name="T55" fmla="*/ 104 h 220"/>
                <a:gd name="T56" fmla="*/ 312 w 317"/>
                <a:gd name="T57" fmla="*/ 103 h 220"/>
                <a:gd name="T58" fmla="*/ 312 w 317"/>
                <a:gd name="T59" fmla="*/ 103 h 220"/>
                <a:gd name="T60" fmla="*/ 316 w 317"/>
                <a:gd name="T61" fmla="*/ 96 h 220"/>
                <a:gd name="T62" fmla="*/ 315 w 317"/>
                <a:gd name="T63" fmla="*/ 85 h 220"/>
                <a:gd name="T64" fmla="*/ 52 w 317"/>
                <a:gd name="T65" fmla="*/ 100 h 220"/>
                <a:gd name="T66" fmla="*/ 75 w 317"/>
                <a:gd name="T67" fmla="*/ 100 h 220"/>
                <a:gd name="T68" fmla="*/ 201 w 317"/>
                <a:gd name="T69" fmla="*/ 25 h 220"/>
                <a:gd name="T70" fmla="*/ 158 w 317"/>
                <a:gd name="T71" fmla="*/ 31 h 220"/>
                <a:gd name="T72" fmla="*/ 119 w 317"/>
                <a:gd name="T73" fmla="*/ 38 h 220"/>
                <a:gd name="T74" fmla="*/ 113 w 317"/>
                <a:gd name="T75" fmla="*/ 26 h 220"/>
                <a:gd name="T76" fmla="*/ 158 w 317"/>
                <a:gd name="T77" fmla="*/ 13 h 220"/>
                <a:gd name="T78" fmla="*/ 201 w 317"/>
                <a:gd name="T79" fmla="*/ 2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7" h="220">
                  <a:moveTo>
                    <a:pt x="315" y="85"/>
                  </a:moveTo>
                  <a:cubicBezTo>
                    <a:pt x="315" y="84"/>
                    <a:pt x="314" y="83"/>
                    <a:pt x="314" y="82"/>
                  </a:cubicBezTo>
                  <a:cubicBezTo>
                    <a:pt x="313" y="81"/>
                    <a:pt x="313" y="80"/>
                    <a:pt x="312" y="80"/>
                  </a:cubicBezTo>
                  <a:cubicBezTo>
                    <a:pt x="311" y="78"/>
                    <a:pt x="310" y="77"/>
                    <a:pt x="309" y="76"/>
                  </a:cubicBezTo>
                  <a:cubicBezTo>
                    <a:pt x="308" y="75"/>
                    <a:pt x="306" y="74"/>
                    <a:pt x="305" y="73"/>
                  </a:cubicBezTo>
                  <a:cubicBezTo>
                    <a:pt x="304" y="72"/>
                    <a:pt x="304" y="72"/>
                    <a:pt x="303" y="71"/>
                  </a:cubicBezTo>
                  <a:cubicBezTo>
                    <a:pt x="301" y="70"/>
                    <a:pt x="300" y="70"/>
                    <a:pt x="300" y="70"/>
                  </a:cubicBezTo>
                  <a:cubicBezTo>
                    <a:pt x="300" y="70"/>
                    <a:pt x="301" y="71"/>
                    <a:pt x="302" y="72"/>
                  </a:cubicBezTo>
                  <a:cubicBezTo>
                    <a:pt x="302" y="74"/>
                    <a:pt x="303" y="76"/>
                    <a:pt x="304" y="79"/>
                  </a:cubicBezTo>
                  <a:cubicBezTo>
                    <a:pt x="305" y="80"/>
                    <a:pt x="305" y="81"/>
                    <a:pt x="306" y="83"/>
                  </a:cubicBezTo>
                  <a:cubicBezTo>
                    <a:pt x="306" y="84"/>
                    <a:pt x="306" y="84"/>
                    <a:pt x="306" y="85"/>
                  </a:cubicBezTo>
                  <a:cubicBezTo>
                    <a:pt x="306" y="86"/>
                    <a:pt x="306" y="86"/>
                    <a:pt x="306" y="87"/>
                  </a:cubicBezTo>
                  <a:cubicBezTo>
                    <a:pt x="306" y="89"/>
                    <a:pt x="306" y="90"/>
                    <a:pt x="306" y="91"/>
                  </a:cubicBezTo>
                  <a:cubicBezTo>
                    <a:pt x="305" y="91"/>
                    <a:pt x="305" y="92"/>
                    <a:pt x="305" y="92"/>
                  </a:cubicBezTo>
                  <a:cubicBezTo>
                    <a:pt x="305" y="92"/>
                    <a:pt x="304" y="92"/>
                    <a:pt x="304" y="93"/>
                  </a:cubicBezTo>
                  <a:cubicBezTo>
                    <a:pt x="302" y="94"/>
                    <a:pt x="302" y="94"/>
                    <a:pt x="302" y="94"/>
                  </a:cubicBezTo>
                  <a:cubicBezTo>
                    <a:pt x="302" y="95"/>
                    <a:pt x="302" y="95"/>
                    <a:pt x="302" y="95"/>
                  </a:cubicBezTo>
                  <a:cubicBezTo>
                    <a:pt x="302" y="95"/>
                    <a:pt x="302" y="95"/>
                    <a:pt x="302" y="95"/>
                  </a:cubicBezTo>
                  <a:cubicBezTo>
                    <a:pt x="302" y="95"/>
                    <a:pt x="302" y="94"/>
                    <a:pt x="302" y="94"/>
                  </a:cubicBezTo>
                  <a:cubicBezTo>
                    <a:pt x="302" y="94"/>
                    <a:pt x="302" y="94"/>
                    <a:pt x="302" y="94"/>
                  </a:cubicBezTo>
                  <a:cubicBezTo>
                    <a:pt x="302" y="94"/>
                    <a:pt x="302" y="94"/>
                    <a:pt x="302" y="94"/>
                  </a:cubicBezTo>
                  <a:cubicBezTo>
                    <a:pt x="302" y="94"/>
                    <a:pt x="302" y="94"/>
                    <a:pt x="302" y="94"/>
                  </a:cubicBezTo>
                  <a:cubicBezTo>
                    <a:pt x="302" y="95"/>
                    <a:pt x="302" y="95"/>
                    <a:pt x="302" y="95"/>
                  </a:cubicBezTo>
                  <a:cubicBezTo>
                    <a:pt x="301" y="95"/>
                    <a:pt x="301" y="95"/>
                    <a:pt x="301" y="95"/>
                  </a:cubicBezTo>
                  <a:cubicBezTo>
                    <a:pt x="300" y="95"/>
                    <a:pt x="300" y="96"/>
                    <a:pt x="299" y="96"/>
                  </a:cubicBezTo>
                  <a:cubicBezTo>
                    <a:pt x="299" y="96"/>
                    <a:pt x="298" y="96"/>
                    <a:pt x="298" y="96"/>
                  </a:cubicBezTo>
                  <a:cubicBezTo>
                    <a:pt x="297" y="96"/>
                    <a:pt x="297" y="96"/>
                    <a:pt x="297" y="96"/>
                  </a:cubicBezTo>
                  <a:cubicBezTo>
                    <a:pt x="295" y="43"/>
                    <a:pt x="233" y="0"/>
                    <a:pt x="158" y="0"/>
                  </a:cubicBezTo>
                  <a:cubicBezTo>
                    <a:pt x="123" y="0"/>
                    <a:pt x="90" y="10"/>
                    <a:pt x="65" y="26"/>
                  </a:cubicBezTo>
                  <a:cubicBezTo>
                    <a:pt x="55" y="19"/>
                    <a:pt x="39" y="11"/>
                    <a:pt x="17" y="11"/>
                  </a:cubicBezTo>
                  <a:cubicBezTo>
                    <a:pt x="17" y="11"/>
                    <a:pt x="31" y="33"/>
                    <a:pt x="40" y="48"/>
                  </a:cubicBezTo>
                  <a:cubicBezTo>
                    <a:pt x="27" y="63"/>
                    <a:pt x="20" y="80"/>
                    <a:pt x="20" y="99"/>
                  </a:cubicBezTo>
                  <a:cubicBezTo>
                    <a:pt x="20" y="99"/>
                    <a:pt x="20" y="99"/>
                    <a:pt x="20" y="99"/>
                  </a:cubicBezTo>
                  <a:cubicBezTo>
                    <a:pt x="8" y="99"/>
                    <a:pt x="8" y="99"/>
                    <a:pt x="8" y="99"/>
                  </a:cubicBezTo>
                  <a:cubicBezTo>
                    <a:pt x="8" y="99"/>
                    <a:pt x="0" y="108"/>
                    <a:pt x="0" y="123"/>
                  </a:cubicBezTo>
                  <a:cubicBezTo>
                    <a:pt x="0" y="138"/>
                    <a:pt x="8" y="147"/>
                    <a:pt x="8" y="147"/>
                  </a:cubicBezTo>
                  <a:cubicBezTo>
                    <a:pt x="44" y="155"/>
                    <a:pt x="44" y="155"/>
                    <a:pt x="44" y="155"/>
                  </a:cubicBezTo>
                  <a:cubicBezTo>
                    <a:pt x="56" y="167"/>
                    <a:pt x="72" y="177"/>
                    <a:pt x="90" y="185"/>
                  </a:cubicBezTo>
                  <a:cubicBezTo>
                    <a:pt x="98" y="216"/>
                    <a:pt x="98" y="216"/>
                    <a:pt x="98" y="216"/>
                  </a:cubicBezTo>
                  <a:cubicBezTo>
                    <a:pt x="98" y="216"/>
                    <a:pt x="101" y="220"/>
                    <a:pt x="113" y="220"/>
                  </a:cubicBezTo>
                  <a:cubicBezTo>
                    <a:pt x="125" y="220"/>
                    <a:pt x="130" y="216"/>
                    <a:pt x="130" y="216"/>
                  </a:cubicBezTo>
                  <a:cubicBezTo>
                    <a:pt x="134" y="196"/>
                    <a:pt x="134" y="196"/>
                    <a:pt x="134" y="196"/>
                  </a:cubicBezTo>
                  <a:cubicBezTo>
                    <a:pt x="142" y="197"/>
                    <a:pt x="150" y="198"/>
                    <a:pt x="158" y="198"/>
                  </a:cubicBezTo>
                  <a:cubicBezTo>
                    <a:pt x="164" y="198"/>
                    <a:pt x="170" y="197"/>
                    <a:pt x="176" y="197"/>
                  </a:cubicBezTo>
                  <a:cubicBezTo>
                    <a:pt x="181" y="216"/>
                    <a:pt x="181" y="216"/>
                    <a:pt x="181" y="216"/>
                  </a:cubicBezTo>
                  <a:cubicBezTo>
                    <a:pt x="181" y="216"/>
                    <a:pt x="184" y="220"/>
                    <a:pt x="196" y="220"/>
                  </a:cubicBezTo>
                  <a:cubicBezTo>
                    <a:pt x="208" y="220"/>
                    <a:pt x="212" y="216"/>
                    <a:pt x="212" y="216"/>
                  </a:cubicBezTo>
                  <a:cubicBezTo>
                    <a:pt x="219" y="188"/>
                    <a:pt x="219" y="188"/>
                    <a:pt x="219" y="188"/>
                  </a:cubicBezTo>
                  <a:cubicBezTo>
                    <a:pt x="260" y="173"/>
                    <a:pt x="290" y="145"/>
                    <a:pt x="295" y="112"/>
                  </a:cubicBezTo>
                  <a:cubicBezTo>
                    <a:pt x="298" y="111"/>
                    <a:pt x="300" y="111"/>
                    <a:pt x="302" y="110"/>
                  </a:cubicBezTo>
                  <a:cubicBezTo>
                    <a:pt x="304" y="110"/>
                    <a:pt x="305" y="109"/>
                    <a:pt x="306" y="108"/>
                  </a:cubicBezTo>
                  <a:cubicBezTo>
                    <a:pt x="307" y="108"/>
                    <a:pt x="308" y="107"/>
                    <a:pt x="309" y="106"/>
                  </a:cubicBezTo>
                  <a:cubicBezTo>
                    <a:pt x="310" y="105"/>
                    <a:pt x="310" y="105"/>
                    <a:pt x="310" y="105"/>
                  </a:cubicBezTo>
                  <a:cubicBezTo>
                    <a:pt x="311" y="104"/>
                    <a:pt x="311" y="104"/>
                    <a:pt x="311" y="104"/>
                  </a:cubicBezTo>
                  <a:cubicBezTo>
                    <a:pt x="311" y="104"/>
                    <a:pt x="311" y="104"/>
                    <a:pt x="311" y="104"/>
                  </a:cubicBezTo>
                  <a:cubicBezTo>
                    <a:pt x="311" y="104"/>
                    <a:pt x="311" y="104"/>
                    <a:pt x="311" y="104"/>
                  </a:cubicBezTo>
                  <a:cubicBezTo>
                    <a:pt x="311" y="104"/>
                    <a:pt x="311" y="104"/>
                    <a:pt x="311" y="104"/>
                  </a:cubicBezTo>
                  <a:cubicBezTo>
                    <a:pt x="312" y="103"/>
                    <a:pt x="312" y="103"/>
                    <a:pt x="312" y="103"/>
                  </a:cubicBezTo>
                  <a:cubicBezTo>
                    <a:pt x="312" y="103"/>
                    <a:pt x="312" y="103"/>
                    <a:pt x="312" y="103"/>
                  </a:cubicBezTo>
                  <a:cubicBezTo>
                    <a:pt x="312" y="103"/>
                    <a:pt x="312" y="103"/>
                    <a:pt x="312" y="103"/>
                  </a:cubicBezTo>
                  <a:cubicBezTo>
                    <a:pt x="314" y="101"/>
                    <a:pt x="314" y="101"/>
                    <a:pt x="314" y="101"/>
                  </a:cubicBezTo>
                  <a:cubicBezTo>
                    <a:pt x="315" y="99"/>
                    <a:pt x="315" y="98"/>
                    <a:pt x="316" y="96"/>
                  </a:cubicBezTo>
                  <a:cubicBezTo>
                    <a:pt x="316" y="95"/>
                    <a:pt x="317" y="94"/>
                    <a:pt x="317" y="92"/>
                  </a:cubicBezTo>
                  <a:cubicBezTo>
                    <a:pt x="317" y="90"/>
                    <a:pt x="316" y="87"/>
                    <a:pt x="315" y="85"/>
                  </a:cubicBezTo>
                  <a:close/>
                  <a:moveTo>
                    <a:pt x="63" y="111"/>
                  </a:moveTo>
                  <a:cubicBezTo>
                    <a:pt x="57" y="111"/>
                    <a:pt x="52" y="106"/>
                    <a:pt x="52" y="100"/>
                  </a:cubicBezTo>
                  <a:cubicBezTo>
                    <a:pt x="52" y="93"/>
                    <a:pt x="57" y="88"/>
                    <a:pt x="63" y="88"/>
                  </a:cubicBezTo>
                  <a:cubicBezTo>
                    <a:pt x="70" y="88"/>
                    <a:pt x="75" y="93"/>
                    <a:pt x="75" y="100"/>
                  </a:cubicBezTo>
                  <a:cubicBezTo>
                    <a:pt x="75" y="106"/>
                    <a:pt x="70" y="111"/>
                    <a:pt x="63" y="111"/>
                  </a:cubicBezTo>
                  <a:close/>
                  <a:moveTo>
                    <a:pt x="201" y="25"/>
                  </a:moveTo>
                  <a:cubicBezTo>
                    <a:pt x="200" y="27"/>
                    <a:pt x="197" y="37"/>
                    <a:pt x="194" y="37"/>
                  </a:cubicBezTo>
                  <a:cubicBezTo>
                    <a:pt x="183" y="33"/>
                    <a:pt x="170" y="31"/>
                    <a:pt x="158" y="31"/>
                  </a:cubicBezTo>
                  <a:cubicBezTo>
                    <a:pt x="144" y="31"/>
                    <a:pt x="131" y="33"/>
                    <a:pt x="119" y="37"/>
                  </a:cubicBezTo>
                  <a:cubicBezTo>
                    <a:pt x="119" y="37"/>
                    <a:pt x="119" y="38"/>
                    <a:pt x="119" y="38"/>
                  </a:cubicBezTo>
                  <a:cubicBezTo>
                    <a:pt x="119" y="38"/>
                    <a:pt x="119" y="37"/>
                    <a:pt x="118" y="37"/>
                  </a:cubicBezTo>
                  <a:cubicBezTo>
                    <a:pt x="115" y="36"/>
                    <a:pt x="113" y="28"/>
                    <a:pt x="113" y="26"/>
                  </a:cubicBezTo>
                  <a:cubicBezTo>
                    <a:pt x="112" y="23"/>
                    <a:pt x="113" y="20"/>
                    <a:pt x="116" y="19"/>
                  </a:cubicBezTo>
                  <a:cubicBezTo>
                    <a:pt x="129" y="15"/>
                    <a:pt x="143" y="13"/>
                    <a:pt x="158" y="13"/>
                  </a:cubicBezTo>
                  <a:cubicBezTo>
                    <a:pt x="171" y="13"/>
                    <a:pt x="185" y="15"/>
                    <a:pt x="197" y="18"/>
                  </a:cubicBezTo>
                  <a:cubicBezTo>
                    <a:pt x="200" y="19"/>
                    <a:pt x="201" y="22"/>
                    <a:pt x="201"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34"/>
            <p:cNvSpPr/>
            <p:nvPr/>
          </p:nvSpPr>
          <p:spPr bwMode="auto">
            <a:xfrm>
              <a:off x="4245549" y="4200160"/>
              <a:ext cx="415792" cy="270623"/>
            </a:xfrm>
            <a:custGeom>
              <a:avLst/>
              <a:gdLst>
                <a:gd name="T0" fmla="*/ 95 w 196"/>
                <a:gd name="T1" fmla="*/ 123 h 128"/>
                <a:gd name="T2" fmla="*/ 181 w 196"/>
                <a:gd name="T3" fmla="*/ 66 h 128"/>
                <a:gd name="T4" fmla="*/ 195 w 196"/>
                <a:gd name="T5" fmla="*/ 66 h 128"/>
                <a:gd name="T6" fmla="*/ 196 w 196"/>
                <a:gd name="T7" fmla="*/ 64 h 128"/>
                <a:gd name="T8" fmla="*/ 101 w 196"/>
                <a:gd name="T9" fmla="*/ 0 h 128"/>
                <a:gd name="T10" fmla="*/ 6 w 196"/>
                <a:gd name="T11" fmla="*/ 64 h 128"/>
                <a:gd name="T12" fmla="*/ 29 w 196"/>
                <a:gd name="T13" fmla="*/ 106 h 128"/>
                <a:gd name="T14" fmla="*/ 0 w 196"/>
                <a:gd name="T15" fmla="*/ 126 h 128"/>
                <a:gd name="T16" fmla="*/ 14 w 196"/>
                <a:gd name="T17" fmla="*/ 128 h 128"/>
                <a:gd name="T18" fmla="*/ 45 w 196"/>
                <a:gd name="T19" fmla="*/ 116 h 128"/>
                <a:gd name="T20" fmla="*/ 94 w 196"/>
                <a:gd name="T21" fmla="*/ 127 h 128"/>
                <a:gd name="T22" fmla="*/ 95 w 196"/>
                <a:gd name="T23" fmla="*/ 12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28">
                  <a:moveTo>
                    <a:pt x="95" y="123"/>
                  </a:moveTo>
                  <a:cubicBezTo>
                    <a:pt x="103" y="90"/>
                    <a:pt x="135" y="66"/>
                    <a:pt x="181" y="66"/>
                  </a:cubicBezTo>
                  <a:cubicBezTo>
                    <a:pt x="186" y="66"/>
                    <a:pt x="191" y="66"/>
                    <a:pt x="195" y="66"/>
                  </a:cubicBezTo>
                  <a:cubicBezTo>
                    <a:pt x="196" y="66"/>
                    <a:pt x="196" y="65"/>
                    <a:pt x="196" y="64"/>
                  </a:cubicBezTo>
                  <a:cubicBezTo>
                    <a:pt x="196" y="29"/>
                    <a:pt x="153" y="0"/>
                    <a:pt x="101" y="0"/>
                  </a:cubicBezTo>
                  <a:cubicBezTo>
                    <a:pt x="48" y="0"/>
                    <a:pt x="6" y="29"/>
                    <a:pt x="6" y="64"/>
                  </a:cubicBezTo>
                  <a:cubicBezTo>
                    <a:pt x="6" y="80"/>
                    <a:pt x="15" y="95"/>
                    <a:pt x="29" y="106"/>
                  </a:cubicBezTo>
                  <a:cubicBezTo>
                    <a:pt x="22" y="115"/>
                    <a:pt x="12" y="122"/>
                    <a:pt x="0" y="126"/>
                  </a:cubicBezTo>
                  <a:cubicBezTo>
                    <a:pt x="5" y="127"/>
                    <a:pt x="9" y="128"/>
                    <a:pt x="14" y="128"/>
                  </a:cubicBezTo>
                  <a:cubicBezTo>
                    <a:pt x="26" y="128"/>
                    <a:pt x="37" y="123"/>
                    <a:pt x="45" y="116"/>
                  </a:cubicBezTo>
                  <a:cubicBezTo>
                    <a:pt x="60" y="123"/>
                    <a:pt x="74" y="126"/>
                    <a:pt x="94" y="127"/>
                  </a:cubicBezTo>
                  <a:cubicBezTo>
                    <a:pt x="94" y="125"/>
                    <a:pt x="95" y="124"/>
                    <a:pt x="95" y="1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35"/>
            <p:cNvSpPr>
              <a:spLocks noEditPoints="1"/>
            </p:cNvSpPr>
            <p:nvPr/>
          </p:nvSpPr>
          <p:spPr bwMode="auto">
            <a:xfrm>
              <a:off x="4483016" y="4374004"/>
              <a:ext cx="319908" cy="207000"/>
            </a:xfrm>
            <a:custGeom>
              <a:avLst/>
              <a:gdLst>
                <a:gd name="T0" fmla="*/ 128 w 151"/>
                <a:gd name="T1" fmla="*/ 81 h 98"/>
                <a:gd name="T2" fmla="*/ 146 w 151"/>
                <a:gd name="T3" fmla="*/ 49 h 98"/>
                <a:gd name="T4" fmla="*/ 73 w 151"/>
                <a:gd name="T5" fmla="*/ 0 h 98"/>
                <a:gd name="T6" fmla="*/ 0 w 151"/>
                <a:gd name="T7" fmla="*/ 49 h 98"/>
                <a:gd name="T8" fmla="*/ 73 w 151"/>
                <a:gd name="T9" fmla="*/ 98 h 98"/>
                <a:gd name="T10" fmla="*/ 116 w 151"/>
                <a:gd name="T11" fmla="*/ 89 h 98"/>
                <a:gd name="T12" fmla="*/ 140 w 151"/>
                <a:gd name="T13" fmla="*/ 98 h 98"/>
                <a:gd name="T14" fmla="*/ 151 w 151"/>
                <a:gd name="T15" fmla="*/ 97 h 98"/>
                <a:gd name="T16" fmla="*/ 128 w 151"/>
                <a:gd name="T17" fmla="*/ 81 h 98"/>
                <a:gd name="T18" fmla="*/ 45 w 151"/>
                <a:gd name="T19" fmla="*/ 58 h 98"/>
                <a:gd name="T20" fmla="*/ 37 w 151"/>
                <a:gd name="T21" fmla="*/ 49 h 98"/>
                <a:gd name="T22" fmla="*/ 45 w 151"/>
                <a:gd name="T23" fmla="*/ 41 h 98"/>
                <a:gd name="T24" fmla="*/ 54 w 151"/>
                <a:gd name="T25" fmla="*/ 49 h 98"/>
                <a:gd name="T26" fmla="*/ 45 w 151"/>
                <a:gd name="T27" fmla="*/ 58 h 98"/>
                <a:gd name="T28" fmla="*/ 75 w 151"/>
                <a:gd name="T29" fmla="*/ 58 h 98"/>
                <a:gd name="T30" fmla="*/ 67 w 151"/>
                <a:gd name="T31" fmla="*/ 49 h 98"/>
                <a:gd name="T32" fmla="*/ 75 w 151"/>
                <a:gd name="T33" fmla="*/ 41 h 98"/>
                <a:gd name="T34" fmla="*/ 84 w 151"/>
                <a:gd name="T35" fmla="*/ 49 h 98"/>
                <a:gd name="T36" fmla="*/ 75 w 151"/>
                <a:gd name="T37" fmla="*/ 58 h 98"/>
                <a:gd name="T38" fmla="*/ 105 w 151"/>
                <a:gd name="T39" fmla="*/ 58 h 98"/>
                <a:gd name="T40" fmla="*/ 97 w 151"/>
                <a:gd name="T41" fmla="*/ 49 h 98"/>
                <a:gd name="T42" fmla="*/ 105 w 151"/>
                <a:gd name="T43" fmla="*/ 41 h 98"/>
                <a:gd name="T44" fmla="*/ 114 w 151"/>
                <a:gd name="T45" fmla="*/ 49 h 98"/>
                <a:gd name="T46" fmla="*/ 105 w 151"/>
                <a:gd name="T47" fmla="*/ 5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 h="98">
                  <a:moveTo>
                    <a:pt x="128" y="81"/>
                  </a:moveTo>
                  <a:cubicBezTo>
                    <a:pt x="140" y="73"/>
                    <a:pt x="146" y="62"/>
                    <a:pt x="146" y="49"/>
                  </a:cubicBezTo>
                  <a:cubicBezTo>
                    <a:pt x="146" y="22"/>
                    <a:pt x="114" y="0"/>
                    <a:pt x="73" y="0"/>
                  </a:cubicBezTo>
                  <a:cubicBezTo>
                    <a:pt x="33" y="0"/>
                    <a:pt x="0" y="22"/>
                    <a:pt x="0" y="49"/>
                  </a:cubicBezTo>
                  <a:cubicBezTo>
                    <a:pt x="0" y="76"/>
                    <a:pt x="33" y="98"/>
                    <a:pt x="73" y="98"/>
                  </a:cubicBezTo>
                  <a:cubicBezTo>
                    <a:pt x="89" y="98"/>
                    <a:pt x="104" y="95"/>
                    <a:pt x="116" y="89"/>
                  </a:cubicBezTo>
                  <a:cubicBezTo>
                    <a:pt x="122" y="95"/>
                    <a:pt x="131" y="98"/>
                    <a:pt x="140" y="98"/>
                  </a:cubicBezTo>
                  <a:cubicBezTo>
                    <a:pt x="144" y="98"/>
                    <a:pt x="147" y="98"/>
                    <a:pt x="151" y="97"/>
                  </a:cubicBezTo>
                  <a:cubicBezTo>
                    <a:pt x="142" y="94"/>
                    <a:pt x="134" y="89"/>
                    <a:pt x="128" y="81"/>
                  </a:cubicBezTo>
                  <a:close/>
                  <a:moveTo>
                    <a:pt x="45" y="58"/>
                  </a:moveTo>
                  <a:cubicBezTo>
                    <a:pt x="41" y="58"/>
                    <a:pt x="37" y="54"/>
                    <a:pt x="37" y="49"/>
                  </a:cubicBezTo>
                  <a:cubicBezTo>
                    <a:pt x="37" y="45"/>
                    <a:pt x="41" y="41"/>
                    <a:pt x="45" y="41"/>
                  </a:cubicBezTo>
                  <a:cubicBezTo>
                    <a:pt x="50" y="41"/>
                    <a:pt x="54" y="45"/>
                    <a:pt x="54" y="49"/>
                  </a:cubicBezTo>
                  <a:cubicBezTo>
                    <a:pt x="54" y="54"/>
                    <a:pt x="50" y="58"/>
                    <a:pt x="45" y="58"/>
                  </a:cubicBezTo>
                  <a:close/>
                  <a:moveTo>
                    <a:pt x="75" y="58"/>
                  </a:moveTo>
                  <a:cubicBezTo>
                    <a:pt x="71" y="58"/>
                    <a:pt x="67" y="54"/>
                    <a:pt x="67" y="49"/>
                  </a:cubicBezTo>
                  <a:cubicBezTo>
                    <a:pt x="67" y="45"/>
                    <a:pt x="71" y="41"/>
                    <a:pt x="75" y="41"/>
                  </a:cubicBezTo>
                  <a:cubicBezTo>
                    <a:pt x="80" y="41"/>
                    <a:pt x="84" y="45"/>
                    <a:pt x="84" y="49"/>
                  </a:cubicBezTo>
                  <a:cubicBezTo>
                    <a:pt x="84" y="54"/>
                    <a:pt x="80" y="58"/>
                    <a:pt x="75" y="58"/>
                  </a:cubicBezTo>
                  <a:close/>
                  <a:moveTo>
                    <a:pt x="105" y="58"/>
                  </a:moveTo>
                  <a:cubicBezTo>
                    <a:pt x="100" y="58"/>
                    <a:pt x="97" y="54"/>
                    <a:pt x="97" y="49"/>
                  </a:cubicBezTo>
                  <a:cubicBezTo>
                    <a:pt x="97" y="45"/>
                    <a:pt x="100" y="41"/>
                    <a:pt x="105" y="41"/>
                  </a:cubicBezTo>
                  <a:cubicBezTo>
                    <a:pt x="110" y="41"/>
                    <a:pt x="114" y="45"/>
                    <a:pt x="114" y="49"/>
                  </a:cubicBezTo>
                  <a:cubicBezTo>
                    <a:pt x="114" y="54"/>
                    <a:pt x="110" y="58"/>
                    <a:pt x="105"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36"/>
            <p:cNvSpPr>
              <a:spLocks noEditPoints="1"/>
            </p:cNvSpPr>
            <p:nvPr/>
          </p:nvSpPr>
          <p:spPr bwMode="auto">
            <a:xfrm>
              <a:off x="2480227" y="3975239"/>
              <a:ext cx="535869" cy="394285"/>
            </a:xfrm>
            <a:custGeom>
              <a:avLst/>
              <a:gdLst>
                <a:gd name="T0" fmla="*/ 223 w 253"/>
                <a:gd name="T1" fmla="*/ 0 h 186"/>
                <a:gd name="T2" fmla="*/ 31 w 253"/>
                <a:gd name="T3" fmla="*/ 0 h 186"/>
                <a:gd name="T4" fmla="*/ 0 w 253"/>
                <a:gd name="T5" fmla="*/ 31 h 186"/>
                <a:gd name="T6" fmla="*/ 0 w 253"/>
                <a:gd name="T7" fmla="*/ 155 h 186"/>
                <a:gd name="T8" fmla="*/ 31 w 253"/>
                <a:gd name="T9" fmla="*/ 186 h 186"/>
                <a:gd name="T10" fmla="*/ 223 w 253"/>
                <a:gd name="T11" fmla="*/ 186 h 186"/>
                <a:gd name="T12" fmla="*/ 253 w 253"/>
                <a:gd name="T13" fmla="*/ 155 h 186"/>
                <a:gd name="T14" fmla="*/ 253 w 253"/>
                <a:gd name="T15" fmla="*/ 31 h 186"/>
                <a:gd name="T16" fmla="*/ 223 w 253"/>
                <a:gd name="T17" fmla="*/ 0 h 186"/>
                <a:gd name="T18" fmla="*/ 216 w 253"/>
                <a:gd name="T19" fmla="*/ 24 h 186"/>
                <a:gd name="T20" fmla="*/ 128 w 253"/>
                <a:gd name="T21" fmla="*/ 86 h 186"/>
                <a:gd name="T22" fmla="*/ 46 w 253"/>
                <a:gd name="T23" fmla="*/ 24 h 186"/>
                <a:gd name="T24" fmla="*/ 216 w 253"/>
                <a:gd name="T25" fmla="*/ 24 h 186"/>
                <a:gd name="T26" fmla="*/ 223 w 253"/>
                <a:gd name="T27" fmla="*/ 162 h 186"/>
                <a:gd name="T28" fmla="*/ 31 w 253"/>
                <a:gd name="T29" fmla="*/ 162 h 186"/>
                <a:gd name="T30" fmla="*/ 24 w 253"/>
                <a:gd name="T31" fmla="*/ 155 h 186"/>
                <a:gd name="T32" fmla="*/ 24 w 253"/>
                <a:gd name="T33" fmla="*/ 37 h 186"/>
                <a:gd name="T34" fmla="*/ 128 w 253"/>
                <a:gd name="T35" fmla="*/ 115 h 186"/>
                <a:gd name="T36" fmla="*/ 230 w 253"/>
                <a:gd name="T37" fmla="*/ 43 h 186"/>
                <a:gd name="T38" fmla="*/ 230 w 253"/>
                <a:gd name="T39" fmla="*/ 155 h 186"/>
                <a:gd name="T40" fmla="*/ 223 w 253"/>
                <a:gd name="T41" fmla="*/ 16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186">
                  <a:moveTo>
                    <a:pt x="223" y="0"/>
                  </a:moveTo>
                  <a:cubicBezTo>
                    <a:pt x="31" y="0"/>
                    <a:pt x="31" y="0"/>
                    <a:pt x="31" y="0"/>
                  </a:cubicBezTo>
                  <a:cubicBezTo>
                    <a:pt x="14" y="0"/>
                    <a:pt x="0" y="14"/>
                    <a:pt x="0" y="31"/>
                  </a:cubicBezTo>
                  <a:cubicBezTo>
                    <a:pt x="0" y="155"/>
                    <a:pt x="0" y="155"/>
                    <a:pt x="0" y="155"/>
                  </a:cubicBezTo>
                  <a:cubicBezTo>
                    <a:pt x="0" y="172"/>
                    <a:pt x="14" y="186"/>
                    <a:pt x="31" y="186"/>
                  </a:cubicBezTo>
                  <a:cubicBezTo>
                    <a:pt x="223" y="186"/>
                    <a:pt x="223" y="186"/>
                    <a:pt x="223" y="186"/>
                  </a:cubicBezTo>
                  <a:cubicBezTo>
                    <a:pt x="240" y="186"/>
                    <a:pt x="253" y="172"/>
                    <a:pt x="253" y="155"/>
                  </a:cubicBezTo>
                  <a:cubicBezTo>
                    <a:pt x="253" y="31"/>
                    <a:pt x="253" y="31"/>
                    <a:pt x="253" y="31"/>
                  </a:cubicBezTo>
                  <a:cubicBezTo>
                    <a:pt x="253" y="14"/>
                    <a:pt x="240" y="0"/>
                    <a:pt x="223" y="0"/>
                  </a:cubicBezTo>
                  <a:close/>
                  <a:moveTo>
                    <a:pt x="216" y="24"/>
                  </a:moveTo>
                  <a:cubicBezTo>
                    <a:pt x="128" y="86"/>
                    <a:pt x="128" y="86"/>
                    <a:pt x="128" y="86"/>
                  </a:cubicBezTo>
                  <a:cubicBezTo>
                    <a:pt x="46" y="24"/>
                    <a:pt x="46" y="24"/>
                    <a:pt x="46" y="24"/>
                  </a:cubicBezTo>
                  <a:lnTo>
                    <a:pt x="216" y="24"/>
                  </a:lnTo>
                  <a:close/>
                  <a:moveTo>
                    <a:pt x="223" y="162"/>
                  </a:moveTo>
                  <a:cubicBezTo>
                    <a:pt x="31" y="162"/>
                    <a:pt x="31" y="162"/>
                    <a:pt x="31" y="162"/>
                  </a:cubicBezTo>
                  <a:cubicBezTo>
                    <a:pt x="27" y="162"/>
                    <a:pt x="24" y="159"/>
                    <a:pt x="24" y="155"/>
                  </a:cubicBezTo>
                  <a:cubicBezTo>
                    <a:pt x="24" y="37"/>
                    <a:pt x="24" y="37"/>
                    <a:pt x="24" y="37"/>
                  </a:cubicBezTo>
                  <a:cubicBezTo>
                    <a:pt x="128" y="115"/>
                    <a:pt x="128" y="115"/>
                    <a:pt x="128" y="115"/>
                  </a:cubicBezTo>
                  <a:cubicBezTo>
                    <a:pt x="230" y="43"/>
                    <a:pt x="230" y="43"/>
                    <a:pt x="230" y="43"/>
                  </a:cubicBezTo>
                  <a:cubicBezTo>
                    <a:pt x="230" y="155"/>
                    <a:pt x="230" y="155"/>
                    <a:pt x="230" y="155"/>
                  </a:cubicBezTo>
                  <a:cubicBezTo>
                    <a:pt x="230" y="159"/>
                    <a:pt x="226" y="162"/>
                    <a:pt x="223" y="1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37"/>
            <p:cNvSpPr>
              <a:spLocks noEditPoints="1"/>
            </p:cNvSpPr>
            <p:nvPr/>
          </p:nvSpPr>
          <p:spPr bwMode="auto">
            <a:xfrm>
              <a:off x="3016097" y="2976981"/>
              <a:ext cx="411311" cy="422064"/>
            </a:xfrm>
            <a:custGeom>
              <a:avLst/>
              <a:gdLst>
                <a:gd name="T0" fmla="*/ 142 w 194"/>
                <a:gd name="T1" fmla="*/ 188 h 199"/>
                <a:gd name="T2" fmla="*/ 90 w 194"/>
                <a:gd name="T3" fmla="*/ 199 h 199"/>
                <a:gd name="T4" fmla="*/ 0 w 194"/>
                <a:gd name="T5" fmla="*/ 109 h 199"/>
                <a:gd name="T6" fmla="*/ 107 w 194"/>
                <a:gd name="T7" fmla="*/ 0 h 199"/>
                <a:gd name="T8" fmla="*/ 194 w 194"/>
                <a:gd name="T9" fmla="*/ 82 h 199"/>
                <a:gd name="T10" fmla="*/ 140 w 194"/>
                <a:gd name="T11" fmla="*/ 151 h 199"/>
                <a:gd name="T12" fmla="*/ 115 w 194"/>
                <a:gd name="T13" fmla="*/ 129 h 199"/>
                <a:gd name="T14" fmla="*/ 115 w 194"/>
                <a:gd name="T15" fmla="*/ 129 h 199"/>
                <a:gd name="T16" fmla="*/ 77 w 194"/>
                <a:gd name="T17" fmla="*/ 151 h 199"/>
                <a:gd name="T18" fmla="*/ 45 w 194"/>
                <a:gd name="T19" fmla="*/ 113 h 199"/>
                <a:gd name="T20" fmla="*/ 113 w 194"/>
                <a:gd name="T21" fmla="*/ 46 h 199"/>
                <a:gd name="T22" fmla="*/ 147 w 194"/>
                <a:gd name="T23" fmla="*/ 53 h 199"/>
                <a:gd name="T24" fmla="*/ 138 w 194"/>
                <a:gd name="T25" fmla="*/ 107 h 199"/>
                <a:gd name="T26" fmla="*/ 145 w 194"/>
                <a:gd name="T27" fmla="*/ 131 h 199"/>
                <a:gd name="T28" fmla="*/ 173 w 194"/>
                <a:gd name="T29" fmla="*/ 83 h 199"/>
                <a:gd name="T30" fmla="*/ 105 w 194"/>
                <a:gd name="T31" fmla="*/ 17 h 199"/>
                <a:gd name="T32" fmla="*/ 22 w 194"/>
                <a:gd name="T33" fmla="*/ 106 h 199"/>
                <a:gd name="T34" fmla="*/ 95 w 194"/>
                <a:gd name="T35" fmla="*/ 181 h 199"/>
                <a:gd name="T36" fmla="*/ 137 w 194"/>
                <a:gd name="T37" fmla="*/ 172 h 199"/>
                <a:gd name="T38" fmla="*/ 142 w 194"/>
                <a:gd name="T39" fmla="*/ 188 h 199"/>
                <a:gd name="T40" fmla="*/ 117 w 194"/>
                <a:gd name="T41" fmla="*/ 70 h 199"/>
                <a:gd name="T42" fmla="*/ 108 w 194"/>
                <a:gd name="T43" fmla="*/ 69 h 199"/>
                <a:gd name="T44" fmla="*/ 74 w 194"/>
                <a:gd name="T45" fmla="*/ 110 h 199"/>
                <a:gd name="T46" fmla="*/ 88 w 194"/>
                <a:gd name="T47" fmla="*/ 127 h 199"/>
                <a:gd name="T48" fmla="*/ 113 w 194"/>
                <a:gd name="T49" fmla="*/ 97 h 199"/>
                <a:gd name="T50" fmla="*/ 117 w 194"/>
                <a:gd name="T51" fmla="*/ 7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199">
                  <a:moveTo>
                    <a:pt x="142" y="188"/>
                  </a:moveTo>
                  <a:cubicBezTo>
                    <a:pt x="125" y="196"/>
                    <a:pt x="110" y="199"/>
                    <a:pt x="90" y="199"/>
                  </a:cubicBezTo>
                  <a:cubicBezTo>
                    <a:pt x="42" y="199"/>
                    <a:pt x="0" y="165"/>
                    <a:pt x="0" y="109"/>
                  </a:cubicBezTo>
                  <a:cubicBezTo>
                    <a:pt x="0" y="50"/>
                    <a:pt x="43" y="0"/>
                    <a:pt x="107" y="0"/>
                  </a:cubicBezTo>
                  <a:cubicBezTo>
                    <a:pt x="158" y="0"/>
                    <a:pt x="194" y="34"/>
                    <a:pt x="194" y="82"/>
                  </a:cubicBezTo>
                  <a:cubicBezTo>
                    <a:pt x="194" y="124"/>
                    <a:pt x="171" y="151"/>
                    <a:pt x="140" y="151"/>
                  </a:cubicBezTo>
                  <a:cubicBezTo>
                    <a:pt x="126" y="151"/>
                    <a:pt x="117" y="143"/>
                    <a:pt x="115" y="129"/>
                  </a:cubicBezTo>
                  <a:cubicBezTo>
                    <a:pt x="115" y="129"/>
                    <a:pt x="115" y="129"/>
                    <a:pt x="115" y="129"/>
                  </a:cubicBezTo>
                  <a:cubicBezTo>
                    <a:pt x="105" y="143"/>
                    <a:pt x="93" y="151"/>
                    <a:pt x="77" y="151"/>
                  </a:cubicBezTo>
                  <a:cubicBezTo>
                    <a:pt x="59" y="151"/>
                    <a:pt x="45" y="137"/>
                    <a:pt x="45" y="113"/>
                  </a:cubicBezTo>
                  <a:cubicBezTo>
                    <a:pt x="45" y="78"/>
                    <a:pt x="71" y="46"/>
                    <a:pt x="113" y="46"/>
                  </a:cubicBezTo>
                  <a:cubicBezTo>
                    <a:pt x="125" y="46"/>
                    <a:pt x="139" y="50"/>
                    <a:pt x="147" y="53"/>
                  </a:cubicBezTo>
                  <a:cubicBezTo>
                    <a:pt x="138" y="107"/>
                    <a:pt x="138" y="107"/>
                    <a:pt x="138" y="107"/>
                  </a:cubicBezTo>
                  <a:cubicBezTo>
                    <a:pt x="135" y="123"/>
                    <a:pt x="137" y="131"/>
                    <a:pt x="145" y="131"/>
                  </a:cubicBezTo>
                  <a:cubicBezTo>
                    <a:pt x="157" y="132"/>
                    <a:pt x="173" y="116"/>
                    <a:pt x="173" y="83"/>
                  </a:cubicBezTo>
                  <a:cubicBezTo>
                    <a:pt x="173" y="46"/>
                    <a:pt x="149" y="17"/>
                    <a:pt x="105" y="17"/>
                  </a:cubicBezTo>
                  <a:cubicBezTo>
                    <a:pt x="60" y="17"/>
                    <a:pt x="22" y="51"/>
                    <a:pt x="22" y="106"/>
                  </a:cubicBezTo>
                  <a:cubicBezTo>
                    <a:pt x="22" y="154"/>
                    <a:pt x="53" y="181"/>
                    <a:pt x="95" y="181"/>
                  </a:cubicBezTo>
                  <a:cubicBezTo>
                    <a:pt x="110" y="181"/>
                    <a:pt x="126" y="178"/>
                    <a:pt x="137" y="172"/>
                  </a:cubicBezTo>
                  <a:lnTo>
                    <a:pt x="142" y="188"/>
                  </a:lnTo>
                  <a:close/>
                  <a:moveTo>
                    <a:pt x="117" y="70"/>
                  </a:moveTo>
                  <a:cubicBezTo>
                    <a:pt x="115" y="70"/>
                    <a:pt x="111" y="69"/>
                    <a:pt x="108" y="69"/>
                  </a:cubicBezTo>
                  <a:cubicBezTo>
                    <a:pt x="89" y="69"/>
                    <a:pt x="74" y="88"/>
                    <a:pt x="74" y="110"/>
                  </a:cubicBezTo>
                  <a:cubicBezTo>
                    <a:pt x="74" y="121"/>
                    <a:pt x="79" y="127"/>
                    <a:pt x="88" y="127"/>
                  </a:cubicBezTo>
                  <a:cubicBezTo>
                    <a:pt x="99" y="127"/>
                    <a:pt x="110" y="114"/>
                    <a:pt x="113" y="97"/>
                  </a:cubicBezTo>
                  <a:lnTo>
                    <a:pt x="117" y="7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38"/>
            <p:cNvSpPr/>
            <p:nvPr/>
          </p:nvSpPr>
          <p:spPr bwMode="auto">
            <a:xfrm>
              <a:off x="4826223" y="4782627"/>
              <a:ext cx="443571" cy="430129"/>
            </a:xfrm>
            <a:custGeom>
              <a:avLst/>
              <a:gdLst>
                <a:gd name="T0" fmla="*/ 11 w 209"/>
                <a:gd name="T1" fmla="*/ 203 h 203"/>
                <a:gd name="T2" fmla="*/ 26 w 209"/>
                <a:gd name="T3" fmla="*/ 167 h 203"/>
                <a:gd name="T4" fmla="*/ 79 w 209"/>
                <a:gd name="T5" fmla="*/ 120 h 203"/>
                <a:gd name="T6" fmla="*/ 52 w 209"/>
                <a:gd name="T7" fmla="*/ 64 h 203"/>
                <a:gd name="T8" fmla="*/ 106 w 209"/>
                <a:gd name="T9" fmla="*/ 0 h 203"/>
                <a:gd name="T10" fmla="*/ 159 w 209"/>
                <a:gd name="T11" fmla="*/ 69 h 203"/>
                <a:gd name="T12" fmla="*/ 133 w 209"/>
                <a:gd name="T13" fmla="*/ 121 h 203"/>
                <a:gd name="T14" fmla="*/ 190 w 209"/>
                <a:gd name="T15" fmla="*/ 164 h 203"/>
                <a:gd name="T16" fmla="*/ 209 w 209"/>
                <a:gd name="T17" fmla="*/ 203 h 203"/>
                <a:gd name="T18" fmla="*/ 11 w 209"/>
                <a:gd name="T19"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03">
                  <a:moveTo>
                    <a:pt x="11" y="203"/>
                  </a:moveTo>
                  <a:cubicBezTo>
                    <a:pt x="11" y="203"/>
                    <a:pt x="0" y="175"/>
                    <a:pt x="26" y="167"/>
                  </a:cubicBezTo>
                  <a:cubicBezTo>
                    <a:pt x="52" y="159"/>
                    <a:pt x="79" y="150"/>
                    <a:pt x="79" y="120"/>
                  </a:cubicBezTo>
                  <a:cubicBezTo>
                    <a:pt x="79" y="120"/>
                    <a:pt x="52" y="108"/>
                    <a:pt x="52" y="64"/>
                  </a:cubicBezTo>
                  <a:cubicBezTo>
                    <a:pt x="52" y="24"/>
                    <a:pt x="73" y="0"/>
                    <a:pt x="106" y="0"/>
                  </a:cubicBezTo>
                  <a:cubicBezTo>
                    <a:pt x="140" y="0"/>
                    <a:pt x="159" y="26"/>
                    <a:pt x="159" y="69"/>
                  </a:cubicBezTo>
                  <a:cubicBezTo>
                    <a:pt x="159" y="69"/>
                    <a:pt x="152" y="111"/>
                    <a:pt x="133" y="121"/>
                  </a:cubicBezTo>
                  <a:cubicBezTo>
                    <a:pt x="134" y="129"/>
                    <a:pt x="130" y="155"/>
                    <a:pt x="190" y="164"/>
                  </a:cubicBezTo>
                  <a:cubicBezTo>
                    <a:pt x="208" y="166"/>
                    <a:pt x="209" y="184"/>
                    <a:pt x="209" y="203"/>
                  </a:cubicBezTo>
                  <a:lnTo>
                    <a:pt x="11" y="20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39"/>
            <p:cNvSpPr/>
            <p:nvPr/>
          </p:nvSpPr>
          <p:spPr bwMode="auto">
            <a:xfrm>
              <a:off x="5216924" y="4841769"/>
              <a:ext cx="285857" cy="369194"/>
            </a:xfrm>
            <a:custGeom>
              <a:avLst/>
              <a:gdLst>
                <a:gd name="T0" fmla="*/ 40 w 135"/>
                <a:gd name="T1" fmla="*/ 174 h 174"/>
                <a:gd name="T2" fmla="*/ 135 w 135"/>
                <a:gd name="T3" fmla="*/ 174 h 174"/>
                <a:gd name="T4" fmla="*/ 118 w 135"/>
                <a:gd name="T5" fmla="*/ 141 h 174"/>
                <a:gd name="T6" fmla="*/ 70 w 135"/>
                <a:gd name="T7" fmla="*/ 104 h 174"/>
                <a:gd name="T8" fmla="*/ 92 w 135"/>
                <a:gd name="T9" fmla="*/ 59 h 174"/>
                <a:gd name="T10" fmla="*/ 47 w 135"/>
                <a:gd name="T11" fmla="*/ 0 h 174"/>
                <a:gd name="T12" fmla="*/ 0 w 135"/>
                <a:gd name="T13" fmla="*/ 54 h 174"/>
                <a:gd name="T14" fmla="*/ 23 w 135"/>
                <a:gd name="T15" fmla="*/ 103 h 174"/>
                <a:gd name="T16" fmla="*/ 13 w 135"/>
                <a:gd name="T17" fmla="*/ 124 h 174"/>
                <a:gd name="T18" fmla="*/ 38 w 135"/>
                <a:gd name="T19" fmla="*/ 145 h 174"/>
                <a:gd name="T20" fmla="*/ 40 w 135"/>
                <a:gd name="T2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174">
                  <a:moveTo>
                    <a:pt x="40" y="174"/>
                  </a:moveTo>
                  <a:cubicBezTo>
                    <a:pt x="135" y="174"/>
                    <a:pt x="135" y="174"/>
                    <a:pt x="135" y="174"/>
                  </a:cubicBezTo>
                  <a:cubicBezTo>
                    <a:pt x="135" y="158"/>
                    <a:pt x="134" y="142"/>
                    <a:pt x="118" y="141"/>
                  </a:cubicBezTo>
                  <a:cubicBezTo>
                    <a:pt x="67" y="133"/>
                    <a:pt x="71" y="110"/>
                    <a:pt x="70" y="104"/>
                  </a:cubicBezTo>
                  <a:cubicBezTo>
                    <a:pt x="86" y="95"/>
                    <a:pt x="92" y="59"/>
                    <a:pt x="92" y="59"/>
                  </a:cubicBezTo>
                  <a:cubicBezTo>
                    <a:pt x="92" y="22"/>
                    <a:pt x="76" y="0"/>
                    <a:pt x="47" y="0"/>
                  </a:cubicBezTo>
                  <a:cubicBezTo>
                    <a:pt x="18" y="0"/>
                    <a:pt x="0" y="20"/>
                    <a:pt x="0" y="54"/>
                  </a:cubicBezTo>
                  <a:cubicBezTo>
                    <a:pt x="0" y="93"/>
                    <a:pt x="23" y="103"/>
                    <a:pt x="23" y="103"/>
                  </a:cubicBezTo>
                  <a:cubicBezTo>
                    <a:pt x="23" y="114"/>
                    <a:pt x="18" y="121"/>
                    <a:pt x="13" y="124"/>
                  </a:cubicBezTo>
                  <a:cubicBezTo>
                    <a:pt x="13" y="124"/>
                    <a:pt x="33" y="129"/>
                    <a:pt x="38" y="145"/>
                  </a:cubicBezTo>
                  <a:cubicBezTo>
                    <a:pt x="41" y="158"/>
                    <a:pt x="40" y="174"/>
                    <a:pt x="40" y="1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40"/>
            <p:cNvSpPr/>
            <p:nvPr/>
          </p:nvSpPr>
          <p:spPr bwMode="auto">
            <a:xfrm>
              <a:off x="1507060" y="3922368"/>
              <a:ext cx="534077" cy="381740"/>
            </a:xfrm>
            <a:custGeom>
              <a:avLst/>
              <a:gdLst>
                <a:gd name="T0" fmla="*/ 252 w 252"/>
                <a:gd name="T1" fmla="*/ 12 h 180"/>
                <a:gd name="T2" fmla="*/ 244 w 252"/>
                <a:gd name="T3" fmla="*/ 0 h 180"/>
                <a:gd name="T4" fmla="*/ 92 w 252"/>
                <a:gd name="T5" fmla="*/ 9 h 180"/>
                <a:gd name="T6" fmla="*/ 62 w 252"/>
                <a:gd name="T7" fmla="*/ 128 h 180"/>
                <a:gd name="T8" fmla="*/ 47 w 252"/>
                <a:gd name="T9" fmla="*/ 122 h 180"/>
                <a:gd name="T10" fmla="*/ 4 w 252"/>
                <a:gd name="T11" fmla="*/ 139 h 180"/>
                <a:gd name="T12" fmla="*/ 34 w 252"/>
                <a:gd name="T13" fmla="*/ 175 h 180"/>
                <a:gd name="T14" fmla="*/ 77 w 252"/>
                <a:gd name="T15" fmla="*/ 158 h 180"/>
                <a:gd name="T16" fmla="*/ 78 w 252"/>
                <a:gd name="T17" fmla="*/ 153 h 180"/>
                <a:gd name="T18" fmla="*/ 103 w 252"/>
                <a:gd name="T19" fmla="*/ 55 h 180"/>
                <a:gd name="T20" fmla="*/ 210 w 252"/>
                <a:gd name="T21" fmla="*/ 48 h 180"/>
                <a:gd name="T22" fmla="*/ 190 w 252"/>
                <a:gd name="T23" fmla="*/ 123 h 180"/>
                <a:gd name="T24" fmla="*/ 176 w 252"/>
                <a:gd name="T25" fmla="*/ 116 h 180"/>
                <a:gd name="T26" fmla="*/ 132 w 252"/>
                <a:gd name="T27" fmla="*/ 133 h 180"/>
                <a:gd name="T28" fmla="*/ 162 w 252"/>
                <a:gd name="T29" fmla="*/ 169 h 180"/>
                <a:gd name="T30" fmla="*/ 205 w 252"/>
                <a:gd name="T31" fmla="*/ 152 h 180"/>
                <a:gd name="T32" fmla="*/ 206 w 252"/>
                <a:gd name="T33" fmla="*/ 146 h 180"/>
                <a:gd name="T34" fmla="*/ 207 w 252"/>
                <a:gd name="T35" fmla="*/ 146 h 180"/>
                <a:gd name="T36" fmla="*/ 252 w 252"/>
                <a:gd name="T37" fmla="*/ 1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180">
                  <a:moveTo>
                    <a:pt x="252" y="12"/>
                  </a:moveTo>
                  <a:cubicBezTo>
                    <a:pt x="244" y="0"/>
                    <a:pt x="244" y="0"/>
                    <a:pt x="244" y="0"/>
                  </a:cubicBezTo>
                  <a:cubicBezTo>
                    <a:pt x="92" y="9"/>
                    <a:pt x="92" y="9"/>
                    <a:pt x="92" y="9"/>
                  </a:cubicBezTo>
                  <a:cubicBezTo>
                    <a:pt x="62" y="128"/>
                    <a:pt x="62" y="128"/>
                    <a:pt x="62" y="128"/>
                  </a:cubicBezTo>
                  <a:cubicBezTo>
                    <a:pt x="57" y="126"/>
                    <a:pt x="53" y="123"/>
                    <a:pt x="47" y="122"/>
                  </a:cubicBezTo>
                  <a:cubicBezTo>
                    <a:pt x="27" y="117"/>
                    <a:pt x="8" y="124"/>
                    <a:pt x="4" y="139"/>
                  </a:cubicBezTo>
                  <a:cubicBezTo>
                    <a:pt x="0" y="153"/>
                    <a:pt x="14" y="169"/>
                    <a:pt x="34" y="175"/>
                  </a:cubicBezTo>
                  <a:cubicBezTo>
                    <a:pt x="54" y="180"/>
                    <a:pt x="73" y="172"/>
                    <a:pt x="77" y="158"/>
                  </a:cubicBezTo>
                  <a:cubicBezTo>
                    <a:pt x="78" y="156"/>
                    <a:pt x="78" y="155"/>
                    <a:pt x="78" y="153"/>
                  </a:cubicBezTo>
                  <a:cubicBezTo>
                    <a:pt x="103" y="55"/>
                    <a:pt x="103" y="55"/>
                    <a:pt x="103" y="55"/>
                  </a:cubicBezTo>
                  <a:cubicBezTo>
                    <a:pt x="210" y="48"/>
                    <a:pt x="210" y="48"/>
                    <a:pt x="210" y="48"/>
                  </a:cubicBezTo>
                  <a:cubicBezTo>
                    <a:pt x="190" y="123"/>
                    <a:pt x="190" y="123"/>
                    <a:pt x="190" y="123"/>
                  </a:cubicBezTo>
                  <a:cubicBezTo>
                    <a:pt x="186" y="120"/>
                    <a:pt x="181" y="118"/>
                    <a:pt x="176" y="116"/>
                  </a:cubicBezTo>
                  <a:cubicBezTo>
                    <a:pt x="155" y="111"/>
                    <a:pt x="136" y="118"/>
                    <a:pt x="132" y="133"/>
                  </a:cubicBezTo>
                  <a:cubicBezTo>
                    <a:pt x="129" y="147"/>
                    <a:pt x="142" y="163"/>
                    <a:pt x="162" y="169"/>
                  </a:cubicBezTo>
                  <a:cubicBezTo>
                    <a:pt x="182" y="174"/>
                    <a:pt x="202" y="166"/>
                    <a:pt x="205" y="152"/>
                  </a:cubicBezTo>
                  <a:cubicBezTo>
                    <a:pt x="206" y="150"/>
                    <a:pt x="206" y="148"/>
                    <a:pt x="206" y="146"/>
                  </a:cubicBezTo>
                  <a:cubicBezTo>
                    <a:pt x="207" y="146"/>
                    <a:pt x="207" y="146"/>
                    <a:pt x="207" y="146"/>
                  </a:cubicBezTo>
                  <a:lnTo>
                    <a:pt x="252"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41"/>
            <p:cNvSpPr/>
            <p:nvPr/>
          </p:nvSpPr>
          <p:spPr bwMode="auto">
            <a:xfrm>
              <a:off x="2132540" y="4865069"/>
              <a:ext cx="521531" cy="471350"/>
            </a:xfrm>
            <a:custGeom>
              <a:avLst/>
              <a:gdLst>
                <a:gd name="T0" fmla="*/ 242 w 246"/>
                <a:gd name="T1" fmla="*/ 65 h 222"/>
                <a:gd name="T2" fmla="*/ 181 w 246"/>
                <a:gd name="T3" fmla="*/ 1 h 222"/>
                <a:gd name="T4" fmla="*/ 122 w 246"/>
                <a:gd name="T5" fmla="*/ 37 h 222"/>
                <a:gd name="T6" fmla="*/ 62 w 246"/>
                <a:gd name="T7" fmla="*/ 3 h 222"/>
                <a:gd name="T8" fmla="*/ 3 w 246"/>
                <a:gd name="T9" fmla="*/ 68 h 222"/>
                <a:gd name="T10" fmla="*/ 48 w 246"/>
                <a:gd name="T11" fmla="*/ 155 h 222"/>
                <a:gd name="T12" fmla="*/ 124 w 246"/>
                <a:gd name="T13" fmla="*/ 222 h 222"/>
                <a:gd name="T14" fmla="*/ 124 w 246"/>
                <a:gd name="T15" fmla="*/ 222 h 222"/>
                <a:gd name="T16" fmla="*/ 124 w 246"/>
                <a:gd name="T17" fmla="*/ 222 h 222"/>
                <a:gd name="T18" fmla="*/ 124 w 246"/>
                <a:gd name="T19" fmla="*/ 222 h 222"/>
                <a:gd name="T20" fmla="*/ 124 w 246"/>
                <a:gd name="T21" fmla="*/ 222 h 222"/>
                <a:gd name="T22" fmla="*/ 199 w 246"/>
                <a:gd name="T23" fmla="*/ 154 h 222"/>
                <a:gd name="T24" fmla="*/ 242 w 246"/>
                <a:gd name="T25" fmla="*/ 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222">
                  <a:moveTo>
                    <a:pt x="242" y="65"/>
                  </a:moveTo>
                  <a:cubicBezTo>
                    <a:pt x="238" y="0"/>
                    <a:pt x="181" y="1"/>
                    <a:pt x="181" y="1"/>
                  </a:cubicBezTo>
                  <a:cubicBezTo>
                    <a:pt x="143" y="0"/>
                    <a:pt x="123" y="36"/>
                    <a:pt x="122" y="37"/>
                  </a:cubicBezTo>
                  <a:cubicBezTo>
                    <a:pt x="121" y="36"/>
                    <a:pt x="100" y="1"/>
                    <a:pt x="62" y="3"/>
                  </a:cubicBezTo>
                  <a:cubicBezTo>
                    <a:pt x="62" y="3"/>
                    <a:pt x="5" y="3"/>
                    <a:pt x="3" y="68"/>
                  </a:cubicBezTo>
                  <a:cubicBezTo>
                    <a:pt x="3" y="68"/>
                    <a:pt x="0" y="111"/>
                    <a:pt x="48" y="155"/>
                  </a:cubicBezTo>
                  <a:cubicBezTo>
                    <a:pt x="124" y="222"/>
                    <a:pt x="124" y="222"/>
                    <a:pt x="124" y="222"/>
                  </a:cubicBezTo>
                  <a:cubicBezTo>
                    <a:pt x="124" y="222"/>
                    <a:pt x="124" y="222"/>
                    <a:pt x="124" y="222"/>
                  </a:cubicBezTo>
                  <a:cubicBezTo>
                    <a:pt x="124" y="222"/>
                    <a:pt x="124" y="222"/>
                    <a:pt x="124" y="222"/>
                  </a:cubicBezTo>
                  <a:cubicBezTo>
                    <a:pt x="124" y="222"/>
                    <a:pt x="124" y="222"/>
                    <a:pt x="124" y="222"/>
                  </a:cubicBezTo>
                  <a:cubicBezTo>
                    <a:pt x="124" y="222"/>
                    <a:pt x="124" y="222"/>
                    <a:pt x="124" y="222"/>
                  </a:cubicBezTo>
                  <a:cubicBezTo>
                    <a:pt x="199" y="154"/>
                    <a:pt x="199" y="154"/>
                    <a:pt x="199" y="154"/>
                  </a:cubicBezTo>
                  <a:cubicBezTo>
                    <a:pt x="246" y="108"/>
                    <a:pt x="242" y="65"/>
                    <a:pt x="242" y="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42"/>
            <p:cNvSpPr>
              <a:spLocks noEditPoints="1"/>
            </p:cNvSpPr>
            <p:nvPr/>
          </p:nvSpPr>
          <p:spPr bwMode="auto">
            <a:xfrm>
              <a:off x="1910306" y="2938448"/>
              <a:ext cx="694479" cy="577090"/>
            </a:xfrm>
            <a:custGeom>
              <a:avLst/>
              <a:gdLst>
                <a:gd name="T0" fmla="*/ 328 w 328"/>
                <a:gd name="T1" fmla="*/ 39 h 272"/>
                <a:gd name="T2" fmla="*/ 163 w 328"/>
                <a:gd name="T3" fmla="*/ 0 h 272"/>
                <a:gd name="T4" fmla="*/ 0 w 328"/>
                <a:gd name="T5" fmla="*/ 46 h 272"/>
                <a:gd name="T6" fmla="*/ 2 w 328"/>
                <a:gd name="T7" fmla="*/ 56 h 272"/>
                <a:gd name="T8" fmla="*/ 67 w 328"/>
                <a:gd name="T9" fmla="*/ 72 h 272"/>
                <a:gd name="T10" fmla="*/ 69 w 328"/>
                <a:gd name="T11" fmla="*/ 152 h 272"/>
                <a:gd name="T12" fmla="*/ 164 w 328"/>
                <a:gd name="T13" fmla="*/ 197 h 272"/>
                <a:gd name="T14" fmla="*/ 264 w 328"/>
                <a:gd name="T15" fmla="*/ 148 h 272"/>
                <a:gd name="T16" fmla="*/ 263 w 328"/>
                <a:gd name="T17" fmla="*/ 69 h 272"/>
                <a:gd name="T18" fmla="*/ 267 w 328"/>
                <a:gd name="T19" fmla="*/ 67 h 272"/>
                <a:gd name="T20" fmla="*/ 274 w 328"/>
                <a:gd name="T21" fmla="*/ 131 h 272"/>
                <a:gd name="T22" fmla="*/ 273 w 328"/>
                <a:gd name="T23" fmla="*/ 201 h 272"/>
                <a:gd name="T24" fmla="*/ 262 w 328"/>
                <a:gd name="T25" fmla="*/ 214 h 272"/>
                <a:gd name="T26" fmla="*/ 272 w 328"/>
                <a:gd name="T27" fmla="*/ 226 h 272"/>
                <a:gd name="T28" fmla="*/ 257 w 328"/>
                <a:gd name="T29" fmla="*/ 270 h 272"/>
                <a:gd name="T30" fmla="*/ 262 w 328"/>
                <a:gd name="T31" fmla="*/ 271 h 272"/>
                <a:gd name="T32" fmla="*/ 268 w 328"/>
                <a:gd name="T33" fmla="*/ 254 h 272"/>
                <a:gd name="T34" fmla="*/ 265 w 328"/>
                <a:gd name="T35" fmla="*/ 271 h 272"/>
                <a:gd name="T36" fmla="*/ 269 w 328"/>
                <a:gd name="T37" fmla="*/ 272 h 272"/>
                <a:gd name="T38" fmla="*/ 272 w 328"/>
                <a:gd name="T39" fmla="*/ 259 h 272"/>
                <a:gd name="T40" fmla="*/ 273 w 328"/>
                <a:gd name="T41" fmla="*/ 271 h 272"/>
                <a:gd name="T42" fmla="*/ 277 w 328"/>
                <a:gd name="T43" fmla="*/ 272 h 272"/>
                <a:gd name="T44" fmla="*/ 277 w 328"/>
                <a:gd name="T45" fmla="*/ 259 h 272"/>
                <a:gd name="T46" fmla="*/ 279 w 328"/>
                <a:gd name="T47" fmla="*/ 272 h 272"/>
                <a:gd name="T48" fmla="*/ 283 w 328"/>
                <a:gd name="T49" fmla="*/ 272 h 272"/>
                <a:gd name="T50" fmla="*/ 281 w 328"/>
                <a:gd name="T51" fmla="*/ 256 h 272"/>
                <a:gd name="T52" fmla="*/ 286 w 328"/>
                <a:gd name="T53" fmla="*/ 270 h 272"/>
                <a:gd name="T54" fmla="*/ 290 w 328"/>
                <a:gd name="T55" fmla="*/ 270 h 272"/>
                <a:gd name="T56" fmla="*/ 279 w 328"/>
                <a:gd name="T57" fmla="*/ 225 h 272"/>
                <a:gd name="T58" fmla="*/ 287 w 328"/>
                <a:gd name="T59" fmla="*/ 213 h 272"/>
                <a:gd name="T60" fmla="*/ 278 w 328"/>
                <a:gd name="T61" fmla="*/ 201 h 272"/>
                <a:gd name="T62" fmla="*/ 280 w 328"/>
                <a:gd name="T63" fmla="*/ 132 h 272"/>
                <a:gd name="T64" fmla="*/ 272 w 328"/>
                <a:gd name="T65" fmla="*/ 66 h 272"/>
                <a:gd name="T66" fmla="*/ 328 w 328"/>
                <a:gd name="T67" fmla="*/ 51 h 272"/>
                <a:gd name="T68" fmla="*/ 328 w 328"/>
                <a:gd name="T69" fmla="*/ 39 h 272"/>
                <a:gd name="T70" fmla="*/ 163 w 328"/>
                <a:gd name="T71" fmla="*/ 57 h 272"/>
                <a:gd name="T72" fmla="*/ 66 w 328"/>
                <a:gd name="T73" fmla="*/ 42 h 272"/>
                <a:gd name="T74" fmla="*/ 162 w 328"/>
                <a:gd name="T75" fmla="*/ 23 h 272"/>
                <a:gd name="T76" fmla="*/ 258 w 328"/>
                <a:gd name="T77" fmla="*/ 38 h 272"/>
                <a:gd name="T78" fmla="*/ 163 w 328"/>
                <a:gd name="T79" fmla="*/ 57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8" h="272">
                  <a:moveTo>
                    <a:pt x="328" y="39"/>
                  </a:moveTo>
                  <a:cubicBezTo>
                    <a:pt x="163" y="0"/>
                    <a:pt x="163" y="0"/>
                    <a:pt x="163" y="0"/>
                  </a:cubicBezTo>
                  <a:cubicBezTo>
                    <a:pt x="0" y="46"/>
                    <a:pt x="0" y="46"/>
                    <a:pt x="0" y="46"/>
                  </a:cubicBezTo>
                  <a:cubicBezTo>
                    <a:pt x="2" y="56"/>
                    <a:pt x="2" y="56"/>
                    <a:pt x="2" y="56"/>
                  </a:cubicBezTo>
                  <a:cubicBezTo>
                    <a:pt x="67" y="72"/>
                    <a:pt x="67" y="72"/>
                    <a:pt x="67" y="72"/>
                  </a:cubicBezTo>
                  <a:cubicBezTo>
                    <a:pt x="69" y="152"/>
                    <a:pt x="69" y="152"/>
                    <a:pt x="69" y="152"/>
                  </a:cubicBezTo>
                  <a:cubicBezTo>
                    <a:pt x="84" y="197"/>
                    <a:pt x="164" y="197"/>
                    <a:pt x="164" y="197"/>
                  </a:cubicBezTo>
                  <a:cubicBezTo>
                    <a:pt x="257" y="194"/>
                    <a:pt x="264" y="148"/>
                    <a:pt x="264" y="148"/>
                  </a:cubicBezTo>
                  <a:cubicBezTo>
                    <a:pt x="263" y="69"/>
                    <a:pt x="263" y="69"/>
                    <a:pt x="263" y="69"/>
                  </a:cubicBezTo>
                  <a:cubicBezTo>
                    <a:pt x="267" y="67"/>
                    <a:pt x="267" y="67"/>
                    <a:pt x="267" y="67"/>
                  </a:cubicBezTo>
                  <a:cubicBezTo>
                    <a:pt x="271" y="78"/>
                    <a:pt x="276" y="97"/>
                    <a:pt x="274" y="131"/>
                  </a:cubicBezTo>
                  <a:cubicBezTo>
                    <a:pt x="272" y="179"/>
                    <a:pt x="272" y="194"/>
                    <a:pt x="273" y="201"/>
                  </a:cubicBezTo>
                  <a:cubicBezTo>
                    <a:pt x="267" y="202"/>
                    <a:pt x="262" y="208"/>
                    <a:pt x="262" y="214"/>
                  </a:cubicBezTo>
                  <a:cubicBezTo>
                    <a:pt x="263" y="220"/>
                    <a:pt x="267" y="224"/>
                    <a:pt x="272" y="226"/>
                  </a:cubicBezTo>
                  <a:cubicBezTo>
                    <a:pt x="271" y="231"/>
                    <a:pt x="266" y="249"/>
                    <a:pt x="257" y="270"/>
                  </a:cubicBezTo>
                  <a:cubicBezTo>
                    <a:pt x="262" y="271"/>
                    <a:pt x="262" y="271"/>
                    <a:pt x="262" y="271"/>
                  </a:cubicBezTo>
                  <a:cubicBezTo>
                    <a:pt x="262" y="271"/>
                    <a:pt x="267" y="258"/>
                    <a:pt x="268" y="254"/>
                  </a:cubicBezTo>
                  <a:cubicBezTo>
                    <a:pt x="268" y="257"/>
                    <a:pt x="265" y="270"/>
                    <a:pt x="265" y="271"/>
                  </a:cubicBezTo>
                  <a:cubicBezTo>
                    <a:pt x="269" y="272"/>
                    <a:pt x="269" y="272"/>
                    <a:pt x="269" y="272"/>
                  </a:cubicBezTo>
                  <a:cubicBezTo>
                    <a:pt x="269" y="272"/>
                    <a:pt x="272" y="261"/>
                    <a:pt x="272" y="259"/>
                  </a:cubicBezTo>
                  <a:cubicBezTo>
                    <a:pt x="272" y="259"/>
                    <a:pt x="272" y="271"/>
                    <a:pt x="273" y="271"/>
                  </a:cubicBezTo>
                  <a:cubicBezTo>
                    <a:pt x="277" y="272"/>
                    <a:pt x="277" y="272"/>
                    <a:pt x="277" y="272"/>
                  </a:cubicBezTo>
                  <a:cubicBezTo>
                    <a:pt x="277" y="272"/>
                    <a:pt x="276" y="261"/>
                    <a:pt x="277" y="259"/>
                  </a:cubicBezTo>
                  <a:cubicBezTo>
                    <a:pt x="277" y="259"/>
                    <a:pt x="279" y="266"/>
                    <a:pt x="279" y="272"/>
                  </a:cubicBezTo>
                  <a:cubicBezTo>
                    <a:pt x="283" y="272"/>
                    <a:pt x="283" y="272"/>
                    <a:pt x="283" y="272"/>
                  </a:cubicBezTo>
                  <a:cubicBezTo>
                    <a:pt x="283" y="272"/>
                    <a:pt x="282" y="259"/>
                    <a:pt x="281" y="256"/>
                  </a:cubicBezTo>
                  <a:cubicBezTo>
                    <a:pt x="281" y="256"/>
                    <a:pt x="285" y="264"/>
                    <a:pt x="286" y="270"/>
                  </a:cubicBezTo>
                  <a:cubicBezTo>
                    <a:pt x="290" y="270"/>
                    <a:pt x="290" y="270"/>
                    <a:pt x="290" y="270"/>
                  </a:cubicBezTo>
                  <a:cubicBezTo>
                    <a:pt x="290" y="270"/>
                    <a:pt x="282" y="234"/>
                    <a:pt x="279" y="225"/>
                  </a:cubicBezTo>
                  <a:cubicBezTo>
                    <a:pt x="284" y="224"/>
                    <a:pt x="288" y="219"/>
                    <a:pt x="287" y="213"/>
                  </a:cubicBezTo>
                  <a:cubicBezTo>
                    <a:pt x="287" y="208"/>
                    <a:pt x="283" y="203"/>
                    <a:pt x="278" y="201"/>
                  </a:cubicBezTo>
                  <a:cubicBezTo>
                    <a:pt x="277" y="194"/>
                    <a:pt x="278" y="181"/>
                    <a:pt x="280" y="132"/>
                  </a:cubicBezTo>
                  <a:cubicBezTo>
                    <a:pt x="281" y="103"/>
                    <a:pt x="278" y="81"/>
                    <a:pt x="272" y="66"/>
                  </a:cubicBezTo>
                  <a:cubicBezTo>
                    <a:pt x="328" y="51"/>
                    <a:pt x="328" y="51"/>
                    <a:pt x="328" y="51"/>
                  </a:cubicBezTo>
                  <a:lnTo>
                    <a:pt x="328" y="39"/>
                  </a:lnTo>
                  <a:close/>
                  <a:moveTo>
                    <a:pt x="163" y="57"/>
                  </a:moveTo>
                  <a:cubicBezTo>
                    <a:pt x="110" y="59"/>
                    <a:pt x="66" y="52"/>
                    <a:pt x="66" y="42"/>
                  </a:cubicBezTo>
                  <a:cubicBezTo>
                    <a:pt x="66" y="33"/>
                    <a:pt x="109" y="24"/>
                    <a:pt x="162" y="23"/>
                  </a:cubicBezTo>
                  <a:cubicBezTo>
                    <a:pt x="215" y="22"/>
                    <a:pt x="258" y="29"/>
                    <a:pt x="258" y="38"/>
                  </a:cubicBezTo>
                  <a:cubicBezTo>
                    <a:pt x="258" y="48"/>
                    <a:pt x="216" y="56"/>
                    <a:pt x="163"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43"/>
            <p:cNvSpPr>
              <a:spLocks noEditPoints="1"/>
            </p:cNvSpPr>
            <p:nvPr/>
          </p:nvSpPr>
          <p:spPr bwMode="auto">
            <a:xfrm>
              <a:off x="1269594" y="3178604"/>
              <a:ext cx="347688" cy="355753"/>
            </a:xfrm>
            <a:custGeom>
              <a:avLst/>
              <a:gdLst>
                <a:gd name="T0" fmla="*/ 81 w 164"/>
                <a:gd name="T1" fmla="*/ 73 h 168"/>
                <a:gd name="T2" fmla="*/ 128 w 164"/>
                <a:gd name="T3" fmla="*/ 55 h 168"/>
                <a:gd name="T4" fmla="*/ 151 w 164"/>
                <a:gd name="T5" fmla="*/ 65 h 168"/>
                <a:gd name="T6" fmla="*/ 152 w 164"/>
                <a:gd name="T7" fmla="*/ 66 h 168"/>
                <a:gd name="T8" fmla="*/ 161 w 164"/>
                <a:gd name="T9" fmla="*/ 99 h 168"/>
                <a:gd name="T10" fmla="*/ 144 w 164"/>
                <a:gd name="T11" fmla="*/ 134 h 168"/>
                <a:gd name="T12" fmla="*/ 155 w 164"/>
                <a:gd name="T13" fmla="*/ 145 h 168"/>
                <a:gd name="T14" fmla="*/ 154 w 164"/>
                <a:gd name="T15" fmla="*/ 156 h 168"/>
                <a:gd name="T16" fmla="*/ 144 w 164"/>
                <a:gd name="T17" fmla="*/ 157 h 168"/>
                <a:gd name="T18" fmla="*/ 132 w 164"/>
                <a:gd name="T19" fmla="*/ 146 h 168"/>
                <a:gd name="T20" fmla="*/ 93 w 164"/>
                <a:gd name="T21" fmla="*/ 166 h 168"/>
                <a:gd name="T22" fmla="*/ 62 w 164"/>
                <a:gd name="T23" fmla="*/ 160 h 168"/>
                <a:gd name="T24" fmla="*/ 64 w 164"/>
                <a:gd name="T25" fmla="*/ 143 h 168"/>
                <a:gd name="T26" fmla="*/ 79 w 164"/>
                <a:gd name="T27" fmla="*/ 141 h 168"/>
                <a:gd name="T28" fmla="*/ 119 w 164"/>
                <a:gd name="T29" fmla="*/ 134 h 168"/>
                <a:gd name="T30" fmla="*/ 82 w 164"/>
                <a:gd name="T31" fmla="*/ 97 h 168"/>
                <a:gd name="T32" fmla="*/ 17 w 164"/>
                <a:gd name="T33" fmla="*/ 105 h 168"/>
                <a:gd name="T34" fmla="*/ 23 w 164"/>
                <a:gd name="T35" fmla="*/ 41 h 168"/>
                <a:gd name="T36" fmla="*/ 12 w 164"/>
                <a:gd name="T37" fmla="*/ 30 h 168"/>
                <a:gd name="T38" fmla="*/ 14 w 164"/>
                <a:gd name="T39" fmla="*/ 20 h 168"/>
                <a:gd name="T40" fmla="*/ 24 w 164"/>
                <a:gd name="T41" fmla="*/ 18 h 168"/>
                <a:gd name="T42" fmla="*/ 35 w 164"/>
                <a:gd name="T43" fmla="*/ 29 h 168"/>
                <a:gd name="T44" fmla="*/ 95 w 164"/>
                <a:gd name="T45" fmla="*/ 17 h 168"/>
                <a:gd name="T46" fmla="*/ 93 w 164"/>
                <a:gd name="T47" fmla="*/ 32 h 168"/>
                <a:gd name="T48" fmla="*/ 81 w 164"/>
                <a:gd name="T49" fmla="*/ 35 h 168"/>
                <a:gd name="T50" fmla="*/ 47 w 164"/>
                <a:gd name="T51" fmla="*/ 41 h 168"/>
                <a:gd name="T52" fmla="*/ 81 w 164"/>
                <a:gd name="T53" fmla="*/ 73 h 168"/>
                <a:gd name="T54" fmla="*/ 35 w 164"/>
                <a:gd name="T55" fmla="*/ 53 h 168"/>
                <a:gd name="T56" fmla="*/ 34 w 164"/>
                <a:gd name="T57" fmla="*/ 85 h 168"/>
                <a:gd name="T58" fmla="*/ 66 w 164"/>
                <a:gd name="T59" fmla="*/ 82 h 168"/>
                <a:gd name="T60" fmla="*/ 35 w 164"/>
                <a:gd name="T61" fmla="*/ 53 h 168"/>
                <a:gd name="T62" fmla="*/ 131 w 164"/>
                <a:gd name="T63" fmla="*/ 122 h 168"/>
                <a:gd name="T64" fmla="*/ 134 w 164"/>
                <a:gd name="T65" fmla="*/ 85 h 168"/>
                <a:gd name="T66" fmla="*/ 97 w 164"/>
                <a:gd name="T67" fmla="*/ 89 h 168"/>
                <a:gd name="T68" fmla="*/ 131 w 164"/>
                <a:gd name="T69" fmla="*/ 12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68">
                  <a:moveTo>
                    <a:pt x="81" y="73"/>
                  </a:moveTo>
                  <a:cubicBezTo>
                    <a:pt x="103" y="60"/>
                    <a:pt x="115" y="55"/>
                    <a:pt x="128" y="55"/>
                  </a:cubicBezTo>
                  <a:cubicBezTo>
                    <a:pt x="137" y="56"/>
                    <a:pt x="145" y="59"/>
                    <a:pt x="151" y="65"/>
                  </a:cubicBezTo>
                  <a:cubicBezTo>
                    <a:pt x="152" y="66"/>
                    <a:pt x="152" y="66"/>
                    <a:pt x="152" y="66"/>
                  </a:cubicBezTo>
                  <a:cubicBezTo>
                    <a:pt x="158" y="73"/>
                    <a:pt x="164" y="84"/>
                    <a:pt x="161" y="99"/>
                  </a:cubicBezTo>
                  <a:cubicBezTo>
                    <a:pt x="159" y="115"/>
                    <a:pt x="149" y="127"/>
                    <a:pt x="144" y="134"/>
                  </a:cubicBezTo>
                  <a:cubicBezTo>
                    <a:pt x="155" y="145"/>
                    <a:pt x="155" y="145"/>
                    <a:pt x="155" y="145"/>
                  </a:cubicBezTo>
                  <a:cubicBezTo>
                    <a:pt x="157" y="147"/>
                    <a:pt x="159" y="150"/>
                    <a:pt x="154" y="156"/>
                  </a:cubicBezTo>
                  <a:cubicBezTo>
                    <a:pt x="149" y="161"/>
                    <a:pt x="145" y="158"/>
                    <a:pt x="144" y="157"/>
                  </a:cubicBezTo>
                  <a:cubicBezTo>
                    <a:pt x="132" y="146"/>
                    <a:pt x="132" y="146"/>
                    <a:pt x="132" y="146"/>
                  </a:cubicBezTo>
                  <a:cubicBezTo>
                    <a:pt x="126" y="152"/>
                    <a:pt x="113" y="164"/>
                    <a:pt x="93" y="166"/>
                  </a:cubicBezTo>
                  <a:cubicBezTo>
                    <a:pt x="80" y="168"/>
                    <a:pt x="67" y="164"/>
                    <a:pt x="62" y="160"/>
                  </a:cubicBezTo>
                  <a:cubicBezTo>
                    <a:pt x="57" y="155"/>
                    <a:pt x="59" y="148"/>
                    <a:pt x="64" y="143"/>
                  </a:cubicBezTo>
                  <a:cubicBezTo>
                    <a:pt x="70" y="137"/>
                    <a:pt x="75" y="139"/>
                    <a:pt x="79" y="141"/>
                  </a:cubicBezTo>
                  <a:cubicBezTo>
                    <a:pt x="87" y="144"/>
                    <a:pt x="102" y="149"/>
                    <a:pt x="119" y="134"/>
                  </a:cubicBezTo>
                  <a:cubicBezTo>
                    <a:pt x="82" y="97"/>
                    <a:pt x="82" y="97"/>
                    <a:pt x="82" y="97"/>
                  </a:cubicBezTo>
                  <a:cubicBezTo>
                    <a:pt x="62" y="109"/>
                    <a:pt x="37" y="124"/>
                    <a:pt x="17" y="105"/>
                  </a:cubicBezTo>
                  <a:cubicBezTo>
                    <a:pt x="0" y="88"/>
                    <a:pt x="4" y="63"/>
                    <a:pt x="23" y="41"/>
                  </a:cubicBezTo>
                  <a:cubicBezTo>
                    <a:pt x="12" y="30"/>
                    <a:pt x="12" y="30"/>
                    <a:pt x="12" y="30"/>
                  </a:cubicBezTo>
                  <a:cubicBezTo>
                    <a:pt x="11" y="28"/>
                    <a:pt x="8" y="25"/>
                    <a:pt x="14" y="20"/>
                  </a:cubicBezTo>
                  <a:cubicBezTo>
                    <a:pt x="19" y="14"/>
                    <a:pt x="22" y="17"/>
                    <a:pt x="24" y="18"/>
                  </a:cubicBezTo>
                  <a:cubicBezTo>
                    <a:pt x="35" y="29"/>
                    <a:pt x="35" y="29"/>
                    <a:pt x="35" y="29"/>
                  </a:cubicBezTo>
                  <a:cubicBezTo>
                    <a:pt x="66" y="0"/>
                    <a:pt x="92" y="14"/>
                    <a:pt x="95" y="17"/>
                  </a:cubicBezTo>
                  <a:cubicBezTo>
                    <a:pt x="100" y="21"/>
                    <a:pt x="98" y="27"/>
                    <a:pt x="93" y="32"/>
                  </a:cubicBezTo>
                  <a:cubicBezTo>
                    <a:pt x="88" y="37"/>
                    <a:pt x="84" y="36"/>
                    <a:pt x="81" y="35"/>
                  </a:cubicBezTo>
                  <a:cubicBezTo>
                    <a:pt x="73" y="33"/>
                    <a:pt x="63" y="29"/>
                    <a:pt x="47" y="41"/>
                  </a:cubicBezTo>
                  <a:lnTo>
                    <a:pt x="81" y="73"/>
                  </a:lnTo>
                  <a:close/>
                  <a:moveTo>
                    <a:pt x="35" y="53"/>
                  </a:moveTo>
                  <a:cubicBezTo>
                    <a:pt x="23" y="68"/>
                    <a:pt x="28" y="80"/>
                    <a:pt x="34" y="85"/>
                  </a:cubicBezTo>
                  <a:cubicBezTo>
                    <a:pt x="43" y="94"/>
                    <a:pt x="54" y="88"/>
                    <a:pt x="66" y="82"/>
                  </a:cubicBezTo>
                  <a:lnTo>
                    <a:pt x="35" y="53"/>
                  </a:lnTo>
                  <a:close/>
                  <a:moveTo>
                    <a:pt x="131" y="122"/>
                  </a:moveTo>
                  <a:cubicBezTo>
                    <a:pt x="135" y="117"/>
                    <a:pt x="148" y="98"/>
                    <a:pt x="134" y="85"/>
                  </a:cubicBezTo>
                  <a:cubicBezTo>
                    <a:pt x="124" y="75"/>
                    <a:pt x="111" y="80"/>
                    <a:pt x="97" y="89"/>
                  </a:cubicBezTo>
                  <a:lnTo>
                    <a:pt x="131" y="1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44"/>
            <p:cNvSpPr/>
            <p:nvPr/>
          </p:nvSpPr>
          <p:spPr bwMode="auto">
            <a:xfrm>
              <a:off x="2585967" y="2154358"/>
              <a:ext cx="383531" cy="453428"/>
            </a:xfrm>
            <a:custGeom>
              <a:avLst/>
              <a:gdLst>
                <a:gd name="T0" fmla="*/ 140 w 181"/>
                <a:gd name="T1" fmla="*/ 0 h 214"/>
                <a:gd name="T2" fmla="*/ 132 w 181"/>
                <a:gd name="T3" fmla="*/ 16 h 214"/>
                <a:gd name="T4" fmla="*/ 74 w 181"/>
                <a:gd name="T5" fmla="*/ 95 h 214"/>
                <a:gd name="T6" fmla="*/ 74 w 181"/>
                <a:gd name="T7" fmla="*/ 95 h 214"/>
                <a:gd name="T8" fmla="*/ 33 w 181"/>
                <a:gd name="T9" fmla="*/ 125 h 214"/>
                <a:gd name="T10" fmla="*/ 0 w 181"/>
                <a:gd name="T11" fmla="*/ 162 h 214"/>
                <a:gd name="T12" fmla="*/ 1 w 181"/>
                <a:gd name="T13" fmla="*/ 166 h 214"/>
                <a:gd name="T14" fmla="*/ 3 w 181"/>
                <a:gd name="T15" fmla="*/ 179 h 214"/>
                <a:gd name="T16" fmla="*/ 97 w 181"/>
                <a:gd name="T17" fmla="*/ 197 h 214"/>
                <a:gd name="T18" fmla="*/ 109 w 181"/>
                <a:gd name="T19" fmla="*/ 117 h 214"/>
                <a:gd name="T20" fmla="*/ 143 w 181"/>
                <a:gd name="T21" fmla="*/ 76 h 214"/>
                <a:gd name="T22" fmla="*/ 138 w 181"/>
                <a:gd name="T23" fmla="*/ 198 h 214"/>
                <a:gd name="T24" fmla="*/ 155 w 181"/>
                <a:gd name="T25" fmla="*/ 198 h 214"/>
                <a:gd name="T26" fmla="*/ 159 w 181"/>
                <a:gd name="T27" fmla="*/ 105 h 214"/>
                <a:gd name="T28" fmla="*/ 171 w 181"/>
                <a:gd name="T29" fmla="*/ 49 h 214"/>
                <a:gd name="T30" fmla="*/ 140 w 181"/>
                <a:gd name="T31"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 h="214">
                  <a:moveTo>
                    <a:pt x="140" y="0"/>
                  </a:moveTo>
                  <a:cubicBezTo>
                    <a:pt x="140" y="0"/>
                    <a:pt x="143" y="2"/>
                    <a:pt x="132" y="16"/>
                  </a:cubicBezTo>
                  <a:cubicBezTo>
                    <a:pt x="119" y="33"/>
                    <a:pt x="95" y="43"/>
                    <a:pt x="74" y="95"/>
                  </a:cubicBezTo>
                  <a:cubicBezTo>
                    <a:pt x="74" y="95"/>
                    <a:pt x="74" y="95"/>
                    <a:pt x="74" y="95"/>
                  </a:cubicBezTo>
                  <a:cubicBezTo>
                    <a:pt x="55" y="137"/>
                    <a:pt x="33" y="125"/>
                    <a:pt x="33" y="125"/>
                  </a:cubicBezTo>
                  <a:cubicBezTo>
                    <a:pt x="26" y="158"/>
                    <a:pt x="0" y="148"/>
                    <a:pt x="0" y="162"/>
                  </a:cubicBezTo>
                  <a:cubicBezTo>
                    <a:pt x="0" y="162"/>
                    <a:pt x="0" y="164"/>
                    <a:pt x="1" y="166"/>
                  </a:cubicBezTo>
                  <a:cubicBezTo>
                    <a:pt x="3" y="179"/>
                    <a:pt x="3" y="179"/>
                    <a:pt x="3" y="179"/>
                  </a:cubicBezTo>
                  <a:cubicBezTo>
                    <a:pt x="3" y="179"/>
                    <a:pt x="13" y="214"/>
                    <a:pt x="97" y="197"/>
                  </a:cubicBezTo>
                  <a:cubicBezTo>
                    <a:pt x="100" y="185"/>
                    <a:pt x="103" y="159"/>
                    <a:pt x="109" y="117"/>
                  </a:cubicBezTo>
                  <a:cubicBezTo>
                    <a:pt x="117" y="57"/>
                    <a:pt x="143" y="76"/>
                    <a:pt x="143" y="76"/>
                  </a:cubicBezTo>
                  <a:cubicBezTo>
                    <a:pt x="138" y="198"/>
                    <a:pt x="138" y="198"/>
                    <a:pt x="138" y="198"/>
                  </a:cubicBezTo>
                  <a:cubicBezTo>
                    <a:pt x="146" y="201"/>
                    <a:pt x="155" y="198"/>
                    <a:pt x="155" y="198"/>
                  </a:cubicBezTo>
                  <a:cubicBezTo>
                    <a:pt x="155" y="198"/>
                    <a:pt x="155" y="142"/>
                    <a:pt x="159" y="105"/>
                  </a:cubicBezTo>
                  <a:cubicBezTo>
                    <a:pt x="162" y="68"/>
                    <a:pt x="171" y="49"/>
                    <a:pt x="171" y="49"/>
                  </a:cubicBezTo>
                  <a:cubicBezTo>
                    <a:pt x="171" y="49"/>
                    <a:pt x="181" y="9"/>
                    <a:pt x="14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5"/>
            <p:cNvSpPr>
              <a:spLocks noEditPoints="1"/>
            </p:cNvSpPr>
            <p:nvPr/>
          </p:nvSpPr>
          <p:spPr bwMode="auto">
            <a:xfrm>
              <a:off x="1412074" y="4684952"/>
              <a:ext cx="279584" cy="415792"/>
            </a:xfrm>
            <a:custGeom>
              <a:avLst/>
              <a:gdLst>
                <a:gd name="T0" fmla="*/ 110 w 132"/>
                <a:gd name="T1" fmla="*/ 0 h 196"/>
                <a:gd name="T2" fmla="*/ 21 w 132"/>
                <a:gd name="T3" fmla="*/ 0 h 196"/>
                <a:gd name="T4" fmla="*/ 0 w 132"/>
                <a:gd name="T5" fmla="*/ 21 h 196"/>
                <a:gd name="T6" fmla="*/ 0 w 132"/>
                <a:gd name="T7" fmla="*/ 175 h 196"/>
                <a:gd name="T8" fmla="*/ 21 w 132"/>
                <a:gd name="T9" fmla="*/ 196 h 196"/>
                <a:gd name="T10" fmla="*/ 110 w 132"/>
                <a:gd name="T11" fmla="*/ 196 h 196"/>
                <a:gd name="T12" fmla="*/ 132 w 132"/>
                <a:gd name="T13" fmla="*/ 175 h 196"/>
                <a:gd name="T14" fmla="*/ 132 w 132"/>
                <a:gd name="T15" fmla="*/ 21 h 196"/>
                <a:gd name="T16" fmla="*/ 110 w 132"/>
                <a:gd name="T17" fmla="*/ 0 h 196"/>
                <a:gd name="T18" fmla="*/ 66 w 132"/>
                <a:gd name="T19" fmla="*/ 177 h 196"/>
                <a:gd name="T20" fmla="*/ 54 w 132"/>
                <a:gd name="T21" fmla="*/ 165 h 196"/>
                <a:gd name="T22" fmla="*/ 66 w 132"/>
                <a:gd name="T23" fmla="*/ 153 h 196"/>
                <a:gd name="T24" fmla="*/ 78 w 132"/>
                <a:gd name="T25" fmla="*/ 165 h 196"/>
                <a:gd name="T26" fmla="*/ 66 w 132"/>
                <a:gd name="T27" fmla="*/ 177 h 196"/>
                <a:gd name="T28" fmla="*/ 113 w 132"/>
                <a:gd name="T29" fmla="*/ 141 h 196"/>
                <a:gd name="T30" fmla="*/ 18 w 132"/>
                <a:gd name="T31" fmla="*/ 141 h 196"/>
                <a:gd name="T32" fmla="*/ 18 w 132"/>
                <a:gd name="T33" fmla="*/ 19 h 196"/>
                <a:gd name="T34" fmla="*/ 113 w 132"/>
                <a:gd name="T35" fmla="*/ 19 h 196"/>
                <a:gd name="T36" fmla="*/ 113 w 132"/>
                <a:gd name="T37" fmla="*/ 14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2" h="196">
                  <a:moveTo>
                    <a:pt x="110" y="0"/>
                  </a:moveTo>
                  <a:cubicBezTo>
                    <a:pt x="21" y="0"/>
                    <a:pt x="21" y="0"/>
                    <a:pt x="21" y="0"/>
                  </a:cubicBezTo>
                  <a:cubicBezTo>
                    <a:pt x="9" y="0"/>
                    <a:pt x="0" y="9"/>
                    <a:pt x="0" y="21"/>
                  </a:cubicBezTo>
                  <a:cubicBezTo>
                    <a:pt x="0" y="175"/>
                    <a:pt x="0" y="175"/>
                    <a:pt x="0" y="175"/>
                  </a:cubicBezTo>
                  <a:cubicBezTo>
                    <a:pt x="0" y="187"/>
                    <a:pt x="9" y="196"/>
                    <a:pt x="21" y="196"/>
                  </a:cubicBezTo>
                  <a:cubicBezTo>
                    <a:pt x="110" y="196"/>
                    <a:pt x="110" y="196"/>
                    <a:pt x="110" y="196"/>
                  </a:cubicBezTo>
                  <a:cubicBezTo>
                    <a:pt x="122" y="196"/>
                    <a:pt x="132" y="187"/>
                    <a:pt x="132" y="175"/>
                  </a:cubicBezTo>
                  <a:cubicBezTo>
                    <a:pt x="132" y="21"/>
                    <a:pt x="132" y="21"/>
                    <a:pt x="132" y="21"/>
                  </a:cubicBezTo>
                  <a:cubicBezTo>
                    <a:pt x="132" y="9"/>
                    <a:pt x="122" y="0"/>
                    <a:pt x="110" y="0"/>
                  </a:cubicBezTo>
                  <a:close/>
                  <a:moveTo>
                    <a:pt x="66" y="177"/>
                  </a:moveTo>
                  <a:cubicBezTo>
                    <a:pt x="59" y="177"/>
                    <a:pt x="54" y="172"/>
                    <a:pt x="54" y="165"/>
                  </a:cubicBezTo>
                  <a:cubicBezTo>
                    <a:pt x="54" y="158"/>
                    <a:pt x="59" y="153"/>
                    <a:pt x="66" y="153"/>
                  </a:cubicBezTo>
                  <a:cubicBezTo>
                    <a:pt x="72" y="153"/>
                    <a:pt x="78" y="158"/>
                    <a:pt x="78" y="165"/>
                  </a:cubicBezTo>
                  <a:cubicBezTo>
                    <a:pt x="78" y="172"/>
                    <a:pt x="72" y="177"/>
                    <a:pt x="66" y="177"/>
                  </a:cubicBezTo>
                  <a:close/>
                  <a:moveTo>
                    <a:pt x="113" y="141"/>
                  </a:moveTo>
                  <a:cubicBezTo>
                    <a:pt x="18" y="141"/>
                    <a:pt x="18" y="141"/>
                    <a:pt x="18" y="141"/>
                  </a:cubicBezTo>
                  <a:cubicBezTo>
                    <a:pt x="18" y="19"/>
                    <a:pt x="18" y="19"/>
                    <a:pt x="18" y="19"/>
                  </a:cubicBezTo>
                  <a:cubicBezTo>
                    <a:pt x="113" y="19"/>
                    <a:pt x="113" y="19"/>
                    <a:pt x="113" y="19"/>
                  </a:cubicBezTo>
                  <a:lnTo>
                    <a:pt x="113" y="1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46"/>
            <p:cNvSpPr>
              <a:spLocks noEditPoints="1"/>
            </p:cNvSpPr>
            <p:nvPr/>
          </p:nvSpPr>
          <p:spPr bwMode="auto">
            <a:xfrm>
              <a:off x="5263522" y="3830966"/>
              <a:ext cx="695375" cy="456116"/>
            </a:xfrm>
            <a:custGeom>
              <a:avLst/>
              <a:gdLst>
                <a:gd name="T0" fmla="*/ 286 w 328"/>
                <a:gd name="T1" fmla="*/ 33 h 215"/>
                <a:gd name="T2" fmla="*/ 225 w 328"/>
                <a:gd name="T3" fmla="*/ 36 h 215"/>
                <a:gd name="T4" fmla="*/ 147 w 328"/>
                <a:gd name="T5" fmla="*/ 17 h 215"/>
                <a:gd name="T6" fmla="*/ 147 w 328"/>
                <a:gd name="T7" fmla="*/ 0 h 215"/>
                <a:gd name="T8" fmla="*/ 105 w 328"/>
                <a:gd name="T9" fmla="*/ 0 h 215"/>
                <a:gd name="T10" fmla="*/ 105 w 328"/>
                <a:gd name="T11" fmla="*/ 45 h 215"/>
                <a:gd name="T12" fmla="*/ 71 w 328"/>
                <a:gd name="T13" fmla="*/ 45 h 215"/>
                <a:gd name="T14" fmla="*/ 71 w 328"/>
                <a:gd name="T15" fmla="*/ 81 h 215"/>
                <a:gd name="T16" fmla="*/ 0 w 328"/>
                <a:gd name="T17" fmla="*/ 143 h 215"/>
                <a:gd name="T18" fmla="*/ 48 w 328"/>
                <a:gd name="T19" fmla="*/ 197 h 215"/>
                <a:gd name="T20" fmla="*/ 48 w 328"/>
                <a:gd name="T21" fmla="*/ 207 h 215"/>
                <a:gd name="T22" fmla="*/ 126 w 328"/>
                <a:gd name="T23" fmla="*/ 215 h 215"/>
                <a:gd name="T24" fmla="*/ 204 w 328"/>
                <a:gd name="T25" fmla="*/ 207 h 215"/>
                <a:gd name="T26" fmla="*/ 204 w 328"/>
                <a:gd name="T27" fmla="*/ 197 h 215"/>
                <a:gd name="T28" fmla="*/ 252 w 328"/>
                <a:gd name="T29" fmla="*/ 143 h 215"/>
                <a:gd name="T30" fmla="*/ 181 w 328"/>
                <a:gd name="T31" fmla="*/ 81 h 215"/>
                <a:gd name="T32" fmla="*/ 181 w 328"/>
                <a:gd name="T33" fmla="*/ 45 h 215"/>
                <a:gd name="T34" fmla="*/ 147 w 328"/>
                <a:gd name="T35" fmla="*/ 45 h 215"/>
                <a:gd name="T36" fmla="*/ 147 w 328"/>
                <a:gd name="T37" fmla="*/ 31 h 215"/>
                <a:gd name="T38" fmla="*/ 218 w 328"/>
                <a:gd name="T39" fmla="*/ 47 h 215"/>
                <a:gd name="T40" fmla="*/ 252 w 328"/>
                <a:gd name="T41" fmla="*/ 104 h 215"/>
                <a:gd name="T42" fmla="*/ 318 w 328"/>
                <a:gd name="T43" fmla="*/ 93 h 215"/>
                <a:gd name="T44" fmla="*/ 286 w 328"/>
                <a:gd name="T45" fmla="*/ 33 h 215"/>
                <a:gd name="T46" fmla="*/ 239 w 328"/>
                <a:gd name="T47" fmla="*/ 142 h 215"/>
                <a:gd name="T48" fmla="*/ 240 w 328"/>
                <a:gd name="T49" fmla="*/ 143 h 215"/>
                <a:gd name="T50" fmla="*/ 127 w 328"/>
                <a:gd name="T51" fmla="*/ 197 h 215"/>
                <a:gd name="T52" fmla="*/ 14 w 328"/>
                <a:gd name="T53" fmla="*/ 143 h 215"/>
                <a:gd name="T54" fmla="*/ 14 w 328"/>
                <a:gd name="T55" fmla="*/ 142 h 215"/>
                <a:gd name="T56" fmla="*/ 91 w 328"/>
                <a:gd name="T57" fmla="*/ 143 h 215"/>
                <a:gd name="T58" fmla="*/ 239 w 328"/>
                <a:gd name="T59" fmla="*/ 14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8" h="215">
                  <a:moveTo>
                    <a:pt x="286" y="33"/>
                  </a:moveTo>
                  <a:cubicBezTo>
                    <a:pt x="262" y="22"/>
                    <a:pt x="238" y="24"/>
                    <a:pt x="225" y="36"/>
                  </a:cubicBezTo>
                  <a:cubicBezTo>
                    <a:pt x="200" y="23"/>
                    <a:pt x="168" y="19"/>
                    <a:pt x="147" y="17"/>
                  </a:cubicBezTo>
                  <a:cubicBezTo>
                    <a:pt x="147" y="0"/>
                    <a:pt x="147" y="0"/>
                    <a:pt x="147" y="0"/>
                  </a:cubicBezTo>
                  <a:cubicBezTo>
                    <a:pt x="105" y="0"/>
                    <a:pt x="105" y="0"/>
                    <a:pt x="105" y="0"/>
                  </a:cubicBezTo>
                  <a:cubicBezTo>
                    <a:pt x="105" y="45"/>
                    <a:pt x="105" y="45"/>
                    <a:pt x="105" y="45"/>
                  </a:cubicBezTo>
                  <a:cubicBezTo>
                    <a:pt x="71" y="45"/>
                    <a:pt x="71" y="45"/>
                    <a:pt x="71" y="45"/>
                  </a:cubicBezTo>
                  <a:cubicBezTo>
                    <a:pt x="71" y="81"/>
                    <a:pt x="71" y="81"/>
                    <a:pt x="71" y="81"/>
                  </a:cubicBezTo>
                  <a:cubicBezTo>
                    <a:pt x="29" y="92"/>
                    <a:pt x="0" y="116"/>
                    <a:pt x="0" y="143"/>
                  </a:cubicBezTo>
                  <a:cubicBezTo>
                    <a:pt x="0" y="165"/>
                    <a:pt x="19" y="184"/>
                    <a:pt x="48" y="197"/>
                  </a:cubicBezTo>
                  <a:cubicBezTo>
                    <a:pt x="48" y="207"/>
                    <a:pt x="48" y="207"/>
                    <a:pt x="48" y="207"/>
                  </a:cubicBezTo>
                  <a:cubicBezTo>
                    <a:pt x="48" y="207"/>
                    <a:pt x="64" y="215"/>
                    <a:pt x="126" y="215"/>
                  </a:cubicBezTo>
                  <a:cubicBezTo>
                    <a:pt x="188" y="215"/>
                    <a:pt x="204" y="207"/>
                    <a:pt x="204" y="207"/>
                  </a:cubicBezTo>
                  <a:cubicBezTo>
                    <a:pt x="204" y="197"/>
                    <a:pt x="204" y="197"/>
                    <a:pt x="204" y="197"/>
                  </a:cubicBezTo>
                  <a:cubicBezTo>
                    <a:pt x="233" y="184"/>
                    <a:pt x="252" y="165"/>
                    <a:pt x="252" y="143"/>
                  </a:cubicBezTo>
                  <a:cubicBezTo>
                    <a:pt x="252" y="116"/>
                    <a:pt x="223" y="92"/>
                    <a:pt x="181" y="81"/>
                  </a:cubicBezTo>
                  <a:cubicBezTo>
                    <a:pt x="181" y="45"/>
                    <a:pt x="181" y="45"/>
                    <a:pt x="181" y="45"/>
                  </a:cubicBezTo>
                  <a:cubicBezTo>
                    <a:pt x="147" y="45"/>
                    <a:pt x="147" y="45"/>
                    <a:pt x="147" y="45"/>
                  </a:cubicBezTo>
                  <a:cubicBezTo>
                    <a:pt x="147" y="31"/>
                    <a:pt x="147" y="31"/>
                    <a:pt x="147" y="31"/>
                  </a:cubicBezTo>
                  <a:cubicBezTo>
                    <a:pt x="166" y="32"/>
                    <a:pt x="195" y="36"/>
                    <a:pt x="218" y="47"/>
                  </a:cubicBezTo>
                  <a:cubicBezTo>
                    <a:pt x="211" y="66"/>
                    <a:pt x="225" y="91"/>
                    <a:pt x="252" y="104"/>
                  </a:cubicBezTo>
                  <a:cubicBezTo>
                    <a:pt x="279" y="117"/>
                    <a:pt x="309" y="112"/>
                    <a:pt x="318" y="93"/>
                  </a:cubicBezTo>
                  <a:cubicBezTo>
                    <a:pt x="328" y="73"/>
                    <a:pt x="313" y="47"/>
                    <a:pt x="286" y="33"/>
                  </a:cubicBezTo>
                  <a:close/>
                  <a:moveTo>
                    <a:pt x="239" y="142"/>
                  </a:moveTo>
                  <a:cubicBezTo>
                    <a:pt x="239" y="142"/>
                    <a:pt x="240" y="142"/>
                    <a:pt x="240" y="143"/>
                  </a:cubicBezTo>
                  <a:cubicBezTo>
                    <a:pt x="240" y="173"/>
                    <a:pt x="189" y="197"/>
                    <a:pt x="127" y="197"/>
                  </a:cubicBezTo>
                  <a:cubicBezTo>
                    <a:pt x="64" y="197"/>
                    <a:pt x="14" y="173"/>
                    <a:pt x="14" y="143"/>
                  </a:cubicBezTo>
                  <a:cubicBezTo>
                    <a:pt x="14" y="142"/>
                    <a:pt x="14" y="142"/>
                    <a:pt x="14" y="142"/>
                  </a:cubicBezTo>
                  <a:cubicBezTo>
                    <a:pt x="34" y="145"/>
                    <a:pt x="63" y="147"/>
                    <a:pt x="91" y="143"/>
                  </a:cubicBezTo>
                  <a:cubicBezTo>
                    <a:pt x="131" y="136"/>
                    <a:pt x="190" y="154"/>
                    <a:pt x="239" y="1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47"/>
            <p:cNvSpPr/>
            <p:nvPr/>
          </p:nvSpPr>
          <p:spPr bwMode="auto">
            <a:xfrm>
              <a:off x="2809097" y="4486017"/>
              <a:ext cx="1697218" cy="2371983"/>
            </a:xfrm>
            <a:custGeom>
              <a:avLst/>
              <a:gdLst>
                <a:gd name="T0" fmla="*/ 790 w 801"/>
                <a:gd name="T1" fmla="*/ 577 h 1119"/>
                <a:gd name="T2" fmla="*/ 788 w 801"/>
                <a:gd name="T3" fmla="*/ 521 h 1119"/>
                <a:gd name="T4" fmla="*/ 756 w 801"/>
                <a:gd name="T5" fmla="*/ 497 h 1119"/>
                <a:gd name="T6" fmla="*/ 766 w 801"/>
                <a:gd name="T7" fmla="*/ 440 h 1119"/>
                <a:gd name="T8" fmla="*/ 788 w 801"/>
                <a:gd name="T9" fmla="*/ 382 h 1119"/>
                <a:gd name="T10" fmla="*/ 729 w 801"/>
                <a:gd name="T11" fmla="*/ 345 h 1119"/>
                <a:gd name="T12" fmla="*/ 699 w 801"/>
                <a:gd name="T13" fmla="*/ 316 h 1119"/>
                <a:gd name="T14" fmla="*/ 695 w 801"/>
                <a:gd name="T15" fmla="*/ 305 h 1119"/>
                <a:gd name="T16" fmla="*/ 701 w 801"/>
                <a:gd name="T17" fmla="*/ 263 h 1119"/>
                <a:gd name="T18" fmla="*/ 584 w 801"/>
                <a:gd name="T19" fmla="*/ 134 h 1119"/>
                <a:gd name="T20" fmla="*/ 579 w 801"/>
                <a:gd name="T21" fmla="*/ 106 h 1119"/>
                <a:gd name="T22" fmla="*/ 409 w 801"/>
                <a:gd name="T23" fmla="*/ 31 h 1119"/>
                <a:gd name="T24" fmla="*/ 400 w 801"/>
                <a:gd name="T25" fmla="*/ 32 h 1119"/>
                <a:gd name="T26" fmla="*/ 226 w 801"/>
                <a:gd name="T27" fmla="*/ 143 h 1119"/>
                <a:gd name="T28" fmla="*/ 158 w 801"/>
                <a:gd name="T29" fmla="*/ 186 h 1119"/>
                <a:gd name="T30" fmla="*/ 142 w 801"/>
                <a:gd name="T31" fmla="*/ 199 h 1119"/>
                <a:gd name="T32" fmla="*/ 139 w 801"/>
                <a:gd name="T33" fmla="*/ 201 h 1119"/>
                <a:gd name="T34" fmla="*/ 134 w 801"/>
                <a:gd name="T35" fmla="*/ 234 h 1119"/>
                <a:gd name="T36" fmla="*/ 59 w 801"/>
                <a:gd name="T37" fmla="*/ 234 h 1119"/>
                <a:gd name="T38" fmla="*/ 102 w 801"/>
                <a:gd name="T39" fmla="*/ 249 h 1119"/>
                <a:gd name="T40" fmla="*/ 26 w 801"/>
                <a:gd name="T41" fmla="*/ 385 h 1119"/>
                <a:gd name="T42" fmla="*/ 59 w 801"/>
                <a:gd name="T43" fmla="*/ 373 h 1119"/>
                <a:gd name="T44" fmla="*/ 54 w 801"/>
                <a:gd name="T45" fmla="*/ 409 h 1119"/>
                <a:gd name="T46" fmla="*/ 113 w 801"/>
                <a:gd name="T47" fmla="*/ 506 h 1119"/>
                <a:gd name="T48" fmla="*/ 105 w 801"/>
                <a:gd name="T49" fmla="*/ 691 h 1119"/>
                <a:gd name="T50" fmla="*/ 173 w 801"/>
                <a:gd name="T51" fmla="*/ 638 h 1119"/>
                <a:gd name="T52" fmla="*/ 160 w 801"/>
                <a:gd name="T53" fmla="*/ 588 h 1119"/>
                <a:gd name="T54" fmla="*/ 286 w 801"/>
                <a:gd name="T55" fmla="*/ 702 h 1119"/>
                <a:gd name="T56" fmla="*/ 273 w 801"/>
                <a:gd name="T57" fmla="*/ 730 h 1119"/>
                <a:gd name="T58" fmla="*/ 152 w 801"/>
                <a:gd name="T59" fmla="*/ 824 h 1119"/>
                <a:gd name="T60" fmla="*/ 225 w 801"/>
                <a:gd name="T61" fmla="*/ 820 h 1119"/>
                <a:gd name="T62" fmla="*/ 96 w 801"/>
                <a:gd name="T63" fmla="*/ 1037 h 1119"/>
                <a:gd name="T64" fmla="*/ 624 w 801"/>
                <a:gd name="T65" fmla="*/ 1119 h 1119"/>
                <a:gd name="T66" fmla="*/ 557 w 801"/>
                <a:gd name="T67" fmla="*/ 950 h 1119"/>
                <a:gd name="T68" fmla="*/ 548 w 801"/>
                <a:gd name="T69" fmla="*/ 846 h 1119"/>
                <a:gd name="T70" fmla="*/ 552 w 801"/>
                <a:gd name="T71" fmla="*/ 839 h 1119"/>
                <a:gd name="T72" fmla="*/ 600 w 801"/>
                <a:gd name="T73" fmla="*/ 735 h 1119"/>
                <a:gd name="T74" fmla="*/ 655 w 801"/>
                <a:gd name="T75" fmla="*/ 626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1" h="1119">
                  <a:moveTo>
                    <a:pt x="722" y="622"/>
                  </a:moveTo>
                  <a:cubicBezTo>
                    <a:pt x="722" y="622"/>
                    <a:pt x="789" y="617"/>
                    <a:pt x="790" y="577"/>
                  </a:cubicBezTo>
                  <a:cubicBezTo>
                    <a:pt x="790" y="577"/>
                    <a:pt x="791" y="565"/>
                    <a:pt x="782" y="552"/>
                  </a:cubicBezTo>
                  <a:cubicBezTo>
                    <a:pt x="782" y="552"/>
                    <a:pt x="770" y="537"/>
                    <a:pt x="788" y="521"/>
                  </a:cubicBezTo>
                  <a:cubicBezTo>
                    <a:pt x="788" y="521"/>
                    <a:pt x="791" y="487"/>
                    <a:pt x="758" y="499"/>
                  </a:cubicBezTo>
                  <a:cubicBezTo>
                    <a:pt x="756" y="497"/>
                    <a:pt x="756" y="497"/>
                    <a:pt x="756" y="497"/>
                  </a:cubicBezTo>
                  <a:cubicBezTo>
                    <a:pt x="756" y="497"/>
                    <a:pt x="785" y="478"/>
                    <a:pt x="781" y="463"/>
                  </a:cubicBezTo>
                  <a:cubicBezTo>
                    <a:pt x="781" y="463"/>
                    <a:pt x="771" y="454"/>
                    <a:pt x="766" y="440"/>
                  </a:cubicBezTo>
                  <a:cubicBezTo>
                    <a:pt x="766" y="440"/>
                    <a:pt x="762" y="431"/>
                    <a:pt x="779" y="420"/>
                  </a:cubicBezTo>
                  <a:cubicBezTo>
                    <a:pt x="779" y="420"/>
                    <a:pt x="801" y="397"/>
                    <a:pt x="788" y="382"/>
                  </a:cubicBezTo>
                  <a:cubicBezTo>
                    <a:pt x="788" y="382"/>
                    <a:pt x="783" y="371"/>
                    <a:pt x="757" y="364"/>
                  </a:cubicBezTo>
                  <a:cubicBezTo>
                    <a:pt x="757" y="364"/>
                    <a:pt x="741" y="356"/>
                    <a:pt x="729" y="345"/>
                  </a:cubicBezTo>
                  <a:cubicBezTo>
                    <a:pt x="729" y="345"/>
                    <a:pt x="714" y="332"/>
                    <a:pt x="704" y="325"/>
                  </a:cubicBezTo>
                  <a:cubicBezTo>
                    <a:pt x="704" y="325"/>
                    <a:pt x="701" y="322"/>
                    <a:pt x="699" y="316"/>
                  </a:cubicBezTo>
                  <a:cubicBezTo>
                    <a:pt x="699" y="316"/>
                    <a:pt x="714" y="309"/>
                    <a:pt x="705" y="297"/>
                  </a:cubicBezTo>
                  <a:cubicBezTo>
                    <a:pt x="705" y="297"/>
                    <a:pt x="701" y="310"/>
                    <a:pt x="695" y="305"/>
                  </a:cubicBezTo>
                  <a:cubicBezTo>
                    <a:pt x="695" y="305"/>
                    <a:pt x="696" y="282"/>
                    <a:pt x="705" y="276"/>
                  </a:cubicBezTo>
                  <a:cubicBezTo>
                    <a:pt x="705" y="276"/>
                    <a:pt x="713" y="265"/>
                    <a:pt x="701" y="263"/>
                  </a:cubicBezTo>
                  <a:cubicBezTo>
                    <a:pt x="701" y="263"/>
                    <a:pt x="666" y="204"/>
                    <a:pt x="661" y="197"/>
                  </a:cubicBezTo>
                  <a:cubicBezTo>
                    <a:pt x="661" y="197"/>
                    <a:pt x="621" y="142"/>
                    <a:pt x="584" y="134"/>
                  </a:cubicBezTo>
                  <a:cubicBezTo>
                    <a:pt x="584" y="134"/>
                    <a:pt x="622" y="96"/>
                    <a:pt x="582" y="78"/>
                  </a:cubicBezTo>
                  <a:cubicBezTo>
                    <a:pt x="582" y="78"/>
                    <a:pt x="599" y="105"/>
                    <a:pt x="579" y="106"/>
                  </a:cubicBezTo>
                  <a:cubicBezTo>
                    <a:pt x="579" y="106"/>
                    <a:pt x="579" y="54"/>
                    <a:pt x="511" y="37"/>
                  </a:cubicBezTo>
                  <a:cubicBezTo>
                    <a:pt x="444" y="20"/>
                    <a:pt x="418" y="30"/>
                    <a:pt x="409" y="31"/>
                  </a:cubicBezTo>
                  <a:cubicBezTo>
                    <a:pt x="409" y="31"/>
                    <a:pt x="458" y="6"/>
                    <a:pt x="505" y="22"/>
                  </a:cubicBezTo>
                  <a:cubicBezTo>
                    <a:pt x="505" y="22"/>
                    <a:pt x="464" y="0"/>
                    <a:pt x="400" y="32"/>
                  </a:cubicBezTo>
                  <a:cubicBezTo>
                    <a:pt x="400" y="32"/>
                    <a:pt x="320" y="46"/>
                    <a:pt x="289" y="91"/>
                  </a:cubicBezTo>
                  <a:cubicBezTo>
                    <a:pt x="289" y="91"/>
                    <a:pt x="264" y="92"/>
                    <a:pt x="226" y="143"/>
                  </a:cubicBezTo>
                  <a:cubicBezTo>
                    <a:pt x="226" y="143"/>
                    <a:pt x="204" y="171"/>
                    <a:pt x="189" y="171"/>
                  </a:cubicBezTo>
                  <a:cubicBezTo>
                    <a:pt x="173" y="172"/>
                    <a:pt x="160" y="174"/>
                    <a:pt x="158" y="186"/>
                  </a:cubicBezTo>
                  <a:cubicBezTo>
                    <a:pt x="157" y="198"/>
                    <a:pt x="152" y="216"/>
                    <a:pt x="162" y="221"/>
                  </a:cubicBezTo>
                  <a:cubicBezTo>
                    <a:pt x="162" y="221"/>
                    <a:pt x="152" y="221"/>
                    <a:pt x="142" y="199"/>
                  </a:cubicBezTo>
                  <a:cubicBezTo>
                    <a:pt x="142" y="199"/>
                    <a:pt x="127" y="169"/>
                    <a:pt x="101" y="185"/>
                  </a:cubicBezTo>
                  <a:cubicBezTo>
                    <a:pt x="101" y="185"/>
                    <a:pt x="124" y="175"/>
                    <a:pt x="139" y="201"/>
                  </a:cubicBezTo>
                  <a:cubicBezTo>
                    <a:pt x="139" y="201"/>
                    <a:pt x="146" y="217"/>
                    <a:pt x="156" y="223"/>
                  </a:cubicBezTo>
                  <a:cubicBezTo>
                    <a:pt x="156" y="223"/>
                    <a:pt x="138" y="230"/>
                    <a:pt x="134" y="234"/>
                  </a:cubicBezTo>
                  <a:cubicBezTo>
                    <a:pt x="134" y="234"/>
                    <a:pt x="120" y="223"/>
                    <a:pt x="93" y="235"/>
                  </a:cubicBezTo>
                  <a:cubicBezTo>
                    <a:pt x="93" y="235"/>
                    <a:pt x="78" y="244"/>
                    <a:pt x="59" y="234"/>
                  </a:cubicBezTo>
                  <a:cubicBezTo>
                    <a:pt x="59" y="234"/>
                    <a:pt x="71" y="247"/>
                    <a:pt x="93" y="239"/>
                  </a:cubicBezTo>
                  <a:cubicBezTo>
                    <a:pt x="93" y="239"/>
                    <a:pt x="112" y="235"/>
                    <a:pt x="102" y="249"/>
                  </a:cubicBezTo>
                  <a:cubicBezTo>
                    <a:pt x="102" y="249"/>
                    <a:pt x="35" y="290"/>
                    <a:pt x="58" y="351"/>
                  </a:cubicBezTo>
                  <a:cubicBezTo>
                    <a:pt x="58" y="351"/>
                    <a:pt x="20" y="358"/>
                    <a:pt x="26" y="385"/>
                  </a:cubicBezTo>
                  <a:cubicBezTo>
                    <a:pt x="26" y="385"/>
                    <a:pt x="27" y="361"/>
                    <a:pt x="58" y="359"/>
                  </a:cubicBezTo>
                  <a:cubicBezTo>
                    <a:pt x="58" y="359"/>
                    <a:pt x="57" y="370"/>
                    <a:pt x="59" y="373"/>
                  </a:cubicBezTo>
                  <a:cubicBezTo>
                    <a:pt x="59" y="373"/>
                    <a:pt x="0" y="432"/>
                    <a:pt x="65" y="486"/>
                  </a:cubicBezTo>
                  <a:cubicBezTo>
                    <a:pt x="65" y="486"/>
                    <a:pt x="23" y="443"/>
                    <a:pt x="54" y="409"/>
                  </a:cubicBezTo>
                  <a:cubicBezTo>
                    <a:pt x="54" y="409"/>
                    <a:pt x="42" y="477"/>
                    <a:pt x="96" y="499"/>
                  </a:cubicBezTo>
                  <a:cubicBezTo>
                    <a:pt x="96" y="499"/>
                    <a:pt x="109" y="510"/>
                    <a:pt x="113" y="506"/>
                  </a:cubicBezTo>
                  <a:cubicBezTo>
                    <a:pt x="113" y="506"/>
                    <a:pt x="114" y="553"/>
                    <a:pt x="129" y="562"/>
                  </a:cubicBezTo>
                  <a:cubicBezTo>
                    <a:pt x="129" y="562"/>
                    <a:pt x="37" y="636"/>
                    <a:pt x="105" y="691"/>
                  </a:cubicBezTo>
                  <a:cubicBezTo>
                    <a:pt x="105" y="691"/>
                    <a:pt x="44" y="642"/>
                    <a:pt x="134" y="568"/>
                  </a:cubicBezTo>
                  <a:cubicBezTo>
                    <a:pt x="134" y="568"/>
                    <a:pt x="136" y="625"/>
                    <a:pt x="173" y="638"/>
                  </a:cubicBezTo>
                  <a:cubicBezTo>
                    <a:pt x="173" y="638"/>
                    <a:pt x="141" y="622"/>
                    <a:pt x="144" y="576"/>
                  </a:cubicBezTo>
                  <a:cubicBezTo>
                    <a:pt x="144" y="576"/>
                    <a:pt x="146" y="587"/>
                    <a:pt x="160" y="588"/>
                  </a:cubicBezTo>
                  <a:cubicBezTo>
                    <a:pt x="160" y="588"/>
                    <a:pt x="158" y="611"/>
                    <a:pt x="172" y="618"/>
                  </a:cubicBezTo>
                  <a:cubicBezTo>
                    <a:pt x="172" y="618"/>
                    <a:pt x="187" y="722"/>
                    <a:pt x="286" y="702"/>
                  </a:cubicBezTo>
                  <a:cubicBezTo>
                    <a:pt x="286" y="702"/>
                    <a:pt x="251" y="747"/>
                    <a:pt x="212" y="700"/>
                  </a:cubicBezTo>
                  <a:cubicBezTo>
                    <a:pt x="212" y="700"/>
                    <a:pt x="228" y="736"/>
                    <a:pt x="273" y="730"/>
                  </a:cubicBezTo>
                  <a:cubicBezTo>
                    <a:pt x="273" y="730"/>
                    <a:pt x="277" y="754"/>
                    <a:pt x="250" y="764"/>
                  </a:cubicBezTo>
                  <a:cubicBezTo>
                    <a:pt x="222" y="773"/>
                    <a:pt x="169" y="784"/>
                    <a:pt x="152" y="824"/>
                  </a:cubicBezTo>
                  <a:cubicBezTo>
                    <a:pt x="152" y="824"/>
                    <a:pt x="137" y="849"/>
                    <a:pt x="150" y="906"/>
                  </a:cubicBezTo>
                  <a:cubicBezTo>
                    <a:pt x="150" y="906"/>
                    <a:pt x="127" y="811"/>
                    <a:pt x="225" y="820"/>
                  </a:cubicBezTo>
                  <a:cubicBezTo>
                    <a:pt x="225" y="820"/>
                    <a:pt x="152" y="872"/>
                    <a:pt x="128" y="935"/>
                  </a:cubicBezTo>
                  <a:cubicBezTo>
                    <a:pt x="104" y="999"/>
                    <a:pt x="103" y="1011"/>
                    <a:pt x="96" y="1037"/>
                  </a:cubicBezTo>
                  <a:cubicBezTo>
                    <a:pt x="88" y="1063"/>
                    <a:pt x="78" y="1119"/>
                    <a:pt x="78" y="1119"/>
                  </a:cubicBezTo>
                  <a:cubicBezTo>
                    <a:pt x="624" y="1119"/>
                    <a:pt x="624" y="1119"/>
                    <a:pt x="624" y="1119"/>
                  </a:cubicBezTo>
                  <a:cubicBezTo>
                    <a:pt x="624" y="1119"/>
                    <a:pt x="592" y="1076"/>
                    <a:pt x="581" y="1038"/>
                  </a:cubicBezTo>
                  <a:cubicBezTo>
                    <a:pt x="569" y="1001"/>
                    <a:pt x="562" y="958"/>
                    <a:pt x="557" y="950"/>
                  </a:cubicBezTo>
                  <a:cubicBezTo>
                    <a:pt x="552" y="942"/>
                    <a:pt x="544" y="934"/>
                    <a:pt x="544" y="911"/>
                  </a:cubicBezTo>
                  <a:cubicBezTo>
                    <a:pt x="543" y="888"/>
                    <a:pt x="540" y="858"/>
                    <a:pt x="548" y="846"/>
                  </a:cubicBezTo>
                  <a:cubicBezTo>
                    <a:pt x="548" y="846"/>
                    <a:pt x="572" y="844"/>
                    <a:pt x="563" y="879"/>
                  </a:cubicBezTo>
                  <a:cubicBezTo>
                    <a:pt x="563" y="879"/>
                    <a:pt x="577" y="857"/>
                    <a:pt x="552" y="839"/>
                  </a:cubicBezTo>
                  <a:cubicBezTo>
                    <a:pt x="552" y="839"/>
                    <a:pt x="571" y="799"/>
                    <a:pt x="579" y="785"/>
                  </a:cubicBezTo>
                  <a:cubicBezTo>
                    <a:pt x="587" y="772"/>
                    <a:pt x="595" y="741"/>
                    <a:pt x="600" y="735"/>
                  </a:cubicBezTo>
                  <a:cubicBezTo>
                    <a:pt x="605" y="728"/>
                    <a:pt x="619" y="701"/>
                    <a:pt x="621" y="683"/>
                  </a:cubicBezTo>
                  <a:cubicBezTo>
                    <a:pt x="624" y="665"/>
                    <a:pt x="632" y="630"/>
                    <a:pt x="655" y="626"/>
                  </a:cubicBezTo>
                  <a:cubicBezTo>
                    <a:pt x="655" y="626"/>
                    <a:pt x="668" y="619"/>
                    <a:pt x="722" y="622"/>
                  </a:cubicBezTo>
                  <a:close/>
                </a:path>
              </a:pathLst>
            </a:custGeom>
            <a:solidFill>
              <a:schemeClr val="tx2">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1" name="Rectangle 80"/>
          <p:cNvSpPr/>
          <p:nvPr/>
        </p:nvSpPr>
        <p:spPr>
          <a:xfrm>
            <a:off x="7128993" y="4383384"/>
            <a:ext cx="3706097" cy="3002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2" name="Group 81"/>
          <p:cNvGrpSpPr/>
          <p:nvPr/>
        </p:nvGrpSpPr>
        <p:grpSpPr>
          <a:xfrm>
            <a:off x="7112327" y="4372560"/>
            <a:ext cx="1869713" cy="347491"/>
            <a:chOff x="7183923" y="3575245"/>
            <a:chExt cx="2041562" cy="379430"/>
          </a:xfrm>
        </p:grpSpPr>
        <p:sp>
          <p:nvSpPr>
            <p:cNvPr id="83" name="Rectangle 82"/>
            <p:cNvSpPr/>
            <p:nvPr/>
          </p:nvSpPr>
          <p:spPr>
            <a:xfrm>
              <a:off x="7202120" y="3587057"/>
              <a:ext cx="2023365" cy="3278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Content Placeholder 2"/>
            <p:cNvSpPr txBox="1"/>
            <p:nvPr/>
          </p:nvSpPr>
          <p:spPr>
            <a:xfrm>
              <a:off x="7183923" y="3575245"/>
              <a:ext cx="716892" cy="379430"/>
            </a:xfrm>
            <a:prstGeom prst="rect">
              <a:avLst/>
            </a:prstGeom>
            <a:noFill/>
          </p:spPr>
          <p:txBody>
            <a:bodyPr vert="horz" wrap="square" lIns="111657" tIns="55828" rIns="111657" bIns="5582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endPar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5" name="Rectangle 84"/>
          <p:cNvSpPr/>
          <p:nvPr/>
        </p:nvSpPr>
        <p:spPr>
          <a:xfrm>
            <a:off x="7128993" y="5738725"/>
            <a:ext cx="3706097" cy="3002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6" name="Group 85"/>
          <p:cNvGrpSpPr/>
          <p:nvPr/>
        </p:nvGrpSpPr>
        <p:grpSpPr>
          <a:xfrm>
            <a:off x="7112327" y="5729125"/>
            <a:ext cx="1542704" cy="347491"/>
            <a:chOff x="7183923" y="5056502"/>
            <a:chExt cx="1684497" cy="379431"/>
          </a:xfrm>
        </p:grpSpPr>
        <p:sp>
          <p:nvSpPr>
            <p:cNvPr id="87" name="Rectangle 86"/>
            <p:cNvSpPr/>
            <p:nvPr/>
          </p:nvSpPr>
          <p:spPr>
            <a:xfrm>
              <a:off x="7202120" y="5066968"/>
              <a:ext cx="1666300" cy="3278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Content Placeholder 2"/>
            <p:cNvSpPr txBox="1"/>
            <p:nvPr/>
          </p:nvSpPr>
          <p:spPr>
            <a:xfrm>
              <a:off x="7183923" y="5056502"/>
              <a:ext cx="716892" cy="379431"/>
            </a:xfrm>
            <a:prstGeom prst="rect">
              <a:avLst/>
            </a:prstGeom>
            <a:noFill/>
          </p:spPr>
          <p:txBody>
            <a:bodyPr vert="horz" wrap="square" lIns="111657" tIns="55828" rIns="111657" bIns="5582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45%</a:t>
              </a:r>
            </a:p>
          </p:txBody>
        </p:sp>
      </p:grpSp>
      <p:sp>
        <p:nvSpPr>
          <p:cNvPr id="89" name="Rectangle 88"/>
          <p:cNvSpPr/>
          <p:nvPr/>
        </p:nvSpPr>
        <p:spPr>
          <a:xfrm>
            <a:off x="7128993" y="5284273"/>
            <a:ext cx="3706097" cy="3002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0" name="Group 89"/>
          <p:cNvGrpSpPr/>
          <p:nvPr/>
        </p:nvGrpSpPr>
        <p:grpSpPr>
          <a:xfrm>
            <a:off x="7112327" y="5273445"/>
            <a:ext cx="2778071" cy="347491"/>
            <a:chOff x="7183923" y="4558935"/>
            <a:chExt cx="3033408" cy="379430"/>
          </a:xfrm>
        </p:grpSpPr>
        <p:sp>
          <p:nvSpPr>
            <p:cNvPr id="91" name="Rectangle 90"/>
            <p:cNvSpPr/>
            <p:nvPr/>
          </p:nvSpPr>
          <p:spPr>
            <a:xfrm>
              <a:off x="7202120" y="4570747"/>
              <a:ext cx="3015211" cy="3278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Content Placeholder 2"/>
            <p:cNvSpPr txBox="1"/>
            <p:nvPr/>
          </p:nvSpPr>
          <p:spPr>
            <a:xfrm>
              <a:off x="7183923" y="4558935"/>
              <a:ext cx="716891" cy="379430"/>
            </a:xfrm>
            <a:prstGeom prst="rect">
              <a:avLst/>
            </a:prstGeom>
            <a:noFill/>
          </p:spPr>
          <p:txBody>
            <a:bodyPr vert="horz" wrap="square" lIns="111657" tIns="55828" rIns="111657" bIns="5582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75%</a:t>
              </a:r>
            </a:p>
          </p:txBody>
        </p:sp>
      </p:grpSp>
      <p:sp>
        <p:nvSpPr>
          <p:cNvPr id="93" name="Rectangle 92"/>
          <p:cNvSpPr/>
          <p:nvPr/>
        </p:nvSpPr>
        <p:spPr>
          <a:xfrm>
            <a:off x="7128993" y="4830267"/>
            <a:ext cx="3706097" cy="3002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4" name="Group 93"/>
          <p:cNvGrpSpPr/>
          <p:nvPr/>
        </p:nvGrpSpPr>
        <p:grpSpPr>
          <a:xfrm>
            <a:off x="7112327" y="4819439"/>
            <a:ext cx="2196723" cy="347491"/>
            <a:chOff x="7183923" y="4063200"/>
            <a:chExt cx="2398628" cy="379430"/>
          </a:xfrm>
        </p:grpSpPr>
        <p:sp>
          <p:nvSpPr>
            <p:cNvPr id="95" name="Rectangle 94"/>
            <p:cNvSpPr/>
            <p:nvPr/>
          </p:nvSpPr>
          <p:spPr>
            <a:xfrm>
              <a:off x="7202120" y="4075012"/>
              <a:ext cx="2380431" cy="3278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Content Placeholder 2"/>
            <p:cNvSpPr txBox="1"/>
            <p:nvPr/>
          </p:nvSpPr>
          <p:spPr>
            <a:xfrm>
              <a:off x="7183923" y="4063200"/>
              <a:ext cx="716891" cy="379430"/>
            </a:xfrm>
            <a:prstGeom prst="rect">
              <a:avLst/>
            </a:prstGeom>
            <a:noFill/>
          </p:spPr>
          <p:txBody>
            <a:bodyPr vert="horz" wrap="square" lIns="111657" tIns="55828" rIns="111657" bIns="5582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62%</a:t>
              </a:r>
            </a:p>
          </p:txBody>
        </p:sp>
      </p:grpSp>
      <p:grpSp>
        <p:nvGrpSpPr>
          <p:cNvPr id="97" name="Group 96"/>
          <p:cNvGrpSpPr/>
          <p:nvPr/>
        </p:nvGrpSpPr>
        <p:grpSpPr>
          <a:xfrm>
            <a:off x="6671219" y="4815521"/>
            <a:ext cx="303711" cy="304230"/>
            <a:chOff x="7275629" y="3973834"/>
            <a:chExt cx="464344" cy="465138"/>
          </a:xfrm>
          <a:solidFill>
            <a:schemeClr val="tx2">
              <a:lumMod val="60000"/>
              <a:lumOff val="40000"/>
            </a:schemeClr>
          </a:solidFill>
        </p:grpSpPr>
        <p:sp>
          <p:nvSpPr>
            <p:cNvPr id="98"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4" name="Group 103"/>
          <p:cNvGrpSpPr/>
          <p:nvPr/>
        </p:nvGrpSpPr>
        <p:grpSpPr>
          <a:xfrm>
            <a:off x="6697641" y="5746669"/>
            <a:ext cx="258082" cy="294879"/>
            <a:chOff x="9162373" y="3045147"/>
            <a:chExt cx="406400" cy="464344"/>
          </a:xfrm>
          <a:solidFill>
            <a:schemeClr val="tx2">
              <a:lumMod val="60000"/>
              <a:lumOff val="40000"/>
            </a:schemeClr>
          </a:solidFill>
        </p:grpSpPr>
        <p:sp>
          <p:nvSpPr>
            <p:cNvPr id="105" name="AutoShape 48"/>
            <p:cNvSpPr/>
            <p:nvPr/>
          </p:nvSpPr>
          <p:spPr bwMode="auto">
            <a:xfrm>
              <a:off x="9162373" y="3045147"/>
              <a:ext cx="406400"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 name="AutoShape 49"/>
            <p:cNvSpPr/>
            <p:nvPr/>
          </p:nvSpPr>
          <p:spPr bwMode="auto">
            <a:xfrm>
              <a:off x="9481460" y="3407890"/>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 name="AutoShape 50"/>
            <p:cNvSpPr/>
            <p:nvPr/>
          </p:nvSpPr>
          <p:spPr bwMode="auto">
            <a:xfrm>
              <a:off x="9481460" y="3320578"/>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 name="AutoShape 51"/>
            <p:cNvSpPr/>
            <p:nvPr/>
          </p:nvSpPr>
          <p:spPr bwMode="auto">
            <a:xfrm>
              <a:off x="9481460" y="3233265"/>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9" name="Group 108"/>
          <p:cNvGrpSpPr/>
          <p:nvPr/>
        </p:nvGrpSpPr>
        <p:grpSpPr>
          <a:xfrm>
            <a:off x="6726195" y="4378634"/>
            <a:ext cx="208703" cy="304230"/>
            <a:chOff x="3582988" y="3510757"/>
            <a:chExt cx="319088" cy="465138"/>
          </a:xfrm>
          <a:solidFill>
            <a:schemeClr val="tx2">
              <a:lumMod val="60000"/>
              <a:lumOff val="40000"/>
            </a:schemeClr>
          </a:solidFill>
        </p:grpSpPr>
        <p:sp>
          <p:nvSpPr>
            <p:cNvPr id="110"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1"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2" name="Group 111"/>
          <p:cNvGrpSpPr/>
          <p:nvPr/>
        </p:nvGrpSpPr>
        <p:grpSpPr>
          <a:xfrm>
            <a:off x="6709529" y="5281094"/>
            <a:ext cx="227912" cy="304230"/>
            <a:chOff x="2639219" y="3510757"/>
            <a:chExt cx="348456" cy="465138"/>
          </a:xfrm>
          <a:solidFill>
            <a:schemeClr val="tx2">
              <a:lumMod val="60000"/>
              <a:lumOff val="40000"/>
            </a:schemeClr>
          </a:solidFill>
        </p:grpSpPr>
        <p:sp>
          <p:nvSpPr>
            <p:cNvPr id="113" name="AutoShape 115"/>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4"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16" name="TextBox 115"/>
          <p:cNvSpPr txBox="1"/>
          <p:nvPr/>
        </p:nvSpPr>
        <p:spPr>
          <a:xfrm>
            <a:off x="6675599" y="2849811"/>
            <a:ext cx="1256754" cy="258532"/>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Rectangle 117"/>
          <p:cNvSpPr/>
          <p:nvPr/>
        </p:nvSpPr>
        <p:spPr>
          <a:xfrm>
            <a:off x="6675598" y="3072711"/>
            <a:ext cx="4159493" cy="281872"/>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115"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17"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9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16"/>
                                        </p:tgtEl>
                                        <p:attrNameLst>
                                          <p:attrName>style.visibility</p:attrName>
                                        </p:attrNameLst>
                                      </p:cBhvr>
                                      <p:to>
                                        <p:strVal val="visible"/>
                                      </p:to>
                                    </p:set>
                                    <p:animEffect transition="in" filter="wipe(left)">
                                      <p:cBhvr>
                                        <p:cTn id="13" dur="500"/>
                                        <p:tgtEl>
                                          <p:spTgt spid="116"/>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8"/>
                                        </p:tgtEl>
                                        <p:attrNameLst>
                                          <p:attrName>style.visibility</p:attrName>
                                        </p:attrNameLst>
                                      </p:cBhvr>
                                      <p:to>
                                        <p:strVal val="visible"/>
                                      </p:to>
                                    </p:set>
                                    <p:animEffect transition="in" filter="wipe(left)">
                                      <p:cBhvr>
                                        <p:cTn id="17" dur="500"/>
                                        <p:tgtEl>
                                          <p:spTgt spid="118"/>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09"/>
                                        </p:tgtEl>
                                        <p:attrNameLst>
                                          <p:attrName>style.visibility</p:attrName>
                                        </p:attrNameLst>
                                      </p:cBhvr>
                                      <p:to>
                                        <p:strVal val="visible"/>
                                      </p:to>
                                    </p:set>
                                    <p:anim calcmode="lin" valueType="num">
                                      <p:cBhvr>
                                        <p:cTn id="21" dur="500" fill="hold"/>
                                        <p:tgtEl>
                                          <p:spTgt spid="109"/>
                                        </p:tgtEl>
                                        <p:attrNameLst>
                                          <p:attrName>ppt_w</p:attrName>
                                        </p:attrNameLst>
                                      </p:cBhvr>
                                      <p:tavLst>
                                        <p:tav tm="0">
                                          <p:val>
                                            <p:fltVal val="0"/>
                                          </p:val>
                                        </p:tav>
                                        <p:tav tm="100000">
                                          <p:val>
                                            <p:strVal val="#ppt_w"/>
                                          </p:val>
                                        </p:tav>
                                      </p:tavLst>
                                    </p:anim>
                                    <p:anim calcmode="lin" valueType="num">
                                      <p:cBhvr>
                                        <p:cTn id="22" dur="500" fill="hold"/>
                                        <p:tgtEl>
                                          <p:spTgt spid="109"/>
                                        </p:tgtEl>
                                        <p:attrNameLst>
                                          <p:attrName>ppt_h</p:attrName>
                                        </p:attrNameLst>
                                      </p:cBhvr>
                                      <p:tavLst>
                                        <p:tav tm="0">
                                          <p:val>
                                            <p:fltVal val="0"/>
                                          </p:val>
                                        </p:tav>
                                        <p:tav tm="100000">
                                          <p:val>
                                            <p:strVal val="#ppt_h"/>
                                          </p:val>
                                        </p:tav>
                                      </p:tavLst>
                                    </p:anim>
                                    <p:animEffect transition="in" filter="fade">
                                      <p:cBhvr>
                                        <p:cTn id="23" dur="500"/>
                                        <p:tgtEl>
                                          <p:spTgt spid="10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97"/>
                                        </p:tgtEl>
                                        <p:attrNameLst>
                                          <p:attrName>style.visibility</p:attrName>
                                        </p:attrNameLst>
                                      </p:cBhvr>
                                      <p:to>
                                        <p:strVal val="visible"/>
                                      </p:to>
                                    </p:set>
                                    <p:anim calcmode="lin" valueType="num">
                                      <p:cBhvr>
                                        <p:cTn id="31" dur="500" fill="hold"/>
                                        <p:tgtEl>
                                          <p:spTgt spid="97"/>
                                        </p:tgtEl>
                                        <p:attrNameLst>
                                          <p:attrName>ppt_w</p:attrName>
                                        </p:attrNameLst>
                                      </p:cBhvr>
                                      <p:tavLst>
                                        <p:tav tm="0">
                                          <p:val>
                                            <p:fltVal val="0"/>
                                          </p:val>
                                        </p:tav>
                                        <p:tav tm="100000">
                                          <p:val>
                                            <p:strVal val="#ppt_w"/>
                                          </p:val>
                                        </p:tav>
                                      </p:tavLst>
                                    </p:anim>
                                    <p:anim calcmode="lin" valueType="num">
                                      <p:cBhvr>
                                        <p:cTn id="32" dur="500" fill="hold"/>
                                        <p:tgtEl>
                                          <p:spTgt spid="97"/>
                                        </p:tgtEl>
                                        <p:attrNameLst>
                                          <p:attrName>ppt_h</p:attrName>
                                        </p:attrNameLst>
                                      </p:cBhvr>
                                      <p:tavLst>
                                        <p:tav tm="0">
                                          <p:val>
                                            <p:fltVal val="0"/>
                                          </p:val>
                                        </p:tav>
                                        <p:tav tm="100000">
                                          <p:val>
                                            <p:strVal val="#ppt_h"/>
                                          </p:val>
                                        </p:tav>
                                      </p:tavLst>
                                    </p:anim>
                                    <p:animEffect transition="in" filter="fade">
                                      <p:cBhvr>
                                        <p:cTn id="33" dur="500"/>
                                        <p:tgtEl>
                                          <p:spTgt spid="97"/>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112"/>
                                        </p:tgtEl>
                                        <p:attrNameLst>
                                          <p:attrName>style.visibility</p:attrName>
                                        </p:attrNameLst>
                                      </p:cBhvr>
                                      <p:to>
                                        <p:strVal val="visible"/>
                                      </p:to>
                                    </p:set>
                                    <p:anim calcmode="lin" valueType="num">
                                      <p:cBhvr>
                                        <p:cTn id="41" dur="500" fill="hold"/>
                                        <p:tgtEl>
                                          <p:spTgt spid="112"/>
                                        </p:tgtEl>
                                        <p:attrNameLst>
                                          <p:attrName>ppt_w</p:attrName>
                                        </p:attrNameLst>
                                      </p:cBhvr>
                                      <p:tavLst>
                                        <p:tav tm="0">
                                          <p:val>
                                            <p:fltVal val="0"/>
                                          </p:val>
                                        </p:tav>
                                        <p:tav tm="100000">
                                          <p:val>
                                            <p:strVal val="#ppt_w"/>
                                          </p:val>
                                        </p:tav>
                                      </p:tavLst>
                                    </p:anim>
                                    <p:anim calcmode="lin" valueType="num">
                                      <p:cBhvr>
                                        <p:cTn id="42" dur="500" fill="hold"/>
                                        <p:tgtEl>
                                          <p:spTgt spid="112"/>
                                        </p:tgtEl>
                                        <p:attrNameLst>
                                          <p:attrName>ppt_h</p:attrName>
                                        </p:attrNameLst>
                                      </p:cBhvr>
                                      <p:tavLst>
                                        <p:tav tm="0">
                                          <p:val>
                                            <p:fltVal val="0"/>
                                          </p:val>
                                        </p:tav>
                                        <p:tav tm="100000">
                                          <p:val>
                                            <p:strVal val="#ppt_h"/>
                                          </p:val>
                                        </p:tav>
                                      </p:tavLst>
                                    </p:anim>
                                    <p:animEffect transition="in" filter="fade">
                                      <p:cBhvr>
                                        <p:cTn id="43" dur="500"/>
                                        <p:tgtEl>
                                          <p:spTgt spid="112"/>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wipe(left)">
                                      <p:cBhvr>
                                        <p:cTn id="47" dur="500"/>
                                        <p:tgtEl>
                                          <p:spTgt spid="89"/>
                                        </p:tgtEl>
                                      </p:cBhvr>
                                    </p:animEffect>
                                  </p:childTnLst>
                                </p:cTn>
                              </p:par>
                            </p:childTnLst>
                          </p:cTn>
                        </p:par>
                        <p:par>
                          <p:cTn id="48" fill="hold">
                            <p:stCondLst>
                              <p:cond delay="5000"/>
                            </p:stCondLst>
                            <p:childTnLst>
                              <p:par>
                                <p:cTn id="49" presetID="53" presetClass="entr" presetSubtype="16" fill="hold" nodeType="afterEffect">
                                  <p:stCondLst>
                                    <p:cond delay="0"/>
                                  </p:stCondLst>
                                  <p:childTnLst>
                                    <p:set>
                                      <p:cBhvr>
                                        <p:cTn id="50" dur="1" fill="hold">
                                          <p:stCondLst>
                                            <p:cond delay="0"/>
                                          </p:stCondLst>
                                        </p:cTn>
                                        <p:tgtEl>
                                          <p:spTgt spid="104"/>
                                        </p:tgtEl>
                                        <p:attrNameLst>
                                          <p:attrName>style.visibility</p:attrName>
                                        </p:attrNameLst>
                                      </p:cBhvr>
                                      <p:to>
                                        <p:strVal val="visible"/>
                                      </p:to>
                                    </p:set>
                                    <p:anim calcmode="lin" valueType="num">
                                      <p:cBhvr>
                                        <p:cTn id="51" dur="500" fill="hold"/>
                                        <p:tgtEl>
                                          <p:spTgt spid="104"/>
                                        </p:tgtEl>
                                        <p:attrNameLst>
                                          <p:attrName>ppt_w</p:attrName>
                                        </p:attrNameLst>
                                      </p:cBhvr>
                                      <p:tavLst>
                                        <p:tav tm="0">
                                          <p:val>
                                            <p:fltVal val="0"/>
                                          </p:val>
                                        </p:tav>
                                        <p:tav tm="100000">
                                          <p:val>
                                            <p:strVal val="#ppt_w"/>
                                          </p:val>
                                        </p:tav>
                                      </p:tavLst>
                                    </p:anim>
                                    <p:anim calcmode="lin" valueType="num">
                                      <p:cBhvr>
                                        <p:cTn id="52" dur="500" fill="hold"/>
                                        <p:tgtEl>
                                          <p:spTgt spid="104"/>
                                        </p:tgtEl>
                                        <p:attrNameLst>
                                          <p:attrName>ppt_h</p:attrName>
                                        </p:attrNameLst>
                                      </p:cBhvr>
                                      <p:tavLst>
                                        <p:tav tm="0">
                                          <p:val>
                                            <p:fltVal val="0"/>
                                          </p:val>
                                        </p:tav>
                                        <p:tav tm="100000">
                                          <p:val>
                                            <p:strVal val="#ppt_h"/>
                                          </p:val>
                                        </p:tav>
                                      </p:tavLst>
                                    </p:anim>
                                    <p:animEffect transition="in" filter="fade">
                                      <p:cBhvr>
                                        <p:cTn id="53" dur="500"/>
                                        <p:tgtEl>
                                          <p:spTgt spid="10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85"/>
                                        </p:tgtEl>
                                        <p:attrNameLst>
                                          <p:attrName>style.visibility</p:attrName>
                                        </p:attrNameLst>
                                      </p:cBhvr>
                                      <p:to>
                                        <p:strVal val="visible"/>
                                      </p:to>
                                    </p:set>
                                    <p:animEffect transition="in" filter="wipe(left)">
                                      <p:cBhvr>
                                        <p:cTn id="57" dur="500"/>
                                        <p:tgtEl>
                                          <p:spTgt spid="85"/>
                                        </p:tgtEl>
                                      </p:cBhvr>
                                    </p:animEffect>
                                  </p:childTnLst>
                                </p:cTn>
                              </p:par>
                            </p:childTnLst>
                          </p:cTn>
                        </p:par>
                        <p:par>
                          <p:cTn id="58" fill="hold">
                            <p:stCondLst>
                              <p:cond delay="6000"/>
                            </p:stCondLst>
                            <p:childTnLst>
                              <p:par>
                                <p:cTn id="59" presetID="22" presetClass="entr" presetSubtype="8" fill="hold" nodeType="afterEffect">
                                  <p:stCondLst>
                                    <p:cond delay="0"/>
                                  </p:stCondLst>
                                  <p:childTnLst>
                                    <p:set>
                                      <p:cBhvr>
                                        <p:cTn id="60" dur="1" fill="hold">
                                          <p:stCondLst>
                                            <p:cond delay="0"/>
                                          </p:stCondLst>
                                        </p:cTn>
                                        <p:tgtEl>
                                          <p:spTgt spid="82"/>
                                        </p:tgtEl>
                                        <p:attrNameLst>
                                          <p:attrName>style.visibility</p:attrName>
                                        </p:attrNameLst>
                                      </p:cBhvr>
                                      <p:to>
                                        <p:strVal val="visible"/>
                                      </p:to>
                                    </p:set>
                                    <p:animEffect transition="in" filter="wipe(left)">
                                      <p:cBhvr>
                                        <p:cTn id="61" dur="500"/>
                                        <p:tgtEl>
                                          <p:spTgt spid="82"/>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left)">
                                      <p:cBhvr>
                                        <p:cTn id="65" dur="500"/>
                                        <p:tgtEl>
                                          <p:spTgt spid="94"/>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90"/>
                                        </p:tgtEl>
                                        <p:attrNameLst>
                                          <p:attrName>style.visibility</p:attrName>
                                        </p:attrNameLst>
                                      </p:cBhvr>
                                      <p:to>
                                        <p:strVal val="visible"/>
                                      </p:to>
                                    </p:set>
                                    <p:animEffect transition="in" filter="wipe(left)">
                                      <p:cBhvr>
                                        <p:cTn id="69" dur="500"/>
                                        <p:tgtEl>
                                          <p:spTgt spid="90"/>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86"/>
                                        </p:tgtEl>
                                        <p:attrNameLst>
                                          <p:attrName>style.visibility</p:attrName>
                                        </p:attrNameLst>
                                      </p:cBhvr>
                                      <p:to>
                                        <p:strVal val="visible"/>
                                      </p:to>
                                    </p:set>
                                    <p:animEffect transition="in" filter="wipe(left)">
                                      <p:cBhvr>
                                        <p:cTn id="7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5" grpId="0" animBg="1"/>
      <p:bldP spid="89" grpId="0" animBg="1"/>
      <p:bldP spid="93" grpId="0" animBg="1"/>
      <p:bldP spid="116" grpId="0"/>
      <p:bldP spid="1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339733" y="2236764"/>
            <a:ext cx="3000210" cy="3000210"/>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5" name="椭圆 4"/>
          <p:cNvSpPr/>
          <p:nvPr/>
        </p:nvSpPr>
        <p:spPr>
          <a:xfrm>
            <a:off x="5036420" y="2236764"/>
            <a:ext cx="3000210" cy="300021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6" name="椭圆 5"/>
          <p:cNvSpPr/>
          <p:nvPr/>
        </p:nvSpPr>
        <p:spPr>
          <a:xfrm>
            <a:off x="8733108" y="2236764"/>
            <a:ext cx="3000210" cy="3000210"/>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nvGrpSpPr>
          <p:cNvPr id="20" name="组合 29"/>
          <p:cNvGrpSpPr/>
          <p:nvPr/>
        </p:nvGrpSpPr>
        <p:grpSpPr bwMode="auto">
          <a:xfrm>
            <a:off x="3493900" y="2334985"/>
            <a:ext cx="662992" cy="665225"/>
            <a:chOff x="2484120" y="1661160"/>
            <a:chExt cx="472440" cy="472440"/>
          </a:xfrm>
        </p:grpSpPr>
        <p:sp>
          <p:nvSpPr>
            <p:cNvPr id="24" name="椭圆 23"/>
            <p:cNvSpPr/>
            <p:nvPr/>
          </p:nvSpPr>
          <p:spPr>
            <a:xfrm>
              <a:off x="2484120" y="1661160"/>
              <a:ext cx="472440" cy="472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32788" name="矩形 26"/>
            <p:cNvSpPr>
              <a:spLocks noChangeArrowheads="1"/>
            </p:cNvSpPr>
            <p:nvPr/>
          </p:nvSpPr>
          <p:spPr bwMode="auto">
            <a:xfrm>
              <a:off x="2547824" y="1745731"/>
              <a:ext cx="332632" cy="28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en-US" altLang="zh-CN" sz="1970" b="1">
                  <a:solidFill>
                    <a:schemeClr val="bg1"/>
                  </a:solidFill>
                  <a:latin typeface="Helvetica" panose="020B0604020202020204" pitchFamily="34" charset="0"/>
                </a:rPr>
                <a:t>01</a:t>
              </a:r>
              <a:endParaRPr lang="zh-CN" altLang="en-US" sz="1830">
                <a:solidFill>
                  <a:schemeClr val="bg1"/>
                </a:solidFill>
              </a:endParaRPr>
            </a:p>
          </p:txBody>
        </p:sp>
      </p:grpSp>
      <p:grpSp>
        <p:nvGrpSpPr>
          <p:cNvPr id="27" name="组合 30"/>
          <p:cNvGrpSpPr/>
          <p:nvPr/>
        </p:nvGrpSpPr>
        <p:grpSpPr bwMode="auto">
          <a:xfrm>
            <a:off x="7244168" y="2334985"/>
            <a:ext cx="662992" cy="665225"/>
            <a:chOff x="5151120" y="1661160"/>
            <a:chExt cx="472440" cy="472440"/>
          </a:xfrm>
        </p:grpSpPr>
        <p:sp>
          <p:nvSpPr>
            <p:cNvPr id="25" name="椭圆 24"/>
            <p:cNvSpPr/>
            <p:nvPr/>
          </p:nvSpPr>
          <p:spPr>
            <a:xfrm>
              <a:off x="5151120" y="1661160"/>
              <a:ext cx="472440" cy="4724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32786" name="矩形 27"/>
            <p:cNvSpPr>
              <a:spLocks noChangeArrowheads="1"/>
            </p:cNvSpPr>
            <p:nvPr/>
          </p:nvSpPr>
          <p:spPr bwMode="auto">
            <a:xfrm>
              <a:off x="5199584" y="1745731"/>
              <a:ext cx="332632" cy="28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en-US" altLang="zh-CN" sz="1970" b="1" dirty="0">
                  <a:solidFill>
                    <a:schemeClr val="bg1"/>
                  </a:solidFill>
                  <a:latin typeface="Helvetica" panose="020B0604020202020204" pitchFamily="34" charset="0"/>
                </a:rPr>
                <a:t>02</a:t>
              </a:r>
              <a:endParaRPr lang="zh-CN" altLang="en-US" sz="1830" dirty="0">
                <a:solidFill>
                  <a:schemeClr val="bg1"/>
                </a:solidFill>
              </a:endParaRPr>
            </a:p>
          </p:txBody>
        </p:sp>
      </p:grpSp>
      <p:grpSp>
        <p:nvGrpSpPr>
          <p:cNvPr id="28" name="组合 31"/>
          <p:cNvGrpSpPr/>
          <p:nvPr/>
        </p:nvGrpSpPr>
        <p:grpSpPr bwMode="auto">
          <a:xfrm>
            <a:off x="11048000" y="2334985"/>
            <a:ext cx="662992" cy="665225"/>
            <a:chOff x="7856220" y="1661160"/>
            <a:chExt cx="472440" cy="472440"/>
          </a:xfrm>
        </p:grpSpPr>
        <p:sp>
          <p:nvSpPr>
            <p:cNvPr id="26" name="椭圆 25"/>
            <p:cNvSpPr/>
            <p:nvPr/>
          </p:nvSpPr>
          <p:spPr>
            <a:xfrm>
              <a:off x="7856220" y="1661160"/>
              <a:ext cx="472440" cy="472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32784" name="矩形 28"/>
            <p:cNvSpPr>
              <a:spLocks noChangeArrowheads="1"/>
            </p:cNvSpPr>
            <p:nvPr/>
          </p:nvSpPr>
          <p:spPr bwMode="auto">
            <a:xfrm>
              <a:off x="7912304" y="1745731"/>
              <a:ext cx="332632" cy="28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en-US" altLang="zh-CN" sz="1970" b="1">
                  <a:solidFill>
                    <a:schemeClr val="bg1"/>
                  </a:solidFill>
                  <a:latin typeface="Helvetica" panose="020B0604020202020204" pitchFamily="34" charset="0"/>
                </a:rPr>
                <a:t>03</a:t>
              </a:r>
              <a:endParaRPr lang="zh-CN" altLang="en-US" sz="1830">
                <a:solidFill>
                  <a:schemeClr val="bg1"/>
                </a:solidFill>
              </a:endParaRPr>
            </a:p>
          </p:txBody>
        </p:sp>
      </p:grpSp>
      <p:sp>
        <p:nvSpPr>
          <p:cNvPr id="32" name="TextBox 15"/>
          <p:cNvSpPr txBox="1"/>
          <p:nvPr/>
        </p:nvSpPr>
        <p:spPr>
          <a:xfrm>
            <a:off x="1677695" y="5780662"/>
            <a:ext cx="2709932" cy="838853"/>
          </a:xfrm>
          <a:prstGeom prst="rect">
            <a:avLst/>
          </a:prstGeom>
          <a:noFill/>
        </p:spPr>
        <p:txBody>
          <a:bodyPr wrap="square" lIns="99220" tIns="49610" rIns="99220" bIns="49610" rtlCol="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3" name="TextBox 16"/>
          <p:cNvSpPr txBox="1"/>
          <p:nvPr/>
        </p:nvSpPr>
        <p:spPr>
          <a:xfrm>
            <a:off x="1677695" y="5459931"/>
            <a:ext cx="1816205" cy="315633"/>
          </a:xfrm>
          <a:prstGeom prst="rect">
            <a:avLst/>
          </a:prstGeom>
          <a:noFill/>
        </p:spPr>
        <p:txBody>
          <a:bodyPr wrap="none" lIns="99220" tIns="49610" rIns="99220" bIns="4961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34" name="TextBox 15"/>
          <p:cNvSpPr txBox="1"/>
          <p:nvPr/>
        </p:nvSpPr>
        <p:spPr>
          <a:xfrm>
            <a:off x="5478170" y="5780662"/>
            <a:ext cx="2709932" cy="838853"/>
          </a:xfrm>
          <a:prstGeom prst="rect">
            <a:avLst/>
          </a:prstGeom>
          <a:noFill/>
        </p:spPr>
        <p:txBody>
          <a:bodyPr wrap="square" lIns="99220" tIns="49610" rIns="99220" bIns="49610" rtlCol="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5" name="TextBox 16"/>
          <p:cNvSpPr txBox="1"/>
          <p:nvPr/>
        </p:nvSpPr>
        <p:spPr>
          <a:xfrm>
            <a:off x="5478170" y="5459931"/>
            <a:ext cx="1816205" cy="315633"/>
          </a:xfrm>
          <a:prstGeom prst="rect">
            <a:avLst/>
          </a:prstGeom>
          <a:noFill/>
        </p:spPr>
        <p:txBody>
          <a:bodyPr wrap="none" lIns="99220" tIns="49610" rIns="99220" bIns="4961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36" name="TextBox 15"/>
          <p:cNvSpPr txBox="1"/>
          <p:nvPr/>
        </p:nvSpPr>
        <p:spPr>
          <a:xfrm>
            <a:off x="9069095" y="5780662"/>
            <a:ext cx="2709932" cy="838853"/>
          </a:xfrm>
          <a:prstGeom prst="rect">
            <a:avLst/>
          </a:prstGeom>
          <a:noFill/>
        </p:spPr>
        <p:txBody>
          <a:bodyPr wrap="square" lIns="99220" tIns="49610" rIns="99220" bIns="49610" rtlCol="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7" name="TextBox 16"/>
          <p:cNvSpPr txBox="1"/>
          <p:nvPr/>
        </p:nvSpPr>
        <p:spPr>
          <a:xfrm>
            <a:off x="9069095" y="5459931"/>
            <a:ext cx="1816205" cy="315633"/>
          </a:xfrm>
          <a:prstGeom prst="rect">
            <a:avLst/>
          </a:prstGeom>
          <a:noFill/>
        </p:spPr>
        <p:txBody>
          <a:bodyPr wrap="none" lIns="99220" tIns="49610" rIns="99220" bIns="4961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21"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2"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9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4000">
        <p14:switch dir="r"/>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700"/>
                                  </p:stCondLst>
                                  <p:childTnLst>
                                    <p:set>
                                      <p:cBhvr>
                                        <p:cTn id="21" dur="1" fill="hold">
                                          <p:stCondLst>
                                            <p:cond delay="0"/>
                                          </p:stCondLst>
                                        </p:cTn>
                                        <p:tgtEl>
                                          <p:spTgt spid="20"/>
                                        </p:tgtEl>
                                        <p:attrNameLst>
                                          <p:attrName>style.visibility</p:attrName>
                                        </p:attrNameLst>
                                      </p:cBhvr>
                                      <p:to>
                                        <p:strVal val="visible"/>
                                      </p:to>
                                    </p:set>
                                    <p:anim calcmode="lin" valueType="num">
                                      <p:cBhvr>
                                        <p:cTn id="22" dur="750" fill="hold"/>
                                        <p:tgtEl>
                                          <p:spTgt spid="20"/>
                                        </p:tgtEl>
                                        <p:attrNameLst>
                                          <p:attrName>ppt_w</p:attrName>
                                        </p:attrNameLst>
                                      </p:cBhvr>
                                      <p:tavLst>
                                        <p:tav tm="0">
                                          <p:val>
                                            <p:fltVal val="0"/>
                                          </p:val>
                                        </p:tav>
                                        <p:tav tm="100000">
                                          <p:val>
                                            <p:strVal val="#ppt_w"/>
                                          </p:val>
                                        </p:tav>
                                      </p:tavLst>
                                    </p:anim>
                                    <p:anim calcmode="lin" valueType="num">
                                      <p:cBhvr>
                                        <p:cTn id="23" dur="750" fill="hold"/>
                                        <p:tgtEl>
                                          <p:spTgt spid="20"/>
                                        </p:tgtEl>
                                        <p:attrNameLst>
                                          <p:attrName>ppt_h</p:attrName>
                                        </p:attrNameLst>
                                      </p:cBhvr>
                                      <p:tavLst>
                                        <p:tav tm="0">
                                          <p:val>
                                            <p:fltVal val="0"/>
                                          </p:val>
                                        </p:tav>
                                        <p:tav tm="100000">
                                          <p:val>
                                            <p:strVal val="#ppt_h"/>
                                          </p:val>
                                        </p:tav>
                                      </p:tavLst>
                                    </p:anim>
                                    <p:animEffect transition="in" filter="fade">
                                      <p:cBhvr>
                                        <p:cTn id="24" dur="750"/>
                                        <p:tgtEl>
                                          <p:spTgt spid="20"/>
                                        </p:tgtEl>
                                      </p:cBhvr>
                                    </p:animEffect>
                                  </p:childTnLst>
                                </p:cTn>
                              </p:par>
                              <p:par>
                                <p:cTn id="25" presetID="53" presetClass="entr" presetSubtype="16" fill="hold" nodeType="withEffect">
                                  <p:stCondLst>
                                    <p:cond delay="900"/>
                                  </p:stCondLst>
                                  <p:childTnLst>
                                    <p:set>
                                      <p:cBhvr>
                                        <p:cTn id="26" dur="1" fill="hold">
                                          <p:stCondLst>
                                            <p:cond delay="0"/>
                                          </p:stCondLst>
                                        </p:cTn>
                                        <p:tgtEl>
                                          <p:spTgt spid="27"/>
                                        </p:tgtEl>
                                        <p:attrNameLst>
                                          <p:attrName>style.visibility</p:attrName>
                                        </p:attrNameLst>
                                      </p:cBhvr>
                                      <p:to>
                                        <p:strVal val="visible"/>
                                      </p:to>
                                    </p:set>
                                    <p:anim calcmode="lin" valueType="num">
                                      <p:cBhvr>
                                        <p:cTn id="27" dur="750" fill="hold"/>
                                        <p:tgtEl>
                                          <p:spTgt spid="27"/>
                                        </p:tgtEl>
                                        <p:attrNameLst>
                                          <p:attrName>ppt_w</p:attrName>
                                        </p:attrNameLst>
                                      </p:cBhvr>
                                      <p:tavLst>
                                        <p:tav tm="0">
                                          <p:val>
                                            <p:fltVal val="0"/>
                                          </p:val>
                                        </p:tav>
                                        <p:tav tm="100000">
                                          <p:val>
                                            <p:strVal val="#ppt_w"/>
                                          </p:val>
                                        </p:tav>
                                      </p:tavLst>
                                    </p:anim>
                                    <p:anim calcmode="lin" valueType="num">
                                      <p:cBhvr>
                                        <p:cTn id="28" dur="750" fill="hold"/>
                                        <p:tgtEl>
                                          <p:spTgt spid="27"/>
                                        </p:tgtEl>
                                        <p:attrNameLst>
                                          <p:attrName>ppt_h</p:attrName>
                                        </p:attrNameLst>
                                      </p:cBhvr>
                                      <p:tavLst>
                                        <p:tav tm="0">
                                          <p:val>
                                            <p:fltVal val="0"/>
                                          </p:val>
                                        </p:tav>
                                        <p:tav tm="100000">
                                          <p:val>
                                            <p:strVal val="#ppt_h"/>
                                          </p:val>
                                        </p:tav>
                                      </p:tavLst>
                                    </p:anim>
                                    <p:animEffect transition="in" filter="fade">
                                      <p:cBhvr>
                                        <p:cTn id="29" dur="750"/>
                                        <p:tgtEl>
                                          <p:spTgt spid="27"/>
                                        </p:tgtEl>
                                      </p:cBhvr>
                                    </p:animEffect>
                                  </p:childTnLst>
                                </p:cTn>
                              </p:par>
                              <p:par>
                                <p:cTn id="30" presetID="53" presetClass="entr" presetSubtype="16" fill="hold" nodeType="withEffect">
                                  <p:stCondLst>
                                    <p:cond delay="1100"/>
                                  </p:stCondLst>
                                  <p:childTnLst>
                                    <p:set>
                                      <p:cBhvr>
                                        <p:cTn id="31" dur="1" fill="hold">
                                          <p:stCondLst>
                                            <p:cond delay="0"/>
                                          </p:stCondLst>
                                        </p:cTn>
                                        <p:tgtEl>
                                          <p:spTgt spid="28"/>
                                        </p:tgtEl>
                                        <p:attrNameLst>
                                          <p:attrName>style.visibility</p:attrName>
                                        </p:attrNameLst>
                                      </p:cBhvr>
                                      <p:to>
                                        <p:strVal val="visible"/>
                                      </p:to>
                                    </p:set>
                                    <p:anim calcmode="lin" valueType="num">
                                      <p:cBhvr>
                                        <p:cTn id="32" dur="750" fill="hold"/>
                                        <p:tgtEl>
                                          <p:spTgt spid="28"/>
                                        </p:tgtEl>
                                        <p:attrNameLst>
                                          <p:attrName>ppt_w</p:attrName>
                                        </p:attrNameLst>
                                      </p:cBhvr>
                                      <p:tavLst>
                                        <p:tav tm="0">
                                          <p:val>
                                            <p:fltVal val="0"/>
                                          </p:val>
                                        </p:tav>
                                        <p:tav tm="100000">
                                          <p:val>
                                            <p:strVal val="#ppt_w"/>
                                          </p:val>
                                        </p:tav>
                                      </p:tavLst>
                                    </p:anim>
                                    <p:anim calcmode="lin" valueType="num">
                                      <p:cBhvr>
                                        <p:cTn id="33" dur="750" fill="hold"/>
                                        <p:tgtEl>
                                          <p:spTgt spid="28"/>
                                        </p:tgtEl>
                                        <p:attrNameLst>
                                          <p:attrName>ppt_h</p:attrName>
                                        </p:attrNameLst>
                                      </p:cBhvr>
                                      <p:tavLst>
                                        <p:tav tm="0">
                                          <p:val>
                                            <p:fltVal val="0"/>
                                          </p:val>
                                        </p:tav>
                                        <p:tav tm="100000">
                                          <p:val>
                                            <p:strVal val="#ppt_h"/>
                                          </p:val>
                                        </p:tav>
                                      </p:tavLst>
                                    </p:anim>
                                    <p:animEffect transition="in" filter="fade">
                                      <p:cBhvr>
                                        <p:cTn id="34" dur="750"/>
                                        <p:tgtEl>
                                          <p:spTgt spid="28"/>
                                        </p:tgtEl>
                                      </p:cBhvr>
                                    </p:animEffect>
                                  </p:childTnLst>
                                </p:cTn>
                              </p:par>
                              <p:par>
                                <p:cTn id="35" presetID="17" presetClass="entr" presetSubtype="1" fill="hold" grpId="0" nodeType="withEffect">
                                  <p:stCondLst>
                                    <p:cond delay="1100"/>
                                  </p:stCondLst>
                                  <p:iterate type="lt">
                                    <p:tmPct val="40000"/>
                                  </p:iterate>
                                  <p:childTnLst>
                                    <p:set>
                                      <p:cBhvr>
                                        <p:cTn id="36" dur="1" fill="hold">
                                          <p:stCondLst>
                                            <p:cond delay="0"/>
                                          </p:stCondLst>
                                        </p:cTn>
                                        <p:tgtEl>
                                          <p:spTgt spid="33"/>
                                        </p:tgtEl>
                                        <p:attrNameLst>
                                          <p:attrName>style.visibility</p:attrName>
                                        </p:attrNameLst>
                                      </p:cBhvr>
                                      <p:to>
                                        <p:strVal val="visible"/>
                                      </p:to>
                                    </p:set>
                                    <p:anim calcmode="lin" valueType="num">
                                      <p:cBhvr>
                                        <p:cTn id="37" dur="700" fill="hold"/>
                                        <p:tgtEl>
                                          <p:spTgt spid="33"/>
                                        </p:tgtEl>
                                        <p:attrNameLst>
                                          <p:attrName>ppt_x</p:attrName>
                                        </p:attrNameLst>
                                      </p:cBhvr>
                                      <p:tavLst>
                                        <p:tav tm="0">
                                          <p:val>
                                            <p:strVal val="#ppt_x"/>
                                          </p:val>
                                        </p:tav>
                                        <p:tav tm="100000">
                                          <p:val>
                                            <p:strVal val="#ppt_x"/>
                                          </p:val>
                                        </p:tav>
                                      </p:tavLst>
                                    </p:anim>
                                    <p:anim calcmode="lin" valueType="num">
                                      <p:cBhvr>
                                        <p:cTn id="38" dur="700" fill="hold"/>
                                        <p:tgtEl>
                                          <p:spTgt spid="33"/>
                                        </p:tgtEl>
                                        <p:attrNameLst>
                                          <p:attrName>ppt_y</p:attrName>
                                        </p:attrNameLst>
                                      </p:cBhvr>
                                      <p:tavLst>
                                        <p:tav tm="0">
                                          <p:val>
                                            <p:strVal val="#ppt_y-#ppt_h/2"/>
                                          </p:val>
                                        </p:tav>
                                        <p:tav tm="100000">
                                          <p:val>
                                            <p:strVal val="#ppt_y"/>
                                          </p:val>
                                        </p:tav>
                                      </p:tavLst>
                                    </p:anim>
                                    <p:anim calcmode="lin" valueType="num">
                                      <p:cBhvr>
                                        <p:cTn id="39" dur="700" fill="hold"/>
                                        <p:tgtEl>
                                          <p:spTgt spid="33"/>
                                        </p:tgtEl>
                                        <p:attrNameLst>
                                          <p:attrName>ppt_w</p:attrName>
                                        </p:attrNameLst>
                                      </p:cBhvr>
                                      <p:tavLst>
                                        <p:tav tm="0">
                                          <p:val>
                                            <p:strVal val="#ppt_w"/>
                                          </p:val>
                                        </p:tav>
                                        <p:tav tm="100000">
                                          <p:val>
                                            <p:strVal val="#ppt_w"/>
                                          </p:val>
                                        </p:tav>
                                      </p:tavLst>
                                    </p:anim>
                                    <p:anim calcmode="lin" valueType="num">
                                      <p:cBhvr>
                                        <p:cTn id="40" dur="700" fill="hold"/>
                                        <p:tgtEl>
                                          <p:spTgt spid="33"/>
                                        </p:tgtEl>
                                        <p:attrNameLst>
                                          <p:attrName>ppt_h</p:attrName>
                                        </p:attrNameLst>
                                      </p:cBhvr>
                                      <p:tavLst>
                                        <p:tav tm="0">
                                          <p:val>
                                            <p:fltVal val="0"/>
                                          </p:val>
                                        </p:tav>
                                        <p:tav tm="100000">
                                          <p:val>
                                            <p:strVal val="#ppt_h"/>
                                          </p:val>
                                        </p:tav>
                                      </p:tavLst>
                                    </p:anim>
                                  </p:childTnLst>
                                </p:cTn>
                              </p:par>
                              <p:par>
                                <p:cTn id="41" presetID="22" presetClass="entr" presetSubtype="8" fill="hold" grpId="0" nodeType="withEffect">
                                  <p:stCondLst>
                                    <p:cond delay="110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700"/>
                                        <p:tgtEl>
                                          <p:spTgt spid="32"/>
                                        </p:tgtEl>
                                      </p:cBhvr>
                                    </p:animEffect>
                                  </p:childTnLst>
                                </p:cTn>
                              </p:par>
                              <p:par>
                                <p:cTn id="44" presetID="17" presetClass="entr" presetSubtype="1" fill="hold" grpId="0" nodeType="withEffect">
                                  <p:stCondLst>
                                    <p:cond delay="1400"/>
                                  </p:stCondLst>
                                  <p:iterate type="lt">
                                    <p:tmPct val="40000"/>
                                  </p:iterate>
                                  <p:childTnLst>
                                    <p:set>
                                      <p:cBhvr>
                                        <p:cTn id="45" dur="1" fill="hold">
                                          <p:stCondLst>
                                            <p:cond delay="0"/>
                                          </p:stCondLst>
                                        </p:cTn>
                                        <p:tgtEl>
                                          <p:spTgt spid="35"/>
                                        </p:tgtEl>
                                        <p:attrNameLst>
                                          <p:attrName>style.visibility</p:attrName>
                                        </p:attrNameLst>
                                      </p:cBhvr>
                                      <p:to>
                                        <p:strVal val="visible"/>
                                      </p:to>
                                    </p:set>
                                    <p:anim calcmode="lin" valueType="num">
                                      <p:cBhvr>
                                        <p:cTn id="46" dur="700" fill="hold"/>
                                        <p:tgtEl>
                                          <p:spTgt spid="35"/>
                                        </p:tgtEl>
                                        <p:attrNameLst>
                                          <p:attrName>ppt_x</p:attrName>
                                        </p:attrNameLst>
                                      </p:cBhvr>
                                      <p:tavLst>
                                        <p:tav tm="0">
                                          <p:val>
                                            <p:strVal val="#ppt_x"/>
                                          </p:val>
                                        </p:tav>
                                        <p:tav tm="100000">
                                          <p:val>
                                            <p:strVal val="#ppt_x"/>
                                          </p:val>
                                        </p:tav>
                                      </p:tavLst>
                                    </p:anim>
                                    <p:anim calcmode="lin" valueType="num">
                                      <p:cBhvr>
                                        <p:cTn id="47" dur="700" fill="hold"/>
                                        <p:tgtEl>
                                          <p:spTgt spid="35"/>
                                        </p:tgtEl>
                                        <p:attrNameLst>
                                          <p:attrName>ppt_y</p:attrName>
                                        </p:attrNameLst>
                                      </p:cBhvr>
                                      <p:tavLst>
                                        <p:tav tm="0">
                                          <p:val>
                                            <p:strVal val="#ppt_y-#ppt_h/2"/>
                                          </p:val>
                                        </p:tav>
                                        <p:tav tm="100000">
                                          <p:val>
                                            <p:strVal val="#ppt_y"/>
                                          </p:val>
                                        </p:tav>
                                      </p:tavLst>
                                    </p:anim>
                                    <p:anim calcmode="lin" valueType="num">
                                      <p:cBhvr>
                                        <p:cTn id="48" dur="700" fill="hold"/>
                                        <p:tgtEl>
                                          <p:spTgt spid="35"/>
                                        </p:tgtEl>
                                        <p:attrNameLst>
                                          <p:attrName>ppt_w</p:attrName>
                                        </p:attrNameLst>
                                      </p:cBhvr>
                                      <p:tavLst>
                                        <p:tav tm="0">
                                          <p:val>
                                            <p:strVal val="#ppt_w"/>
                                          </p:val>
                                        </p:tav>
                                        <p:tav tm="100000">
                                          <p:val>
                                            <p:strVal val="#ppt_w"/>
                                          </p:val>
                                        </p:tav>
                                      </p:tavLst>
                                    </p:anim>
                                    <p:anim calcmode="lin" valueType="num">
                                      <p:cBhvr>
                                        <p:cTn id="49" dur="700" fill="hold"/>
                                        <p:tgtEl>
                                          <p:spTgt spid="35"/>
                                        </p:tgtEl>
                                        <p:attrNameLst>
                                          <p:attrName>ppt_h</p:attrName>
                                        </p:attrNameLst>
                                      </p:cBhvr>
                                      <p:tavLst>
                                        <p:tav tm="0">
                                          <p:val>
                                            <p:fltVal val="0"/>
                                          </p:val>
                                        </p:tav>
                                        <p:tav tm="100000">
                                          <p:val>
                                            <p:strVal val="#ppt_h"/>
                                          </p:val>
                                        </p:tav>
                                      </p:tavLst>
                                    </p:anim>
                                  </p:childTnLst>
                                </p:cTn>
                              </p:par>
                              <p:par>
                                <p:cTn id="50" presetID="22" presetClass="entr" presetSubtype="8" fill="hold" grpId="0" nodeType="withEffect">
                                  <p:stCondLst>
                                    <p:cond delay="1400"/>
                                  </p:stCondLst>
                                  <p:childTnLst>
                                    <p:set>
                                      <p:cBhvr>
                                        <p:cTn id="51" dur="1" fill="hold">
                                          <p:stCondLst>
                                            <p:cond delay="0"/>
                                          </p:stCondLst>
                                        </p:cTn>
                                        <p:tgtEl>
                                          <p:spTgt spid="34"/>
                                        </p:tgtEl>
                                        <p:attrNameLst>
                                          <p:attrName>style.visibility</p:attrName>
                                        </p:attrNameLst>
                                      </p:cBhvr>
                                      <p:to>
                                        <p:strVal val="visible"/>
                                      </p:to>
                                    </p:set>
                                    <p:animEffect transition="in" filter="wipe(left)">
                                      <p:cBhvr>
                                        <p:cTn id="52" dur="700"/>
                                        <p:tgtEl>
                                          <p:spTgt spid="34"/>
                                        </p:tgtEl>
                                      </p:cBhvr>
                                    </p:animEffect>
                                  </p:childTnLst>
                                </p:cTn>
                              </p:par>
                              <p:par>
                                <p:cTn id="53" presetID="17" presetClass="entr" presetSubtype="1" fill="hold" grpId="0" nodeType="withEffect">
                                  <p:stCondLst>
                                    <p:cond delay="1600"/>
                                  </p:stCondLst>
                                  <p:iterate type="lt">
                                    <p:tmPct val="40000"/>
                                  </p:iterate>
                                  <p:childTnLst>
                                    <p:set>
                                      <p:cBhvr>
                                        <p:cTn id="54" dur="1" fill="hold">
                                          <p:stCondLst>
                                            <p:cond delay="0"/>
                                          </p:stCondLst>
                                        </p:cTn>
                                        <p:tgtEl>
                                          <p:spTgt spid="37"/>
                                        </p:tgtEl>
                                        <p:attrNameLst>
                                          <p:attrName>style.visibility</p:attrName>
                                        </p:attrNameLst>
                                      </p:cBhvr>
                                      <p:to>
                                        <p:strVal val="visible"/>
                                      </p:to>
                                    </p:set>
                                    <p:anim calcmode="lin" valueType="num">
                                      <p:cBhvr>
                                        <p:cTn id="55" dur="700" fill="hold"/>
                                        <p:tgtEl>
                                          <p:spTgt spid="37"/>
                                        </p:tgtEl>
                                        <p:attrNameLst>
                                          <p:attrName>ppt_x</p:attrName>
                                        </p:attrNameLst>
                                      </p:cBhvr>
                                      <p:tavLst>
                                        <p:tav tm="0">
                                          <p:val>
                                            <p:strVal val="#ppt_x"/>
                                          </p:val>
                                        </p:tav>
                                        <p:tav tm="100000">
                                          <p:val>
                                            <p:strVal val="#ppt_x"/>
                                          </p:val>
                                        </p:tav>
                                      </p:tavLst>
                                    </p:anim>
                                    <p:anim calcmode="lin" valueType="num">
                                      <p:cBhvr>
                                        <p:cTn id="56" dur="700" fill="hold"/>
                                        <p:tgtEl>
                                          <p:spTgt spid="37"/>
                                        </p:tgtEl>
                                        <p:attrNameLst>
                                          <p:attrName>ppt_y</p:attrName>
                                        </p:attrNameLst>
                                      </p:cBhvr>
                                      <p:tavLst>
                                        <p:tav tm="0">
                                          <p:val>
                                            <p:strVal val="#ppt_y-#ppt_h/2"/>
                                          </p:val>
                                        </p:tav>
                                        <p:tav tm="100000">
                                          <p:val>
                                            <p:strVal val="#ppt_y"/>
                                          </p:val>
                                        </p:tav>
                                      </p:tavLst>
                                    </p:anim>
                                    <p:anim calcmode="lin" valueType="num">
                                      <p:cBhvr>
                                        <p:cTn id="57" dur="700" fill="hold"/>
                                        <p:tgtEl>
                                          <p:spTgt spid="37"/>
                                        </p:tgtEl>
                                        <p:attrNameLst>
                                          <p:attrName>ppt_w</p:attrName>
                                        </p:attrNameLst>
                                      </p:cBhvr>
                                      <p:tavLst>
                                        <p:tav tm="0">
                                          <p:val>
                                            <p:strVal val="#ppt_w"/>
                                          </p:val>
                                        </p:tav>
                                        <p:tav tm="100000">
                                          <p:val>
                                            <p:strVal val="#ppt_w"/>
                                          </p:val>
                                        </p:tav>
                                      </p:tavLst>
                                    </p:anim>
                                    <p:anim calcmode="lin" valueType="num">
                                      <p:cBhvr>
                                        <p:cTn id="58" dur="700" fill="hold"/>
                                        <p:tgtEl>
                                          <p:spTgt spid="37"/>
                                        </p:tgtEl>
                                        <p:attrNameLst>
                                          <p:attrName>ppt_h</p:attrName>
                                        </p:attrNameLst>
                                      </p:cBhvr>
                                      <p:tavLst>
                                        <p:tav tm="0">
                                          <p:val>
                                            <p:fltVal val="0"/>
                                          </p:val>
                                        </p:tav>
                                        <p:tav tm="100000">
                                          <p:val>
                                            <p:strVal val="#ppt_h"/>
                                          </p:val>
                                        </p:tav>
                                      </p:tavLst>
                                    </p:anim>
                                  </p:childTnLst>
                                </p:cTn>
                              </p:par>
                              <p:par>
                                <p:cTn id="59" presetID="22" presetClass="entr" presetSubtype="8" fill="hold" grpId="0" nodeType="withEffect">
                                  <p:stCondLst>
                                    <p:cond delay="1600"/>
                                  </p:stCondLst>
                                  <p:childTnLst>
                                    <p:set>
                                      <p:cBhvr>
                                        <p:cTn id="60" dur="1" fill="hold">
                                          <p:stCondLst>
                                            <p:cond delay="0"/>
                                          </p:stCondLst>
                                        </p:cTn>
                                        <p:tgtEl>
                                          <p:spTgt spid="36"/>
                                        </p:tgtEl>
                                        <p:attrNameLst>
                                          <p:attrName>style.visibility</p:attrName>
                                        </p:attrNameLst>
                                      </p:cBhvr>
                                      <p:to>
                                        <p:strVal val="visible"/>
                                      </p:to>
                                    </p:set>
                                    <p:animEffect transition="in" filter="wipe(left)">
                                      <p:cBhvr>
                                        <p:cTn id="61" dur="7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32" grpId="0"/>
      <p:bldP spid="33" grpId="0"/>
      <p:bldP spid="34" grpId="0"/>
      <p:bldP spid="35" grpId="0"/>
      <p:bldP spid="36"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Chart 61"/>
          <p:cNvGraphicFramePr/>
          <p:nvPr/>
        </p:nvGraphicFramePr>
        <p:xfrm>
          <a:off x="1678294" y="1941374"/>
          <a:ext cx="1998127" cy="2114852"/>
        </p:xfrm>
        <a:graphic>
          <a:graphicData uri="http://schemas.openxmlformats.org/drawingml/2006/chart">
            <c:chart xmlns:c="http://schemas.openxmlformats.org/drawingml/2006/chart" xmlns:r="http://schemas.openxmlformats.org/officeDocument/2006/relationships" r:id="rId3"/>
          </a:graphicData>
        </a:graphic>
      </p:graphicFrame>
      <p:sp>
        <p:nvSpPr>
          <p:cNvPr id="68" name="TextBox 67"/>
          <p:cNvSpPr txBox="1"/>
          <p:nvPr/>
        </p:nvSpPr>
        <p:spPr>
          <a:xfrm>
            <a:off x="2325817" y="2846012"/>
            <a:ext cx="781549" cy="350865"/>
          </a:xfrm>
          <a:prstGeom prst="rect">
            <a:avLst/>
          </a:prstGeom>
          <a:noFill/>
        </p:spPr>
        <p:txBody>
          <a:bodyPr wrap="square" rtlCol="0" anchor="ctr">
            <a:spAutoFit/>
          </a:bodyPr>
          <a:lstStyle/>
          <a:p>
            <a:pPr algn="ctr">
              <a:lnSpc>
                <a:spcPct val="120000"/>
              </a:lnSpc>
            </a:pPr>
            <a:r>
              <a:rPr lang="en-US"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50%</a:t>
            </a:r>
          </a:p>
        </p:txBody>
      </p:sp>
      <p:sp>
        <p:nvSpPr>
          <p:cNvPr id="50" name="TextBox 49"/>
          <p:cNvSpPr txBox="1"/>
          <p:nvPr/>
        </p:nvSpPr>
        <p:spPr>
          <a:xfrm>
            <a:off x="2481407" y="3962081"/>
            <a:ext cx="397546" cy="258532"/>
          </a:xfrm>
          <a:prstGeom prst="rect">
            <a:avLst/>
          </a:prstGeom>
          <a:noFill/>
        </p:spPr>
        <p:txBody>
          <a:bodyPr wrap="none" lIns="0" tIns="0" rIns="0" bIns="0" rtlCol="0">
            <a:spAutoFit/>
          </a:bodyPr>
          <a:lstStyle/>
          <a:p>
            <a:pPr algn="ctr">
              <a:lnSpc>
                <a:spcPct val="120000"/>
              </a:lnSpc>
            </a:pPr>
            <a:r>
              <a:rPr lang="en-US"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2001</a:t>
            </a:r>
          </a:p>
        </p:txBody>
      </p:sp>
      <p:graphicFrame>
        <p:nvGraphicFramePr>
          <p:cNvPr id="36" name="Chart 35"/>
          <p:cNvGraphicFramePr/>
          <p:nvPr/>
        </p:nvGraphicFramePr>
        <p:xfrm>
          <a:off x="4160854" y="1941374"/>
          <a:ext cx="1998127" cy="2114852"/>
        </p:xfrm>
        <a:graphic>
          <a:graphicData uri="http://schemas.openxmlformats.org/drawingml/2006/chart">
            <c:chart xmlns:c="http://schemas.openxmlformats.org/drawingml/2006/chart" xmlns:r="http://schemas.openxmlformats.org/officeDocument/2006/relationships" r:id="rId4"/>
          </a:graphicData>
        </a:graphic>
      </p:graphicFrame>
      <p:sp>
        <p:nvSpPr>
          <p:cNvPr id="37" name="TextBox 36"/>
          <p:cNvSpPr txBox="1"/>
          <p:nvPr/>
        </p:nvSpPr>
        <p:spPr>
          <a:xfrm>
            <a:off x="4808378" y="2846012"/>
            <a:ext cx="781549" cy="350865"/>
          </a:xfrm>
          <a:prstGeom prst="rect">
            <a:avLst/>
          </a:prstGeom>
          <a:noFill/>
        </p:spPr>
        <p:txBody>
          <a:bodyPr wrap="square" rtlCol="0" anchor="ctr">
            <a:spAutoFit/>
          </a:bodyPr>
          <a:lstStyle/>
          <a:p>
            <a:pPr algn="ctr">
              <a:lnSpc>
                <a:spcPct val="120000"/>
              </a:lnSpc>
            </a:pPr>
            <a:r>
              <a:rPr lang="en-US" sz="1400" b="1"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70%</a:t>
            </a:r>
          </a:p>
        </p:txBody>
      </p:sp>
      <p:sp>
        <p:nvSpPr>
          <p:cNvPr id="38" name="TextBox 37"/>
          <p:cNvSpPr txBox="1"/>
          <p:nvPr/>
        </p:nvSpPr>
        <p:spPr>
          <a:xfrm>
            <a:off x="4970170" y="3962081"/>
            <a:ext cx="397546" cy="258532"/>
          </a:xfrm>
          <a:prstGeom prst="rect">
            <a:avLst/>
          </a:prstGeom>
          <a:noFill/>
        </p:spPr>
        <p:txBody>
          <a:bodyPr wrap="none" lIns="0" tIns="0" rIns="0" bIns="0" rtlCol="0">
            <a:spAutoFit/>
          </a:bodyPr>
          <a:lstStyle/>
          <a:p>
            <a:pPr algn="ctr">
              <a:lnSpc>
                <a:spcPct val="120000"/>
              </a:lnSpc>
            </a:pPr>
            <a:r>
              <a:rPr lang="en-US" sz="1400" b="1"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2010</a:t>
            </a:r>
          </a:p>
        </p:txBody>
      </p:sp>
      <p:graphicFrame>
        <p:nvGraphicFramePr>
          <p:cNvPr id="43" name="Chart 42"/>
          <p:cNvGraphicFramePr/>
          <p:nvPr/>
        </p:nvGraphicFramePr>
        <p:xfrm>
          <a:off x="6619879" y="1941374"/>
          <a:ext cx="1998127" cy="2114852"/>
        </p:xfrm>
        <a:graphic>
          <a:graphicData uri="http://schemas.openxmlformats.org/drawingml/2006/chart">
            <c:chart xmlns:c="http://schemas.openxmlformats.org/drawingml/2006/chart" xmlns:r="http://schemas.openxmlformats.org/officeDocument/2006/relationships" r:id="rId5"/>
          </a:graphicData>
        </a:graphic>
      </p:graphicFrame>
      <p:sp>
        <p:nvSpPr>
          <p:cNvPr id="44" name="TextBox 43"/>
          <p:cNvSpPr txBox="1"/>
          <p:nvPr/>
        </p:nvSpPr>
        <p:spPr>
          <a:xfrm>
            <a:off x="7267401" y="2846012"/>
            <a:ext cx="781549" cy="350865"/>
          </a:xfrm>
          <a:prstGeom prst="rect">
            <a:avLst/>
          </a:prstGeom>
          <a:noFill/>
        </p:spPr>
        <p:txBody>
          <a:bodyPr wrap="square" rtlCol="0" anchor="ctr">
            <a:spAutoFit/>
          </a:bodyPr>
          <a:lstStyle/>
          <a:p>
            <a:pPr algn="ctr">
              <a:lnSpc>
                <a:spcPct val="120000"/>
              </a:lnSpc>
            </a:pPr>
            <a:r>
              <a:rPr lang="en-US" sz="1400" b="1"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80%</a:t>
            </a:r>
          </a:p>
        </p:txBody>
      </p:sp>
      <p:sp>
        <p:nvSpPr>
          <p:cNvPr id="45" name="TextBox 44"/>
          <p:cNvSpPr txBox="1"/>
          <p:nvPr/>
        </p:nvSpPr>
        <p:spPr>
          <a:xfrm>
            <a:off x="7458931" y="3993624"/>
            <a:ext cx="397546" cy="258532"/>
          </a:xfrm>
          <a:prstGeom prst="rect">
            <a:avLst/>
          </a:prstGeom>
          <a:noFill/>
        </p:spPr>
        <p:txBody>
          <a:bodyPr wrap="none" lIns="0" tIns="0" rIns="0" bIns="0" rtlCol="0">
            <a:spAutoFit/>
          </a:bodyPr>
          <a:lstStyle/>
          <a:p>
            <a:pPr algn="ctr">
              <a:lnSpc>
                <a:spcPct val="120000"/>
              </a:lnSpc>
            </a:pPr>
            <a:r>
              <a:rPr lang="en-US" sz="1400" b="1"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2012</a:t>
            </a:r>
          </a:p>
        </p:txBody>
      </p:sp>
      <p:graphicFrame>
        <p:nvGraphicFramePr>
          <p:cNvPr id="54" name="Chart 53"/>
          <p:cNvGraphicFramePr/>
          <p:nvPr/>
        </p:nvGraphicFramePr>
        <p:xfrm>
          <a:off x="9108169" y="1941374"/>
          <a:ext cx="1998127" cy="2114852"/>
        </p:xfrm>
        <a:graphic>
          <a:graphicData uri="http://schemas.openxmlformats.org/drawingml/2006/chart">
            <c:chart xmlns:c="http://schemas.openxmlformats.org/drawingml/2006/chart" xmlns:r="http://schemas.openxmlformats.org/officeDocument/2006/relationships" r:id="rId6"/>
          </a:graphicData>
        </a:graphic>
      </p:graphicFrame>
      <p:sp>
        <p:nvSpPr>
          <p:cNvPr id="56" name="TextBox 55"/>
          <p:cNvSpPr txBox="1"/>
          <p:nvPr/>
        </p:nvSpPr>
        <p:spPr>
          <a:xfrm>
            <a:off x="9755692" y="2846012"/>
            <a:ext cx="781549" cy="350865"/>
          </a:xfrm>
          <a:prstGeom prst="rect">
            <a:avLst/>
          </a:prstGeom>
          <a:noFill/>
        </p:spPr>
        <p:txBody>
          <a:bodyPr wrap="square" rtlCol="0" anchor="ctr">
            <a:spAutoFit/>
          </a:bodyPr>
          <a:lstStyle/>
          <a:p>
            <a:pPr algn="ctr">
              <a:lnSpc>
                <a:spcPct val="120000"/>
              </a:lnSpc>
            </a:pPr>
            <a:r>
              <a:rPr lang="en-US" sz="1400" b="1"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40%</a:t>
            </a:r>
          </a:p>
        </p:txBody>
      </p:sp>
      <p:sp>
        <p:nvSpPr>
          <p:cNvPr id="59" name="TextBox 58"/>
          <p:cNvSpPr txBox="1"/>
          <p:nvPr/>
        </p:nvSpPr>
        <p:spPr>
          <a:xfrm>
            <a:off x="9947694" y="3993624"/>
            <a:ext cx="397546" cy="258532"/>
          </a:xfrm>
          <a:prstGeom prst="rect">
            <a:avLst/>
          </a:prstGeom>
          <a:noFill/>
        </p:spPr>
        <p:txBody>
          <a:bodyPr wrap="none" lIns="0" tIns="0" rIns="0" bIns="0" rtlCol="0">
            <a:spAutoFit/>
          </a:bodyPr>
          <a:lstStyle/>
          <a:p>
            <a:pPr algn="ctr">
              <a:lnSpc>
                <a:spcPct val="120000"/>
              </a:lnSpc>
            </a:pPr>
            <a:r>
              <a:rPr lang="en-US" sz="1400" b="1"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2015</a:t>
            </a:r>
          </a:p>
        </p:txBody>
      </p:sp>
      <p:grpSp>
        <p:nvGrpSpPr>
          <p:cNvPr id="28" name="Group 29"/>
          <p:cNvGrpSpPr/>
          <p:nvPr/>
        </p:nvGrpSpPr>
        <p:grpSpPr>
          <a:xfrm>
            <a:off x="1812053" y="4538583"/>
            <a:ext cx="4094328" cy="722185"/>
            <a:chOff x="648100" y="3562350"/>
            <a:chExt cx="3771500" cy="914400"/>
          </a:xfrm>
        </p:grpSpPr>
        <p:sp>
          <p:nvSpPr>
            <p:cNvPr id="29" name="Rectangle 28"/>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648100" y="3562350"/>
              <a:ext cx="1524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1" name="Group 32"/>
          <p:cNvGrpSpPr/>
          <p:nvPr/>
        </p:nvGrpSpPr>
        <p:grpSpPr>
          <a:xfrm>
            <a:off x="1812053" y="5332321"/>
            <a:ext cx="4094328" cy="722185"/>
            <a:chOff x="648100" y="3562350"/>
            <a:chExt cx="3771500" cy="914400"/>
          </a:xfrm>
        </p:grpSpPr>
        <p:sp>
          <p:nvSpPr>
            <p:cNvPr id="32" name="Rectangle 31"/>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Rectangle 32"/>
            <p:cNvSpPr/>
            <p:nvPr/>
          </p:nvSpPr>
          <p:spPr>
            <a:xfrm>
              <a:off x="648100" y="3562350"/>
              <a:ext cx="1524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5"/>
          <p:cNvGrpSpPr/>
          <p:nvPr/>
        </p:nvGrpSpPr>
        <p:grpSpPr>
          <a:xfrm>
            <a:off x="6987693" y="4534718"/>
            <a:ext cx="4094328" cy="722185"/>
            <a:chOff x="648100" y="3562350"/>
            <a:chExt cx="3771500" cy="914400"/>
          </a:xfrm>
        </p:grpSpPr>
        <p:sp>
          <p:nvSpPr>
            <p:cNvPr id="40" name="Rectangle 39"/>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Rectangle 45"/>
            <p:cNvSpPr/>
            <p:nvPr/>
          </p:nvSpPr>
          <p:spPr>
            <a:xfrm>
              <a:off x="648100" y="3562350"/>
              <a:ext cx="152400"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9" name="TextBox 48"/>
          <p:cNvSpPr txBox="1"/>
          <p:nvPr/>
        </p:nvSpPr>
        <p:spPr>
          <a:xfrm>
            <a:off x="2113453" y="4598841"/>
            <a:ext cx="3564921" cy="553998"/>
          </a:xfrm>
          <a:prstGeom prst="rect">
            <a:avLst/>
          </a:prstGeom>
          <a:noFill/>
        </p:spPr>
        <p:txBody>
          <a:bodyPr wrap="square" lIns="0" tIns="0" rIns="0" bIns="0" rtlCol="0">
            <a:spAutoFit/>
          </a:bodyPr>
          <a:lstStyle/>
          <a:p>
            <a:pPr>
              <a:lnSpc>
                <a:spcPct val="120000"/>
              </a:lnSpc>
            </a:pPr>
            <a:r>
              <a:rPr lang="zh-CN" altLang="en-US" sz="1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sz="8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Box 50"/>
          <p:cNvSpPr txBox="1"/>
          <p:nvPr/>
        </p:nvSpPr>
        <p:spPr>
          <a:xfrm>
            <a:off x="2113453" y="5397514"/>
            <a:ext cx="3564921" cy="553998"/>
          </a:xfrm>
          <a:prstGeom prst="rect">
            <a:avLst/>
          </a:prstGeom>
          <a:noFill/>
        </p:spPr>
        <p:txBody>
          <a:bodyPr wrap="square" lIns="0" tIns="0" rIns="0" bIns="0" rtlCol="0">
            <a:spAutoFit/>
          </a:bodyPr>
          <a:lstStyle/>
          <a:p>
            <a:pPr>
              <a:lnSpc>
                <a:spcPct val="120000"/>
              </a:lnSpc>
            </a:pPr>
            <a:r>
              <a:rPr lang="zh-CN" altLang="en-US" sz="14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sz="8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TextBox 51"/>
          <p:cNvSpPr txBox="1"/>
          <p:nvPr/>
        </p:nvSpPr>
        <p:spPr>
          <a:xfrm>
            <a:off x="7289093" y="4593214"/>
            <a:ext cx="3564921" cy="553998"/>
          </a:xfrm>
          <a:prstGeom prst="rect">
            <a:avLst/>
          </a:prstGeom>
          <a:noFill/>
        </p:spPr>
        <p:txBody>
          <a:bodyPr wrap="square" lIns="0" tIns="0" rIns="0" bIns="0" rtlCol="0">
            <a:spAutoFit/>
          </a:bodyPr>
          <a:lstStyle/>
          <a:p>
            <a:pPr>
              <a:lnSpc>
                <a:spcPct val="120000"/>
              </a:lnSpc>
            </a:pPr>
            <a:r>
              <a:rPr lang="zh-CN" altLang="en-US" sz="14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sz="8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3" name="Group 52"/>
          <p:cNvGrpSpPr/>
          <p:nvPr/>
        </p:nvGrpSpPr>
        <p:grpSpPr>
          <a:xfrm>
            <a:off x="6987693" y="5325668"/>
            <a:ext cx="4094328" cy="722185"/>
            <a:chOff x="648100" y="3562350"/>
            <a:chExt cx="3771500" cy="914400"/>
          </a:xfrm>
        </p:grpSpPr>
        <p:sp>
          <p:nvSpPr>
            <p:cNvPr id="55" name="Rectangle 54"/>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Rectangle 56"/>
            <p:cNvSpPr/>
            <p:nvPr/>
          </p:nvSpPr>
          <p:spPr>
            <a:xfrm>
              <a:off x="648100" y="3562350"/>
              <a:ext cx="152400" cy="91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8" name="TextBox 57"/>
          <p:cNvSpPr txBox="1"/>
          <p:nvPr/>
        </p:nvSpPr>
        <p:spPr>
          <a:xfrm>
            <a:off x="7289093" y="5384164"/>
            <a:ext cx="3564921" cy="553998"/>
          </a:xfrm>
          <a:prstGeom prst="rect">
            <a:avLst/>
          </a:prstGeom>
          <a:noFill/>
        </p:spPr>
        <p:txBody>
          <a:bodyPr wrap="square" lIns="0" tIns="0" rIns="0" bIns="0" rtlCol="0">
            <a:spAutoFit/>
          </a:bodyPr>
          <a:lstStyle/>
          <a:p>
            <a:pPr>
              <a:lnSpc>
                <a:spcPct val="120000"/>
              </a:lnSpc>
            </a:pPr>
            <a:r>
              <a:rPr lang="zh-CN" altLang="en-US" sz="14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sz="8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5"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9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edge">
                                      <p:cBhvr>
                                        <p:cTn id="7" dur="500"/>
                                        <p:tgtEl>
                                          <p:spTgt spid="62"/>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0" presetClass="entr" presetSubtype="0"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edge">
                                      <p:cBhvr>
                                        <p:cTn id="21" dur="500"/>
                                        <p:tgtEl>
                                          <p:spTgt spid="36"/>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3" presetClass="entr" presetSubtype="16"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p:cTn id="30" dur="500" fill="hold"/>
                                        <p:tgtEl>
                                          <p:spTgt spid="38"/>
                                        </p:tgtEl>
                                        <p:attrNameLst>
                                          <p:attrName>ppt_w</p:attrName>
                                        </p:attrNameLst>
                                      </p:cBhvr>
                                      <p:tavLst>
                                        <p:tav tm="0">
                                          <p:val>
                                            <p:fltVal val="0"/>
                                          </p:val>
                                        </p:tav>
                                        <p:tav tm="100000">
                                          <p:val>
                                            <p:strVal val="#ppt_w"/>
                                          </p:val>
                                        </p:tav>
                                      </p:tavLst>
                                    </p:anim>
                                    <p:anim calcmode="lin" valueType="num">
                                      <p:cBhvr>
                                        <p:cTn id="31" dur="500" fill="hold"/>
                                        <p:tgtEl>
                                          <p:spTgt spid="38"/>
                                        </p:tgtEl>
                                        <p:attrNameLst>
                                          <p:attrName>ppt_h</p:attrName>
                                        </p:attrNameLst>
                                      </p:cBhvr>
                                      <p:tavLst>
                                        <p:tav tm="0">
                                          <p:val>
                                            <p:fltVal val="0"/>
                                          </p:val>
                                        </p:tav>
                                        <p:tav tm="100000">
                                          <p:val>
                                            <p:strVal val="#ppt_h"/>
                                          </p:val>
                                        </p:tav>
                                      </p:tavLst>
                                    </p:anim>
                                  </p:childTnLst>
                                </p:cTn>
                              </p:par>
                            </p:childTnLst>
                          </p:cTn>
                        </p:par>
                        <p:par>
                          <p:cTn id="32" fill="hold">
                            <p:stCondLst>
                              <p:cond delay="3000"/>
                            </p:stCondLst>
                            <p:childTnLst>
                              <p:par>
                                <p:cTn id="33" presetID="20" presetClass="entr" presetSubtype="0"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edge">
                                      <p:cBhvr>
                                        <p:cTn id="35" dur="500"/>
                                        <p:tgtEl>
                                          <p:spTgt spid="43"/>
                                        </p:tgtEl>
                                      </p:cBhvr>
                                    </p:animEffect>
                                  </p:childTnLst>
                                </p:cTn>
                              </p:par>
                            </p:childTnLst>
                          </p:cTn>
                        </p:par>
                        <p:par>
                          <p:cTn id="36" fill="hold">
                            <p:stCondLst>
                              <p:cond delay="3500"/>
                            </p:stCondLst>
                            <p:childTnLst>
                              <p:par>
                                <p:cTn id="37" presetID="23" presetClass="entr" presetSubtype="16"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p:cTn id="39" dur="500" fill="hold"/>
                                        <p:tgtEl>
                                          <p:spTgt spid="44"/>
                                        </p:tgtEl>
                                        <p:attrNameLst>
                                          <p:attrName>ppt_w</p:attrName>
                                        </p:attrNameLst>
                                      </p:cBhvr>
                                      <p:tavLst>
                                        <p:tav tm="0">
                                          <p:val>
                                            <p:fltVal val="0"/>
                                          </p:val>
                                        </p:tav>
                                        <p:tav tm="100000">
                                          <p:val>
                                            <p:strVal val="#ppt_w"/>
                                          </p:val>
                                        </p:tav>
                                      </p:tavLst>
                                    </p:anim>
                                    <p:anim calcmode="lin" valueType="num">
                                      <p:cBhvr>
                                        <p:cTn id="40" dur="500" fill="hold"/>
                                        <p:tgtEl>
                                          <p:spTgt spid="44"/>
                                        </p:tgtEl>
                                        <p:attrNameLst>
                                          <p:attrName>ppt_h</p:attrName>
                                        </p:attrNameLst>
                                      </p:cBhvr>
                                      <p:tavLst>
                                        <p:tav tm="0">
                                          <p:val>
                                            <p:fltVal val="0"/>
                                          </p:val>
                                        </p:tav>
                                        <p:tav tm="100000">
                                          <p:val>
                                            <p:strVal val="#ppt_h"/>
                                          </p:val>
                                        </p:tav>
                                      </p:tavLst>
                                    </p:anim>
                                  </p:childTnLst>
                                </p:cTn>
                              </p:par>
                            </p:childTnLst>
                          </p:cTn>
                        </p:par>
                        <p:par>
                          <p:cTn id="41" fill="hold">
                            <p:stCondLst>
                              <p:cond delay="4000"/>
                            </p:stCondLst>
                            <p:childTnLst>
                              <p:par>
                                <p:cTn id="42" presetID="23" presetClass="entr" presetSubtype="16" fill="hold" grpId="0"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0"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edge">
                                      <p:cBhvr>
                                        <p:cTn id="49" dur="500"/>
                                        <p:tgtEl>
                                          <p:spTgt spid="54"/>
                                        </p:tgtEl>
                                      </p:cBhvr>
                                    </p:animEffect>
                                  </p:childTnLst>
                                </p:cTn>
                              </p:par>
                            </p:childTnLst>
                          </p:cTn>
                        </p:par>
                        <p:par>
                          <p:cTn id="50" fill="hold">
                            <p:stCondLst>
                              <p:cond delay="5000"/>
                            </p:stCondLst>
                            <p:childTnLst>
                              <p:par>
                                <p:cTn id="51" presetID="23" presetClass="entr" presetSubtype="16"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 calcmode="lin" valueType="num">
                                      <p:cBhvr>
                                        <p:cTn id="53" dur="500" fill="hold"/>
                                        <p:tgtEl>
                                          <p:spTgt spid="56"/>
                                        </p:tgtEl>
                                        <p:attrNameLst>
                                          <p:attrName>ppt_w</p:attrName>
                                        </p:attrNameLst>
                                      </p:cBhvr>
                                      <p:tavLst>
                                        <p:tav tm="0">
                                          <p:val>
                                            <p:fltVal val="0"/>
                                          </p:val>
                                        </p:tav>
                                        <p:tav tm="100000">
                                          <p:val>
                                            <p:strVal val="#ppt_w"/>
                                          </p:val>
                                        </p:tav>
                                      </p:tavLst>
                                    </p:anim>
                                    <p:anim calcmode="lin" valueType="num">
                                      <p:cBhvr>
                                        <p:cTn id="54" dur="500" fill="hold"/>
                                        <p:tgtEl>
                                          <p:spTgt spid="56"/>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23" presetClass="entr" presetSubtype="16" fill="hold" grpId="0" nodeType="afterEffect">
                                  <p:stCondLst>
                                    <p:cond delay="0"/>
                                  </p:stCondLst>
                                  <p:childTnLst>
                                    <p:set>
                                      <p:cBhvr>
                                        <p:cTn id="57" dur="1" fill="hold">
                                          <p:stCondLst>
                                            <p:cond delay="0"/>
                                          </p:stCondLst>
                                        </p:cTn>
                                        <p:tgtEl>
                                          <p:spTgt spid="59"/>
                                        </p:tgtEl>
                                        <p:attrNameLst>
                                          <p:attrName>style.visibility</p:attrName>
                                        </p:attrNameLst>
                                      </p:cBhvr>
                                      <p:to>
                                        <p:strVal val="visible"/>
                                      </p:to>
                                    </p:set>
                                    <p:anim calcmode="lin" valueType="num">
                                      <p:cBhvr>
                                        <p:cTn id="58" dur="500" fill="hold"/>
                                        <p:tgtEl>
                                          <p:spTgt spid="59"/>
                                        </p:tgtEl>
                                        <p:attrNameLst>
                                          <p:attrName>ppt_w</p:attrName>
                                        </p:attrNameLst>
                                      </p:cBhvr>
                                      <p:tavLst>
                                        <p:tav tm="0">
                                          <p:val>
                                            <p:fltVal val="0"/>
                                          </p:val>
                                        </p:tav>
                                        <p:tav tm="100000">
                                          <p:val>
                                            <p:strVal val="#ppt_w"/>
                                          </p:val>
                                        </p:tav>
                                      </p:tavLst>
                                    </p:anim>
                                    <p:anim calcmode="lin" valueType="num">
                                      <p:cBhvr>
                                        <p:cTn id="59" dur="500" fill="hold"/>
                                        <p:tgtEl>
                                          <p:spTgt spid="59"/>
                                        </p:tgtEl>
                                        <p:attrNameLst>
                                          <p:attrName>ppt_h</p:attrName>
                                        </p:attrNameLst>
                                      </p:cBhvr>
                                      <p:tavLst>
                                        <p:tav tm="0">
                                          <p:val>
                                            <p:fltVal val="0"/>
                                          </p:val>
                                        </p:tav>
                                        <p:tav tm="100000">
                                          <p:val>
                                            <p:strVal val="#ppt_h"/>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left)">
                                      <p:cBhvr>
                                        <p:cTn id="63" dur="500"/>
                                        <p:tgtEl>
                                          <p:spTgt spid="28"/>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left)">
                                      <p:cBhvr>
                                        <p:cTn id="66" dur="500"/>
                                        <p:tgtEl>
                                          <p:spTgt spid="49"/>
                                        </p:tgtEl>
                                      </p:cBhvr>
                                    </p:animEffect>
                                  </p:childTnLst>
                                </p:cTn>
                              </p:par>
                            </p:childTnLst>
                          </p:cTn>
                        </p:par>
                        <p:par>
                          <p:cTn id="67" fill="hold">
                            <p:stCondLst>
                              <p:cond delay="6500"/>
                            </p:stCondLst>
                            <p:childTnLst>
                              <p:par>
                                <p:cTn id="68" presetID="22" presetClass="entr" presetSubtype="8"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ipe(left)">
                                      <p:cBhvr>
                                        <p:cTn id="70" dur="500"/>
                                        <p:tgtEl>
                                          <p:spTgt spid="31"/>
                                        </p:tgtEl>
                                      </p:cBhvr>
                                    </p:animEffect>
                                  </p:childTnLst>
                                </p:cTn>
                              </p:par>
                              <p:par>
                                <p:cTn id="71" presetID="22" presetClass="entr" presetSubtype="8" fill="hold"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left)">
                                      <p:cBhvr>
                                        <p:cTn id="73" dur="500"/>
                                        <p:tgtEl>
                                          <p:spTgt spid="51"/>
                                        </p:tgtEl>
                                      </p:cBhvr>
                                    </p:animEffect>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wipe(left)">
                                      <p:cBhvr>
                                        <p:cTn id="77" dur="500"/>
                                        <p:tgtEl>
                                          <p:spTgt spid="39"/>
                                        </p:tgtEl>
                                      </p:cBhvr>
                                    </p:animEffect>
                                  </p:childTnLst>
                                </p:cTn>
                              </p:par>
                              <p:par>
                                <p:cTn id="78" presetID="22" presetClass="entr" presetSubtype="8" fill="hold" nodeType="with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wipe(left)">
                                      <p:cBhvr>
                                        <p:cTn id="80" dur="500"/>
                                        <p:tgtEl>
                                          <p:spTgt spid="52"/>
                                        </p:tgtEl>
                                      </p:cBhvr>
                                    </p:animEffect>
                                  </p:childTnLst>
                                </p:cTn>
                              </p:par>
                            </p:childTnLst>
                          </p:cTn>
                        </p:par>
                        <p:par>
                          <p:cTn id="81" fill="hold">
                            <p:stCondLst>
                              <p:cond delay="7500"/>
                            </p:stCondLst>
                            <p:childTnLst>
                              <p:par>
                                <p:cTn id="82" presetID="22" presetClass="entr" presetSubtype="8" fill="hold" nodeType="afterEffect">
                                  <p:stCondLst>
                                    <p:cond delay="0"/>
                                  </p:stCondLst>
                                  <p:childTnLst>
                                    <p:set>
                                      <p:cBhvr>
                                        <p:cTn id="83" dur="1" fill="hold">
                                          <p:stCondLst>
                                            <p:cond delay="0"/>
                                          </p:stCondLst>
                                        </p:cTn>
                                        <p:tgtEl>
                                          <p:spTgt spid="53"/>
                                        </p:tgtEl>
                                        <p:attrNameLst>
                                          <p:attrName>style.visibility</p:attrName>
                                        </p:attrNameLst>
                                      </p:cBhvr>
                                      <p:to>
                                        <p:strVal val="visible"/>
                                      </p:to>
                                    </p:set>
                                    <p:animEffect transition="in" filter="wipe(left)">
                                      <p:cBhvr>
                                        <p:cTn id="84" dur="500"/>
                                        <p:tgtEl>
                                          <p:spTgt spid="53"/>
                                        </p:tgtEl>
                                      </p:cBhvr>
                                    </p:animEffect>
                                  </p:childTnLst>
                                </p:cTn>
                              </p:par>
                              <p:par>
                                <p:cTn id="85" presetID="22" presetClass="entr" presetSubtype="8" fill="hold" nodeType="with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wipe(left)">
                                      <p:cBhvr>
                                        <p:cTn id="8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2" grpId="0">
        <p:bldAsOne/>
      </p:bldGraphic>
      <p:bldP spid="68" grpId="0"/>
      <p:bldP spid="50" grpId="0"/>
      <p:bldGraphic spid="36" grpId="0">
        <p:bldAsOne/>
      </p:bldGraphic>
      <p:bldP spid="37" grpId="0"/>
      <p:bldP spid="38" grpId="0"/>
      <p:bldGraphic spid="43" grpId="0">
        <p:bldAsOne/>
      </p:bldGraphic>
      <p:bldP spid="44" grpId="0"/>
      <p:bldP spid="45" grpId="0"/>
      <p:bldGraphic spid="54" grpId="0">
        <p:bldAsOne/>
      </p:bldGraphic>
      <p:bldP spid="56" grpId="0"/>
      <p:bldP spid="59"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53" y="0"/>
            <a:ext cx="12858044" cy="361632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nvGrpSpPr>
          <p:cNvPr id="32" name="组合 7"/>
          <p:cNvGrpSpPr/>
          <p:nvPr/>
        </p:nvGrpSpPr>
        <p:grpSpPr bwMode="auto">
          <a:xfrm>
            <a:off x="8085858" y="4277902"/>
            <a:ext cx="3960092" cy="1703629"/>
            <a:chOff x="2989865" y="607026"/>
            <a:chExt cx="2814868" cy="1211710"/>
          </a:xfrm>
        </p:grpSpPr>
        <p:sp>
          <p:nvSpPr>
            <p:cNvPr id="33" name="文本框 66"/>
            <p:cNvSpPr txBox="1">
              <a:spLocks noChangeArrowheads="1"/>
            </p:cNvSpPr>
            <p:nvPr/>
          </p:nvSpPr>
          <p:spPr bwMode="auto">
            <a:xfrm>
              <a:off x="2989865" y="1374629"/>
              <a:ext cx="2814868" cy="44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mn-lt"/>
              </a:endParaRPr>
            </a:p>
          </p:txBody>
        </p:sp>
        <p:sp>
          <p:nvSpPr>
            <p:cNvPr id="34" name="文本框 13"/>
            <p:cNvSpPr txBox="1">
              <a:spLocks noChangeArrowheads="1"/>
            </p:cNvSpPr>
            <p:nvPr/>
          </p:nvSpPr>
          <p:spPr bwMode="auto">
            <a:xfrm>
              <a:off x="2990709" y="607026"/>
              <a:ext cx="1152190" cy="24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bg1">
                      <a:lumMod val="65000"/>
                    </a:schemeClr>
                  </a:solidFill>
                  <a:ea typeface="微软雅黑" panose="020B0503020204020204" pitchFamily="34" charset="-122"/>
                </a:rPr>
                <a:t>请替换文字内容</a:t>
              </a:r>
            </a:p>
          </p:txBody>
        </p:sp>
        <p:sp>
          <p:nvSpPr>
            <p:cNvPr id="35" name="文本框 66"/>
            <p:cNvSpPr txBox="1">
              <a:spLocks noChangeArrowheads="1"/>
            </p:cNvSpPr>
            <p:nvPr/>
          </p:nvSpPr>
          <p:spPr bwMode="auto">
            <a:xfrm>
              <a:off x="2989865" y="880115"/>
              <a:ext cx="2306067" cy="235006"/>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545" dirty="0">
                  <a:solidFill>
                    <a:schemeClr val="bg1">
                      <a:lumMod val="65000"/>
                    </a:schemeClr>
                  </a:solidFill>
                  <a:latin typeface="+mj-lt"/>
                </a:rPr>
                <a:t>PLEASE ADD YOUR TITLE HERE</a:t>
              </a:r>
              <a:endParaRPr lang="zh-CN" altLang="en-US" sz="1545" dirty="0">
                <a:solidFill>
                  <a:schemeClr val="bg1">
                    <a:lumMod val="65000"/>
                  </a:schemeClr>
                </a:solidFill>
                <a:latin typeface="+mj-lt"/>
              </a:endParaRPr>
            </a:p>
          </p:txBody>
        </p:sp>
        <p:sp>
          <p:nvSpPr>
            <p:cNvPr id="36" name="任意多边形 35"/>
            <p:cNvSpPr/>
            <p:nvPr/>
          </p:nvSpPr>
          <p:spPr>
            <a:xfrm>
              <a:off x="3078717" y="1286573"/>
              <a:ext cx="287199"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grpSp>
        <p:nvGrpSpPr>
          <p:cNvPr id="43" name="组合 7"/>
          <p:cNvGrpSpPr/>
          <p:nvPr/>
        </p:nvGrpSpPr>
        <p:grpSpPr bwMode="auto">
          <a:xfrm>
            <a:off x="1195531" y="4277902"/>
            <a:ext cx="3960092" cy="1703629"/>
            <a:chOff x="2989865" y="607026"/>
            <a:chExt cx="2814868" cy="1211710"/>
          </a:xfrm>
        </p:grpSpPr>
        <p:sp>
          <p:nvSpPr>
            <p:cNvPr id="44" name="文本框 66"/>
            <p:cNvSpPr txBox="1">
              <a:spLocks noChangeArrowheads="1"/>
            </p:cNvSpPr>
            <p:nvPr/>
          </p:nvSpPr>
          <p:spPr bwMode="auto">
            <a:xfrm>
              <a:off x="2989865" y="1374629"/>
              <a:ext cx="2814868" cy="44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mn-lt"/>
              </a:endParaRPr>
            </a:p>
          </p:txBody>
        </p:sp>
        <p:sp>
          <p:nvSpPr>
            <p:cNvPr id="45" name="文本框 13"/>
            <p:cNvSpPr txBox="1">
              <a:spLocks noChangeArrowheads="1"/>
            </p:cNvSpPr>
            <p:nvPr/>
          </p:nvSpPr>
          <p:spPr bwMode="auto">
            <a:xfrm>
              <a:off x="2990709" y="607026"/>
              <a:ext cx="1152190" cy="24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bg1">
                      <a:lumMod val="65000"/>
                    </a:schemeClr>
                  </a:solidFill>
                  <a:ea typeface="微软雅黑" panose="020B0503020204020204" pitchFamily="34" charset="-122"/>
                </a:rPr>
                <a:t>请替换文字内容</a:t>
              </a:r>
            </a:p>
          </p:txBody>
        </p:sp>
        <p:sp>
          <p:nvSpPr>
            <p:cNvPr id="46" name="文本框 66"/>
            <p:cNvSpPr txBox="1">
              <a:spLocks noChangeArrowheads="1"/>
            </p:cNvSpPr>
            <p:nvPr/>
          </p:nvSpPr>
          <p:spPr bwMode="auto">
            <a:xfrm>
              <a:off x="2989865" y="880115"/>
              <a:ext cx="2306067" cy="235006"/>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545" dirty="0">
                  <a:solidFill>
                    <a:schemeClr val="bg1">
                      <a:lumMod val="65000"/>
                    </a:schemeClr>
                  </a:solidFill>
                  <a:latin typeface="+mj-lt"/>
                </a:rPr>
                <a:t>PLEASE ADD YOUR TITLE HERE</a:t>
              </a:r>
              <a:endParaRPr lang="zh-CN" altLang="en-US" sz="1545" dirty="0">
                <a:solidFill>
                  <a:schemeClr val="bg1">
                    <a:lumMod val="65000"/>
                  </a:schemeClr>
                </a:solidFill>
                <a:latin typeface="+mj-lt"/>
              </a:endParaRPr>
            </a:p>
          </p:txBody>
        </p:sp>
        <p:sp>
          <p:nvSpPr>
            <p:cNvPr id="47" name="任意多边形 46"/>
            <p:cNvSpPr/>
            <p:nvPr/>
          </p:nvSpPr>
          <p:spPr>
            <a:xfrm>
              <a:off x="3078717" y="1286573"/>
              <a:ext cx="287199"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sp>
        <p:nvSpPr>
          <p:cNvPr id="39"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accent2"/>
                </a:solidFill>
                <a:latin typeface="微软雅黑" panose="020B0503020204020204" pitchFamily="34" charset="-122"/>
                <a:ea typeface="微软雅黑" panose="020B0503020204020204" pitchFamily="34" charset="-122"/>
                <a:cs typeface="+mn-ea"/>
                <a:sym typeface="+mn-lt"/>
              </a:rPr>
              <a:t>点击添加相关标题文字</a:t>
            </a:r>
            <a:endParaRPr lang="en-US" sz="2000" dirty="0">
              <a:solidFill>
                <a:schemeClr val="accent2"/>
              </a:solidFill>
              <a:latin typeface="微软雅黑" panose="020B0503020204020204" pitchFamily="34" charset="-122"/>
              <a:ea typeface="微软雅黑" panose="020B0503020204020204" pitchFamily="34" charset="-122"/>
              <a:cs typeface="+mn-ea"/>
              <a:sym typeface="+mn-lt"/>
            </a:endParaRPr>
          </a:p>
        </p:txBody>
      </p:sp>
      <p:sp>
        <p:nvSpPr>
          <p:cNvPr id="48"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900" dirty="0">
                <a:solidFill>
                  <a:schemeClr val="accent2"/>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dirty="0">
              <a:solidFill>
                <a:schemeClr val="accent2"/>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4000">
        <p14:switch dir="r"/>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00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fill="hold"/>
                                        <p:tgtEl>
                                          <p:spTgt spid="32"/>
                                        </p:tgtEl>
                                        <p:attrNameLst>
                                          <p:attrName>ppt_x</p:attrName>
                                        </p:attrNameLst>
                                      </p:cBhvr>
                                      <p:tavLst>
                                        <p:tav tm="0">
                                          <p:val>
                                            <p:strVal val="1+#ppt_w/2"/>
                                          </p:val>
                                        </p:tav>
                                        <p:tav tm="100000">
                                          <p:val>
                                            <p:strVal val="#ppt_x"/>
                                          </p:val>
                                        </p:tav>
                                      </p:tavLst>
                                    </p:anim>
                                    <p:anim calcmode="lin" valueType="num">
                                      <p:cBhvr additive="base">
                                        <p:cTn id="8" dur="10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100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1+#ppt_w/2"/>
                                          </p:val>
                                        </p:tav>
                                        <p:tav tm="100000">
                                          <p:val>
                                            <p:strVal val="#ppt_x"/>
                                          </p:val>
                                        </p:tav>
                                      </p:tavLst>
                                    </p:anim>
                                    <p:anim calcmode="lin" valueType="num">
                                      <p:cBhvr additive="base">
                                        <p:cTn id="12" dur="10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858750" cy="72326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6435952" y="2896245"/>
            <a:ext cx="3224140" cy="3323577"/>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21000" i="0" dirty="0">
                <a:solidFill>
                  <a:srgbClr val="0FC7D3"/>
                </a:solidFill>
                <a:latin typeface="Agency FB" panose="020B0503020202020204" pitchFamily="34" charset="0"/>
                <a:ea typeface="+mj-ea"/>
                <a:cs typeface="Arial" panose="020B0604020202020204" pitchFamily="34" charset="0"/>
              </a:rPr>
              <a:t>02</a:t>
            </a:r>
            <a:endParaRPr lang="zh-CN" altLang="en-US" sz="21000" i="0" dirty="0">
              <a:solidFill>
                <a:srgbClr val="0FC7D3"/>
              </a:solidFill>
              <a:latin typeface="Agency FB" panose="020B0503020202020204" pitchFamily="34" charset="0"/>
              <a:ea typeface="+mj-ea"/>
              <a:cs typeface="Arial" panose="020B0604020202020204" pitchFamily="34" charset="0"/>
            </a:endParaRPr>
          </a:p>
        </p:txBody>
      </p:sp>
      <p:cxnSp>
        <p:nvCxnSpPr>
          <p:cNvPr id="28" name="直接连接符 27"/>
          <p:cNvCxnSpPr/>
          <p:nvPr/>
        </p:nvCxnSpPr>
        <p:spPr>
          <a:xfrm>
            <a:off x="8607954" y="5137272"/>
            <a:ext cx="3256820"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8523501" y="4480038"/>
            <a:ext cx="4406015" cy="584703"/>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3200" i="0" dirty="0">
                <a:solidFill>
                  <a:srgbClr val="0FC7D3"/>
                </a:solidFill>
                <a:latin typeface="Agency FB" panose="020B0503020202020204" pitchFamily="34" charset="0"/>
              </a:rPr>
              <a:t>ADD YOUR TITLE HERE</a:t>
            </a:r>
            <a:endParaRPr lang="zh-CN" altLang="en-US" sz="3200" i="0" dirty="0">
              <a:solidFill>
                <a:srgbClr val="0FC7D3"/>
              </a:solidFill>
              <a:latin typeface="Agency FB" panose="020B0503020202020204" pitchFamily="34" charset="0"/>
            </a:endParaRPr>
          </a:p>
        </p:txBody>
      </p:sp>
      <p:sp>
        <p:nvSpPr>
          <p:cNvPr id="30" name="文本框 29"/>
          <p:cNvSpPr txBox="1"/>
          <p:nvPr/>
        </p:nvSpPr>
        <p:spPr>
          <a:xfrm>
            <a:off x="8509094" y="5414087"/>
            <a:ext cx="3413274" cy="1130682"/>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pPr algn="just"/>
            <a:r>
              <a:rPr lang="en-US" altLang="zh-CN" sz="1685" i="0" dirty="0">
                <a:solidFill>
                  <a:srgbClr val="0FC7D3"/>
                </a:solidFill>
                <a:latin typeface="Agency FB" panose="020B0503020202020204" pitchFamily="34" charset="0"/>
              </a:rPr>
              <a:t>ADD YOUR TITLE HEREADD YOUR TITLE HEREADD YOUR TITLEHEREADD YOUR TITLE HEREADD YOUR TITLE HEREADD YOUR TITLE HEREADD YOUR TITLE HEREADD YOUR TITLE HERE</a:t>
            </a:r>
            <a:endParaRPr lang="zh-CN" altLang="en-US" sz="1685" i="0" dirty="0">
              <a:solidFill>
                <a:srgbClr val="0FC7D3"/>
              </a:solidFill>
              <a:latin typeface="Agency FB" panose="020B05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anim calcmode="lin" valueType="num">
                                      <p:cBhvr>
                                        <p:cTn id="28" dur="500" fill="hold"/>
                                        <p:tgtEl>
                                          <p:spTgt spid="30"/>
                                        </p:tgtEl>
                                        <p:attrNameLst>
                                          <p:attrName>ppt_x</p:attrName>
                                        </p:attrNameLst>
                                      </p:cBhvr>
                                      <p:tavLst>
                                        <p:tav tm="0">
                                          <p:val>
                                            <p:strVal val="#ppt_x"/>
                                          </p:val>
                                        </p:tav>
                                        <p:tav tm="100000">
                                          <p:val>
                                            <p:strVal val="#ppt_x"/>
                                          </p:val>
                                        </p:tav>
                                      </p:tavLst>
                                    </p:anim>
                                    <p:anim calcmode="lin" valueType="num">
                                      <p:cBhvr>
                                        <p:cTn id="29"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221463" y="3832349"/>
            <a:ext cx="4232338" cy="2370606"/>
            <a:chOff x="4455215" y="3178519"/>
            <a:chExt cx="3248025" cy="1819275"/>
          </a:xfrm>
        </p:grpSpPr>
        <p:sp>
          <p:nvSpPr>
            <p:cNvPr id="4" name="Oval 3"/>
            <p:cNvSpPr/>
            <p:nvPr/>
          </p:nvSpPr>
          <p:spPr>
            <a:xfrm>
              <a:off x="4455215" y="3349969"/>
              <a:ext cx="3248025" cy="164782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Oval 4"/>
            <p:cNvSpPr/>
            <p:nvPr/>
          </p:nvSpPr>
          <p:spPr>
            <a:xfrm>
              <a:off x="4474266" y="3178519"/>
              <a:ext cx="3190968" cy="1655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7751910" y="3392034"/>
            <a:ext cx="3171444" cy="1851539"/>
            <a:chOff x="4872410" y="2840610"/>
            <a:chExt cx="2433863" cy="1420928"/>
          </a:xfrm>
        </p:grpSpPr>
        <p:sp>
          <p:nvSpPr>
            <p:cNvPr id="7" name="Oval 6"/>
            <p:cNvSpPr/>
            <p:nvPr/>
          </p:nvSpPr>
          <p:spPr>
            <a:xfrm>
              <a:off x="4872410" y="3026763"/>
              <a:ext cx="2433863" cy="123477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Oval 7"/>
            <p:cNvSpPr/>
            <p:nvPr/>
          </p:nvSpPr>
          <p:spPr>
            <a:xfrm>
              <a:off x="4885109" y="2840610"/>
              <a:ext cx="2386425" cy="124052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8187059" y="2929889"/>
            <a:ext cx="2301148" cy="1396883"/>
            <a:chOff x="5206749" y="2418487"/>
            <a:chExt cx="1765970" cy="1072010"/>
          </a:xfrm>
        </p:grpSpPr>
        <p:sp>
          <p:nvSpPr>
            <p:cNvPr id="10" name="Oval 9"/>
            <p:cNvSpPr/>
            <p:nvPr/>
          </p:nvSpPr>
          <p:spPr>
            <a:xfrm>
              <a:off x="5206749" y="2584321"/>
              <a:ext cx="1765970" cy="90617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Oval 10"/>
            <p:cNvSpPr/>
            <p:nvPr/>
          </p:nvSpPr>
          <p:spPr>
            <a:xfrm>
              <a:off x="5219449" y="2418487"/>
              <a:ext cx="1709186" cy="910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11"/>
          <p:cNvGrpSpPr/>
          <p:nvPr/>
        </p:nvGrpSpPr>
        <p:grpSpPr>
          <a:xfrm>
            <a:off x="8645767" y="2554929"/>
            <a:ext cx="1383725" cy="866294"/>
            <a:chOff x="5567255" y="2130730"/>
            <a:chExt cx="1061912" cy="664820"/>
          </a:xfrm>
        </p:grpSpPr>
        <p:sp>
          <p:nvSpPr>
            <p:cNvPr id="13" name="Oval 12"/>
            <p:cNvSpPr/>
            <p:nvPr/>
          </p:nvSpPr>
          <p:spPr>
            <a:xfrm>
              <a:off x="5567256" y="2250649"/>
              <a:ext cx="1061911" cy="54490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Oval 13"/>
            <p:cNvSpPr/>
            <p:nvPr/>
          </p:nvSpPr>
          <p:spPr>
            <a:xfrm>
              <a:off x="5567255" y="2130730"/>
              <a:ext cx="1055562" cy="54743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flipH="1">
            <a:off x="1444486" y="2358243"/>
            <a:ext cx="7301117" cy="497134"/>
            <a:chOff x="4221330" y="2223664"/>
            <a:chExt cx="6091070" cy="471383"/>
          </a:xfrm>
        </p:grpSpPr>
        <p:cxnSp>
          <p:nvCxnSpPr>
            <p:cNvPr id="16" name="Straight Connector 15"/>
            <p:cNvCxnSpPr/>
            <p:nvPr/>
          </p:nvCxnSpPr>
          <p:spPr>
            <a:xfrm flipV="1">
              <a:off x="4221330" y="2223664"/>
              <a:ext cx="691096" cy="4713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912426" y="2224329"/>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1585991" y="2663744"/>
            <a:ext cx="4026677" cy="387798"/>
          </a:xfrm>
          <a:prstGeom prst="rect">
            <a:avLst/>
          </a:prstGeom>
          <a:noFill/>
        </p:spPr>
        <p:txBody>
          <a:bodyPr wrap="square" rtlCol="0">
            <a:spAutoFit/>
          </a:body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p:nvSpPr>
        <p:spPr>
          <a:xfrm>
            <a:off x="1585991" y="2376806"/>
            <a:ext cx="1579977" cy="328551"/>
          </a:xfrm>
          <a:prstGeom prst="rect">
            <a:avLst/>
          </a:prstGeom>
          <a:noFill/>
        </p:spPr>
        <p:txBody>
          <a:bodyPr wrap="square" rtlCol="0">
            <a:spAutoFit/>
          </a:bodyPr>
          <a:lstStyle/>
          <a:p>
            <a:pPr>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9"/>
          <p:cNvSpPr txBox="1"/>
          <p:nvPr/>
        </p:nvSpPr>
        <p:spPr>
          <a:xfrm>
            <a:off x="1957122" y="3621973"/>
            <a:ext cx="4026677" cy="387798"/>
          </a:xfrm>
          <a:prstGeom prst="rect">
            <a:avLst/>
          </a:prstGeom>
          <a:noFill/>
        </p:spPr>
        <p:txBody>
          <a:bodyPr wrap="square" rtlCol="0">
            <a:spAutoFit/>
          </a:body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20"/>
          <p:cNvSpPr txBox="1"/>
          <p:nvPr/>
        </p:nvSpPr>
        <p:spPr>
          <a:xfrm>
            <a:off x="1957122" y="3390983"/>
            <a:ext cx="1579977" cy="328551"/>
          </a:xfrm>
          <a:prstGeom prst="rect">
            <a:avLst/>
          </a:prstGeom>
          <a:noFill/>
        </p:spPr>
        <p:txBody>
          <a:bodyPr wrap="square" rtlCol="0">
            <a:spAutoFit/>
          </a:bodyPr>
          <a:lstStyle/>
          <a:p>
            <a:pPr>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 name="Group 21"/>
          <p:cNvGrpSpPr/>
          <p:nvPr/>
        </p:nvGrpSpPr>
        <p:grpSpPr>
          <a:xfrm flipH="1">
            <a:off x="1872580" y="3346662"/>
            <a:ext cx="6381388" cy="293260"/>
            <a:chOff x="4627246" y="3160881"/>
            <a:chExt cx="6050833" cy="278069"/>
          </a:xfrm>
        </p:grpSpPr>
        <p:cxnSp>
          <p:nvCxnSpPr>
            <p:cNvPr id="23" name="Straight Connector 22"/>
            <p:cNvCxnSpPr/>
            <p:nvPr/>
          </p:nvCxnSpPr>
          <p:spPr>
            <a:xfrm flipV="1">
              <a:off x="4627246" y="3160881"/>
              <a:ext cx="658677" cy="27806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278105" y="3163402"/>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2320013" y="4536278"/>
            <a:ext cx="4026677" cy="387798"/>
          </a:xfrm>
          <a:prstGeom prst="rect">
            <a:avLst/>
          </a:prstGeom>
          <a:noFill/>
        </p:spPr>
        <p:txBody>
          <a:bodyPr wrap="square" rtlCol="0">
            <a:spAutoFit/>
          </a:body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25"/>
          <p:cNvSpPr txBox="1"/>
          <p:nvPr/>
        </p:nvSpPr>
        <p:spPr>
          <a:xfrm>
            <a:off x="2320013" y="4249342"/>
            <a:ext cx="1579977" cy="328551"/>
          </a:xfrm>
          <a:prstGeom prst="rect">
            <a:avLst/>
          </a:prstGeom>
          <a:noFill/>
        </p:spPr>
        <p:txBody>
          <a:bodyPr wrap="square" rtlCol="0">
            <a:spAutoFit/>
          </a:bodyPr>
          <a:lstStyle/>
          <a:p>
            <a:pPr>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26"/>
          <p:cNvSpPr txBox="1"/>
          <p:nvPr/>
        </p:nvSpPr>
        <p:spPr>
          <a:xfrm>
            <a:off x="2834746" y="5494507"/>
            <a:ext cx="4026677" cy="387798"/>
          </a:xfrm>
          <a:prstGeom prst="rect">
            <a:avLst/>
          </a:prstGeom>
          <a:noFill/>
        </p:spPr>
        <p:txBody>
          <a:bodyPr wrap="square" rtlCol="0">
            <a:spAutoFit/>
          </a:body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27"/>
          <p:cNvSpPr txBox="1"/>
          <p:nvPr/>
        </p:nvSpPr>
        <p:spPr>
          <a:xfrm>
            <a:off x="2834746" y="5263517"/>
            <a:ext cx="1579977" cy="328551"/>
          </a:xfrm>
          <a:prstGeom prst="rect">
            <a:avLst/>
          </a:prstGeom>
          <a:noFill/>
        </p:spPr>
        <p:txBody>
          <a:bodyPr wrap="square" rtlCol="0">
            <a:spAutoFit/>
          </a:bodyPr>
          <a:lstStyle/>
          <a:p>
            <a:pPr>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9" name="Straight Connector 28"/>
          <p:cNvCxnSpPr/>
          <p:nvPr/>
        </p:nvCxnSpPr>
        <p:spPr>
          <a:xfrm flipH="1">
            <a:off x="2252812" y="4238370"/>
            <a:ext cx="6001156"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flipH="1">
            <a:off x="2746806" y="4627634"/>
            <a:ext cx="4955583" cy="606313"/>
            <a:chOff x="5456187" y="4515725"/>
            <a:chExt cx="6232222" cy="434682"/>
          </a:xfrm>
        </p:grpSpPr>
        <p:cxnSp>
          <p:nvCxnSpPr>
            <p:cNvPr id="31" name="Straight Connector 30"/>
            <p:cNvCxnSpPr/>
            <p:nvPr/>
          </p:nvCxnSpPr>
          <p:spPr>
            <a:xfrm>
              <a:off x="5456187" y="4515725"/>
              <a:ext cx="840066" cy="4321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288435" y="4950407"/>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33"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4"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9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7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0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par>
                          <p:cTn id="25" fill="hold">
                            <p:stCondLst>
                              <p:cond delay="1250"/>
                            </p:stCondLst>
                            <p:childTnLst>
                              <p:par>
                                <p:cTn id="26" presetID="22" presetClass="entr" presetSubtype="2"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500"/>
                                        <p:tgtEl>
                                          <p:spTgt spid="15"/>
                                        </p:tgtEl>
                                      </p:cBhvr>
                                    </p:animEffect>
                                  </p:childTnLst>
                                </p:cTn>
                              </p:par>
                              <p:par>
                                <p:cTn id="29" presetID="22" presetClass="entr" presetSubtype="2"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right)">
                                      <p:cBhvr>
                                        <p:cTn id="31" dur="500"/>
                                        <p:tgtEl>
                                          <p:spTgt spid="22"/>
                                        </p:tgtEl>
                                      </p:cBhvr>
                                    </p:animEffect>
                                  </p:childTnLst>
                                </p:cTn>
                              </p:par>
                              <p:par>
                                <p:cTn id="32" presetID="22" presetClass="entr" presetSubtype="2"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right)">
                                      <p:cBhvr>
                                        <p:cTn id="34" dur="500"/>
                                        <p:tgtEl>
                                          <p:spTgt spid="29"/>
                                        </p:tgtEl>
                                      </p:cBhvr>
                                    </p:animEffect>
                                  </p:childTnLst>
                                </p:cTn>
                              </p:par>
                              <p:par>
                                <p:cTn id="35" presetID="22" presetClass="entr" presetSubtype="2"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right)">
                                      <p:cBhvr>
                                        <p:cTn id="37" dur="500"/>
                                        <p:tgtEl>
                                          <p:spTgt spid="30"/>
                                        </p:tgtEl>
                                      </p:cBhvr>
                                    </p:animEffect>
                                  </p:childTnLst>
                                </p:cTn>
                              </p:par>
                            </p:childTnLst>
                          </p:cTn>
                        </p:par>
                        <p:par>
                          <p:cTn id="38" fill="hold">
                            <p:stCondLst>
                              <p:cond delay="1750"/>
                            </p:stCondLst>
                            <p:childTnLst>
                              <p:par>
                                <p:cTn id="39" presetID="10"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5" grpId="0"/>
      <p:bldP spid="26" grpId="0"/>
      <p:bldP spid="27" grpId="0"/>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117252BE-5861-4C74-92F3-89EBBF309D2F"/>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bt626.pptx"/>
</p:tagLst>
</file>

<file path=ppt/theme/theme1.xml><?xml version="1.0" encoding="utf-8"?>
<a:theme xmlns:a="http://schemas.openxmlformats.org/drawingml/2006/main" name="1_自定义设计方案">
  <a:themeElements>
    <a:clrScheme name="自定义 571">
      <a:dk1>
        <a:sysClr val="windowText" lastClr="000000"/>
      </a:dk1>
      <a:lt1>
        <a:sysClr val="window" lastClr="FFFFFF"/>
      </a:lt1>
      <a:dk2>
        <a:srgbClr val="44546A"/>
      </a:dk2>
      <a:lt2>
        <a:srgbClr val="E7E6E6"/>
      </a:lt2>
      <a:accent1>
        <a:srgbClr val="00C7D5"/>
      </a:accent1>
      <a:accent2>
        <a:srgbClr val="B7FAFF"/>
      </a:accent2>
      <a:accent3>
        <a:srgbClr val="00C7D5"/>
      </a:accent3>
      <a:accent4>
        <a:srgbClr val="B7FAFF"/>
      </a:accent4>
      <a:accent5>
        <a:srgbClr val="00C7D5"/>
      </a:accent5>
      <a:accent6>
        <a:srgbClr val="B7FAFF"/>
      </a:accent6>
      <a:hlink>
        <a:srgbClr val="00C7D5"/>
      </a:hlink>
      <a:folHlink>
        <a:srgbClr val="B7FAF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2268</Words>
  <Application>Microsoft Office PowerPoint</Application>
  <PresentationFormat>自定义</PresentationFormat>
  <Paragraphs>237</Paragraphs>
  <Slides>22</Slides>
  <Notes>22</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22</vt:i4>
      </vt:variant>
    </vt:vector>
  </HeadingPairs>
  <TitlesOfParts>
    <vt:vector size="32" baseType="lpstr">
      <vt:lpstr>Open Sans</vt:lpstr>
      <vt:lpstr>方正正准黑简体</vt:lpstr>
      <vt:lpstr>微软雅黑</vt:lpstr>
      <vt:lpstr>Agency FB</vt:lpstr>
      <vt:lpstr>Arial</vt:lpstr>
      <vt:lpstr>Calibri</vt:lpstr>
      <vt:lpstr>Calibri Light</vt:lpstr>
      <vt:lpstr>Franklin Gothic Book</vt:lpstr>
      <vt:lpstr>Helvetica</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2016-10-17T14:00:00Z</dcterms:created>
  <dcterms:modified xsi:type="dcterms:W3CDTF">2021-01-05T16:31:30Z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