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35"/>
  </p:notesMasterIdLst>
  <p:sldIdLst>
    <p:sldId id="470" r:id="rId11"/>
    <p:sldId id="353" r:id="rId12"/>
    <p:sldId id="471" r:id="rId13"/>
    <p:sldId id="352" r:id="rId14"/>
    <p:sldId id="494" r:id="rId15"/>
    <p:sldId id="495" r:id="rId16"/>
    <p:sldId id="496" r:id="rId17"/>
    <p:sldId id="497" r:id="rId18"/>
    <p:sldId id="491" r:id="rId19"/>
    <p:sldId id="498" r:id="rId20"/>
    <p:sldId id="499" r:id="rId21"/>
    <p:sldId id="500" r:id="rId22"/>
    <p:sldId id="501" r:id="rId23"/>
    <p:sldId id="492" r:id="rId24"/>
    <p:sldId id="502" r:id="rId25"/>
    <p:sldId id="503" r:id="rId26"/>
    <p:sldId id="504" r:id="rId27"/>
    <p:sldId id="505" r:id="rId28"/>
    <p:sldId id="493" r:id="rId29"/>
    <p:sldId id="506" r:id="rId30"/>
    <p:sldId id="507" r:id="rId31"/>
    <p:sldId id="508" r:id="rId32"/>
    <p:sldId id="509" r:id="rId33"/>
    <p:sldId id="297" r:id="rId34"/>
  </p:sldIdLst>
  <p:sldSz cx="12190413" cy="6859588"/>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B8A5"/>
    <a:srgbClr val="359787"/>
    <a:srgbClr val="3AA492"/>
    <a:srgbClr val="408F93"/>
    <a:srgbClr val="3296A8"/>
    <a:srgbClr val="6D8AAB"/>
    <a:srgbClr val="31709C"/>
    <a:srgbClr val="7697B3"/>
    <a:srgbClr val="6FA094"/>
    <a:srgbClr val="94BC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783" autoAdjust="0"/>
    <p:restoredTop sz="97778" autoAdjust="0"/>
  </p:normalViewPr>
  <p:slideViewPr>
    <p:cSldViewPr snapToGrid="0" showGuides="1">
      <p:cViewPr varScale="1">
        <p:scale>
          <a:sx n="109" d="100"/>
          <a:sy n="109" d="100"/>
        </p:scale>
        <p:origin x="114" y="162"/>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gs" Target="tags/tag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Sheet1!$A$1</c:f>
              <c:strCache>
                <c:ptCount val="1"/>
                <c:pt idx="0">
                  <c:v>Column1</c:v>
                </c:pt>
              </c:strCache>
            </c:strRef>
          </c:tx>
          <c:spPr>
            <a:solidFill>
              <a:srgbClr val="41B8A5"/>
            </a:solidFill>
          </c:spPr>
          <c:dPt>
            <c:idx val="0"/>
            <c:bubble3D val="0"/>
            <c:extLst>
              <c:ext xmlns:c16="http://schemas.microsoft.com/office/drawing/2014/chart" uri="{C3380CC4-5D6E-409C-BE32-E72D297353CC}">
                <c16:uniqueId val="{00000001-9225-4933-A5D6-6BF6AA22714F}"/>
              </c:ext>
            </c:extLst>
          </c:dPt>
          <c:dPt>
            <c:idx val="1"/>
            <c:bubble3D val="0"/>
            <c:extLst>
              <c:ext xmlns:c16="http://schemas.microsoft.com/office/drawing/2014/chart" uri="{C3380CC4-5D6E-409C-BE32-E72D297353CC}">
                <c16:uniqueId val="{00000003-9225-4933-A5D6-6BF6AA22714F}"/>
              </c:ext>
            </c:extLst>
          </c:dPt>
          <c:dPt>
            <c:idx val="2"/>
            <c:bubble3D val="0"/>
            <c:extLst>
              <c:ext xmlns:c16="http://schemas.microsoft.com/office/drawing/2014/chart" uri="{C3380CC4-5D6E-409C-BE32-E72D297353CC}">
                <c16:uniqueId val="{00000005-9225-4933-A5D6-6BF6AA22714F}"/>
              </c:ext>
            </c:extLst>
          </c:dPt>
          <c:dPt>
            <c:idx val="3"/>
            <c:bubble3D val="0"/>
            <c:extLst>
              <c:ext xmlns:c16="http://schemas.microsoft.com/office/drawing/2014/chart" uri="{C3380CC4-5D6E-409C-BE32-E72D297353CC}">
                <c16:uniqueId val="{00000007-9225-4933-A5D6-6BF6AA22714F}"/>
              </c:ext>
            </c:extLst>
          </c:dPt>
          <c:dPt>
            <c:idx val="4"/>
            <c:bubble3D val="0"/>
            <c:extLst>
              <c:ext xmlns:c16="http://schemas.microsoft.com/office/drawing/2014/chart" uri="{C3380CC4-5D6E-409C-BE32-E72D297353CC}">
                <c16:uniqueId val="{00000009-9225-4933-A5D6-6BF6AA22714F}"/>
              </c:ext>
            </c:extLst>
          </c:dPt>
          <c:val>
            <c:numRef>
              <c:f>Sheet1!$A$2:$A$6</c:f>
              <c:numCache>
                <c:formatCode>0%</c:formatCode>
                <c:ptCount val="5"/>
                <c:pt idx="0">
                  <c:v>0.25</c:v>
                </c:pt>
                <c:pt idx="1">
                  <c:v>0.2</c:v>
                </c:pt>
                <c:pt idx="2">
                  <c:v>0.2</c:v>
                </c:pt>
                <c:pt idx="3">
                  <c:v>0.15</c:v>
                </c:pt>
                <c:pt idx="4">
                  <c:v>0.19</c:v>
                </c:pt>
              </c:numCache>
            </c:numRef>
          </c:val>
          <c:extLst>
            <c:ext xmlns:c16="http://schemas.microsoft.com/office/drawing/2014/chart" uri="{C3380CC4-5D6E-409C-BE32-E72D297353CC}">
              <c16:uniqueId val="{0000000A-9225-4933-A5D6-6BF6AA22714F}"/>
            </c:ext>
          </c:extLst>
        </c:ser>
        <c:dLbls>
          <c:showLegendKey val="0"/>
          <c:showVal val="0"/>
          <c:showCatName val="0"/>
          <c:showSerName val="0"/>
          <c:showPercent val="0"/>
          <c:showBubbleSize val="0"/>
          <c:showLeaderLines val="1"/>
        </c:dLbls>
        <c:firstSliceAng val="0"/>
        <c:holeSize val="75"/>
      </c:doughnutChart>
    </c:plotArea>
    <c:plotVisOnly val="1"/>
    <c:dispBlanksAs val="zero"/>
    <c:showDLblsOverMax val="0"/>
  </c:chart>
  <c:txPr>
    <a:bodyPr/>
    <a:lstStyle/>
    <a:p>
      <a:pPr>
        <a:defRPr lang="zh-CN"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1/6/2021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1/6/2021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1/6/2021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1/6/2021</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1/6/2021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1/6/2021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43.xml"/><Relationship Id="rId5" Type="http://schemas.openxmlformats.org/officeDocument/2006/relationships/image" Target="../media/image1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dubuque精美钢琴曲">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46093" y="-1396459"/>
            <a:ext cx="609600" cy="609600"/>
          </a:xfrm>
          <a:prstGeom prst="rect">
            <a:avLst/>
          </a:prstGeom>
        </p:spPr>
      </p:pic>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5" name="矩形 259"/>
          <p:cNvSpPr>
            <a:spLocks noChangeArrowheads="1"/>
          </p:cNvSpPr>
          <p:nvPr/>
        </p:nvSpPr>
        <p:spPr bwMode="auto">
          <a:xfrm>
            <a:off x="1960336" y="2984850"/>
            <a:ext cx="826316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spcBef>
                <a:spcPct val="20000"/>
              </a:spcBef>
            </a:pPr>
            <a:r>
              <a:rPr lang="zh-CN" altLang="en-US" sz="4400" dirty="0">
                <a:solidFill>
                  <a:srgbClr val="41B8A5"/>
                </a:solidFill>
                <a:latin typeface="微软雅黑" panose="020B0503020204020204" pitchFamily="34" charset="-122"/>
                <a:ea typeface="微软雅黑" panose="020B0503020204020204" pitchFamily="34" charset="-122"/>
                <a:sym typeface="Calibri" panose="020F0502020204030204" pitchFamily="34" charset="0"/>
              </a:rPr>
              <a:t>小清新</a:t>
            </a:r>
            <a:r>
              <a:rPr lang="zh-CN" altLang="en-US" sz="4400" b="1" dirty="0">
                <a:solidFill>
                  <a:srgbClr val="41B8A5"/>
                </a:solidFill>
                <a:latin typeface="微软雅黑" panose="020B0503020204020204" pitchFamily="34" charset="-122"/>
                <a:ea typeface="微软雅黑" panose="020B0503020204020204" pitchFamily="34" charset="-122"/>
                <a:sym typeface="Calibri" panose="020F0502020204030204" pitchFamily="34" charset="0"/>
              </a:rPr>
              <a:t>竞聘简历</a:t>
            </a:r>
            <a:r>
              <a:rPr lang="en-US" altLang="zh-CN" sz="2400" dirty="0">
                <a:solidFill>
                  <a:srgbClr val="41B8A5"/>
                </a:solidFill>
                <a:latin typeface="微软雅黑" panose="020B0503020204020204" pitchFamily="34" charset="-122"/>
                <a:sym typeface="Calibri" panose="020F0502020204030204" pitchFamily="34" charset="0"/>
              </a:rPr>
              <a:t>POWERPOINT</a:t>
            </a:r>
            <a:endParaRPr lang="zh-CN" altLang="en-US" sz="4000" dirty="0">
              <a:solidFill>
                <a:srgbClr val="41B8A5"/>
              </a:solidFill>
              <a:ea typeface="微软雅黑" panose="020B0503020204020204" pitchFamily="34" charset="-122"/>
              <a:sym typeface="Calibri" panose="020F0502020204030204" pitchFamily="34" charset="0"/>
            </a:endParaRPr>
          </a:p>
        </p:txBody>
      </p:sp>
      <p:sp>
        <p:nvSpPr>
          <p:cNvPr id="6" name="矩形 259"/>
          <p:cNvSpPr>
            <a:spLocks noChangeArrowheads="1"/>
          </p:cNvSpPr>
          <p:nvPr/>
        </p:nvSpPr>
        <p:spPr bwMode="auto">
          <a:xfrm>
            <a:off x="4839608" y="4838758"/>
            <a:ext cx="2504622"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1" hangingPunct="1">
              <a:buFont typeface="Arial" panose="020B0604020202020204" pitchFamily="34" charset="0"/>
              <a:buNone/>
            </a:pPr>
            <a:r>
              <a:rPr lang="zh-CN" altLang="en-US" sz="2400">
                <a:solidFill>
                  <a:srgbClr val="41B8A5"/>
                </a:solidFill>
                <a:latin typeface="Arial" panose="020B0604020202020204" pitchFamily="34" charset="0"/>
                <a:ea typeface="微软雅黑" panose="020B0503020204020204" pitchFamily="34" charset="-122"/>
                <a:sym typeface="Arial" panose="020B0604020202020204" pitchFamily="34" charset="0"/>
              </a:rPr>
              <a:t>竞聘人：</a:t>
            </a:r>
            <a:r>
              <a:rPr lang="en-US" altLang="zh-CN" sz="2400">
                <a:solidFill>
                  <a:srgbClr val="41B8A5"/>
                </a:solidFill>
                <a:latin typeface="Arial" panose="020B0604020202020204" pitchFamily="34" charset="0"/>
                <a:ea typeface="微软雅黑" panose="020B0503020204020204" pitchFamily="34" charset="-122"/>
                <a:sym typeface="Arial" panose="020B0604020202020204" pitchFamily="34" charset="0"/>
              </a:rPr>
              <a:t>xiazaii</a:t>
            </a:r>
            <a:endParaRPr lang="zh-CN" altLang="en-US" sz="2400" b="1" dirty="0">
              <a:solidFill>
                <a:srgbClr val="41B8A5"/>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矩形 259"/>
          <p:cNvSpPr>
            <a:spLocks noChangeArrowheads="1"/>
          </p:cNvSpPr>
          <p:nvPr/>
        </p:nvSpPr>
        <p:spPr bwMode="auto">
          <a:xfrm>
            <a:off x="3112407" y="3726297"/>
            <a:ext cx="60696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spcBef>
                <a:spcPct val="20000"/>
              </a:spcBef>
            </a:pPr>
            <a:r>
              <a:rPr lang="en-US" altLang="zh-CN" sz="600" dirty="0">
                <a:solidFill>
                  <a:srgbClr val="41B8A5"/>
                </a:solidFill>
                <a:latin typeface="微软雅黑" panose="020B0503020204020204" pitchFamily="34" charset="-122"/>
                <a:sym typeface="Calibri" panose="020F050202020403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a:t>
            </a:r>
            <a:r>
              <a:rPr lang="en-US" altLang="zh-CN" sz="600" dirty="0" err="1">
                <a:solidFill>
                  <a:srgbClr val="41B8A5"/>
                </a:solidFill>
                <a:latin typeface="微软雅黑" panose="020B0503020204020204" pitchFamily="34" charset="-122"/>
                <a:sym typeface="Calibri" panose="020F0502020204030204" pitchFamily="34" charset="0"/>
              </a:rPr>
              <a:t>coPlease</a:t>
            </a:r>
            <a:r>
              <a:rPr lang="en-US" altLang="zh-CN" sz="600" dirty="0">
                <a:solidFill>
                  <a:srgbClr val="41B8A5"/>
                </a:solidFill>
                <a:latin typeface="微软雅黑" panose="020B0503020204020204" pitchFamily="34" charset="-122"/>
                <a:sym typeface="Calibri" panose="020F0502020204030204" pitchFamily="34" charset="0"/>
              </a:rPr>
              <a:t> replace text, click add relevant headline, modify the text content, also can copy your content to this directly. Please replace text, click add relevant </a:t>
            </a:r>
            <a:r>
              <a:rPr lang="en-US" altLang="zh-CN" sz="600" dirty="0" err="1">
                <a:solidFill>
                  <a:srgbClr val="41B8A5"/>
                </a:solidFill>
                <a:latin typeface="微软雅黑" panose="020B0503020204020204" pitchFamily="34" charset="-122"/>
                <a:sym typeface="Calibri" panose="020F0502020204030204" pitchFamily="34" charset="0"/>
              </a:rPr>
              <a:t>headli</a:t>
            </a:r>
            <a:endParaRPr lang="zh-CN" altLang="en-US" sz="600" dirty="0">
              <a:solidFill>
                <a:srgbClr val="41B8A5"/>
              </a:solidFill>
              <a:ea typeface="微软雅黑" panose="020B0503020204020204" pitchFamily="34" charset="-122"/>
              <a:sym typeface="Calibri" panose="020F0502020204030204" pitchFamily="34" charset="0"/>
            </a:endParaRPr>
          </a:p>
        </p:txBody>
      </p:sp>
      <p:sp>
        <p:nvSpPr>
          <p:cNvPr id="8" name="_16"/>
          <p:cNvSpPr txBox="1">
            <a:spLocks noChangeArrowheads="1"/>
          </p:cNvSpPr>
          <p:nvPr/>
        </p:nvSpPr>
        <p:spPr bwMode="auto">
          <a:xfrm>
            <a:off x="3604137" y="603380"/>
            <a:ext cx="4973864" cy="23141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11500" b="0" dirty="0">
                <a:solidFill>
                  <a:srgbClr val="41B8A5"/>
                </a:solidFill>
                <a:latin typeface="Candara" panose="020E0502030303020204" pitchFamily="34" charset="0"/>
                <a:ea typeface="张海山锐线体简" panose="02000000000000000000" pitchFamily="2" charset="-122"/>
              </a:rPr>
              <a:t>202X</a:t>
            </a:r>
            <a:endParaRPr lang="zh-CN" altLang="zh-CN" sz="11500" b="0" dirty="0">
              <a:solidFill>
                <a:srgbClr val="41B8A5"/>
              </a:solidFill>
              <a:latin typeface="Candara" panose="020E0502030303020204" pitchFamily="34" charset="0"/>
              <a:ea typeface="张海山锐线体简" panose="02000000000000000000" pitchFamily="2" charset="-122"/>
            </a:endParaRPr>
          </a:p>
        </p:txBody>
      </p:sp>
      <p:grpSp>
        <p:nvGrpSpPr>
          <p:cNvPr id="10" name="组合 9"/>
          <p:cNvGrpSpPr/>
          <p:nvPr/>
        </p:nvGrpSpPr>
        <p:grpSpPr>
          <a:xfrm>
            <a:off x="3112407" y="2778805"/>
            <a:ext cx="5959022" cy="1442131"/>
            <a:chOff x="2802618" y="3136900"/>
            <a:chExt cx="6578600" cy="1018073"/>
          </a:xfrm>
        </p:grpSpPr>
        <p:cxnSp>
          <p:nvCxnSpPr>
            <p:cNvPr id="11" name="直接连接符 10"/>
            <p:cNvCxnSpPr/>
            <p:nvPr/>
          </p:nvCxnSpPr>
          <p:spPr>
            <a:xfrm>
              <a:off x="2802618" y="3136900"/>
              <a:ext cx="6578600" cy="0"/>
            </a:xfrm>
            <a:prstGeom prst="line">
              <a:avLst/>
            </a:prstGeom>
            <a:ln>
              <a:solidFill>
                <a:srgbClr val="41B8A5"/>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802618" y="4154973"/>
              <a:ext cx="6578600" cy="0"/>
            </a:xfrm>
            <a:prstGeom prst="line">
              <a:avLst/>
            </a:prstGeom>
            <a:ln>
              <a:solidFill>
                <a:srgbClr val="41B8A5"/>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
                                        </p:tgtEl>
                                      </p:cBhvr>
                                    </p:cmd>
                                  </p:childTnLst>
                                </p:cTn>
                              </p:par>
                              <p:par>
                                <p:cTn id="7" presetID="16" presetClass="entr" presetSubtype="21"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barn(inVertical)">
                                      <p:cBhvr>
                                        <p:cTn id="9" dur="750"/>
                                        <p:tgtEl>
                                          <p:spTgt spid="3"/>
                                        </p:tgtEl>
                                      </p:cBhvr>
                                    </p:animEffect>
                                  </p:childTnLst>
                                </p:cTn>
                              </p:par>
                            </p:childTnLst>
                          </p:cTn>
                        </p:par>
                        <p:par>
                          <p:cTn id="10" fill="hold">
                            <p:stCondLst>
                              <p:cond delay="0"/>
                            </p:stCondLst>
                            <p:childTnLst>
                              <p:par>
                                <p:cTn id="11" presetID="16" presetClass="entr" presetSubtype="2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par>
                          <p:cTn id="28" fill="hold">
                            <p:stCondLst>
                              <p:cond delay="2799"/>
                            </p:stCondLst>
                            <p:childTnLst>
                              <p:par>
                                <p:cTn id="29" presetID="26" presetClass="emph" presetSubtype="0" fill="hold" grpId="1" nodeType="afterEffect">
                                  <p:stCondLst>
                                    <p:cond delay="0"/>
                                  </p:stCondLst>
                                  <p:iterate type="lt">
                                    <p:tmAbs val="0"/>
                                  </p:iterate>
                                  <p:childTnLst>
                                    <p:animEffect transition="out" filter="fade">
                                      <p:cBhvr>
                                        <p:cTn id="30" dur="500" tmFilter="0, 0; .2, .5; .8, .5; 1, 0"/>
                                        <p:tgtEl>
                                          <p:spTgt spid="5"/>
                                        </p:tgtEl>
                                      </p:cBhvr>
                                    </p:animEffect>
                                    <p:animScale>
                                      <p:cBhvr>
                                        <p:cTn id="31" dur="250" autoRev="1" fill="hold"/>
                                        <p:tgtEl>
                                          <p:spTgt spid="5"/>
                                        </p:tgtEl>
                                      </p:cBhvr>
                                      <p:by x="105000" y="105000"/>
                                    </p:animScale>
                                  </p:childTnLst>
                                </p:cTn>
                              </p:par>
                            </p:childTnLst>
                          </p:cTn>
                        </p:par>
                        <p:par>
                          <p:cTn id="32" fill="hold">
                            <p:stCondLst>
                              <p:cond delay="3299"/>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childTnLst>
                                </p:cTn>
                              </p:par>
                            </p:childTnLst>
                          </p:cTn>
                        </p:par>
                        <p:par>
                          <p:cTn id="36" fill="hold">
                            <p:stCondLst>
                              <p:cond delay="4299"/>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p:cTn id="42" repeatCount="indefinite" fill="hold" display="0">
                  <p:stCondLst>
                    <p:cond delay="indefinite"/>
                  </p:stCondLst>
                  <p:endCondLst>
                    <p:cond evt="onStopAudio" delay="0">
                      <p:tgtEl>
                        <p:sldTgt/>
                      </p:tgtEl>
                    </p:cond>
                  </p:endCondLst>
                </p:cTn>
                <p:tgtEl>
                  <p:spTgt spid="9"/>
                </p:tgtEl>
              </p:cMediaNode>
            </p:audio>
          </p:childTnLst>
        </p:cTn>
      </p:par>
    </p:tnLst>
    <p:bldLst>
      <p:bldP spid="5" grpId="0"/>
      <p:bldP spid="5" grpId="1"/>
      <p:bldP spid="6" grpId="0" bldLvl="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24742"/>
            <a:ext cx="12190413" cy="747711"/>
            <a:chOff x="0" y="628602"/>
            <a:chExt cx="12190413" cy="747711"/>
          </a:xfrm>
        </p:grpSpPr>
        <p:sp>
          <p:nvSpPr>
            <p:cNvPr id="11" name="矩形 10"/>
            <p:cNvSpPr/>
            <p:nvPr/>
          </p:nvSpPr>
          <p:spPr>
            <a:xfrm flipV="1">
              <a:off x="0" y="1330594"/>
              <a:ext cx="12190413" cy="45719"/>
            </a:xfrm>
            <a:prstGeom prst="rect">
              <a:avLst/>
            </a:prstGeom>
            <a:solidFill>
              <a:srgbClr val="4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B8A5"/>
                </a:solidFill>
              </a:endParaRPr>
            </a:p>
          </p:txBody>
        </p:sp>
        <p:sp>
          <p:nvSpPr>
            <p:cNvPr id="12" name="TextBox 8"/>
            <p:cNvSpPr txBox="1">
              <a:spLocks noChangeArrowheads="1"/>
            </p:cNvSpPr>
            <p:nvPr/>
          </p:nvSpPr>
          <p:spPr bwMode="auto">
            <a:xfrm>
              <a:off x="4467544" y="628602"/>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41B8A5"/>
                  </a:solidFill>
                  <a:latin typeface="微软雅黑" panose="020B0503020204020204" pitchFamily="34" charset="-122"/>
                  <a:ea typeface="微软雅黑" panose="020B0503020204020204" pitchFamily="34" charset="-122"/>
                  <a:sym typeface="Arial" panose="020B0604020202020204" pitchFamily="34" charset="0"/>
                </a:rPr>
                <a:t>岗位认知概述</a:t>
              </a:r>
            </a:p>
          </p:txBody>
        </p:sp>
      </p:grpSp>
      <p:sp>
        <p:nvSpPr>
          <p:cNvPr id="5" name="Freeform 15"/>
          <p:cNvSpPr/>
          <p:nvPr/>
        </p:nvSpPr>
        <p:spPr bwMode="auto">
          <a:xfrm>
            <a:off x="4135303" y="2041721"/>
            <a:ext cx="1503599" cy="2011240"/>
          </a:xfrm>
          <a:custGeom>
            <a:avLst/>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rgbClr val="41B8A5"/>
          </a:solidFill>
          <a:ln>
            <a:noFill/>
          </a:ln>
        </p:spPr>
        <p:txBody>
          <a:bodyPr vert="horz" wrap="square" lIns="91440" tIns="45720" rIns="91440" bIns="45720" numCol="1" anchor="t" anchorCtr="0" compatLnSpc="1"/>
          <a:lstStyle/>
          <a:p>
            <a:endParaRPr lang="zh-CN" altLang="en-US">
              <a:solidFill>
                <a:schemeClr val="bg1">
                  <a:lumMod val="65000"/>
                </a:schemeClr>
              </a:solidFill>
              <a:effectLst>
                <a:outerShdw blurRad="50800" dist="38100" dir="2700000" algn="tl" rotWithShape="0">
                  <a:prstClr val="black">
                    <a:alpha val="40000"/>
                  </a:prstClr>
                </a:outerShdw>
              </a:effectLst>
            </a:endParaRPr>
          </a:p>
        </p:txBody>
      </p:sp>
      <p:sp>
        <p:nvSpPr>
          <p:cNvPr id="6" name="Freeform 15"/>
          <p:cNvSpPr/>
          <p:nvPr/>
        </p:nvSpPr>
        <p:spPr bwMode="auto">
          <a:xfrm>
            <a:off x="5272727" y="4243144"/>
            <a:ext cx="1503599" cy="2011240"/>
          </a:xfrm>
          <a:custGeom>
            <a:avLst/>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rgbClr val="41B8A5"/>
          </a:solidFill>
          <a:ln>
            <a:noFill/>
          </a:ln>
        </p:spPr>
        <p:txBody>
          <a:bodyPr vert="horz" wrap="square" lIns="91440" tIns="45720" rIns="91440" bIns="45720" numCol="1" anchor="t" anchorCtr="0" compatLnSpc="1"/>
          <a:lstStyle/>
          <a:p>
            <a:endParaRPr lang="zh-CN" altLang="en-US">
              <a:solidFill>
                <a:schemeClr val="bg1">
                  <a:lumMod val="65000"/>
                </a:schemeClr>
              </a:solidFill>
              <a:effectLst>
                <a:outerShdw blurRad="50800" dist="38100" dir="2700000" algn="tl" rotWithShape="0">
                  <a:prstClr val="black">
                    <a:alpha val="40000"/>
                  </a:prstClr>
                </a:outerShdw>
              </a:effectLst>
            </a:endParaRPr>
          </a:p>
        </p:txBody>
      </p:sp>
      <p:sp>
        <p:nvSpPr>
          <p:cNvPr id="7" name="Freeform 15"/>
          <p:cNvSpPr/>
          <p:nvPr/>
        </p:nvSpPr>
        <p:spPr bwMode="auto">
          <a:xfrm flipH="1">
            <a:off x="5894808" y="2041721"/>
            <a:ext cx="1503599" cy="2011240"/>
          </a:xfrm>
          <a:custGeom>
            <a:avLst/>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rgbClr val="41B8A5"/>
          </a:solidFill>
          <a:ln>
            <a:noFill/>
          </a:ln>
        </p:spPr>
        <p:txBody>
          <a:bodyPr vert="horz" wrap="square" lIns="91440" tIns="45720" rIns="91440" bIns="45720" numCol="1" anchor="t" anchorCtr="0" compatLnSpc="1"/>
          <a:lstStyle/>
          <a:p>
            <a:endParaRPr lang="zh-CN" altLang="en-US">
              <a:solidFill>
                <a:schemeClr val="bg1">
                  <a:lumMod val="65000"/>
                </a:schemeClr>
              </a:solidFill>
              <a:effectLst>
                <a:outerShdw blurRad="50800" dist="38100" dir="2700000" algn="tl" rotWithShape="0">
                  <a:prstClr val="black">
                    <a:alpha val="40000"/>
                  </a:prstClr>
                </a:outerShdw>
              </a:effectLst>
            </a:endParaRPr>
          </a:p>
        </p:txBody>
      </p:sp>
      <p:sp>
        <p:nvSpPr>
          <p:cNvPr id="9" name="Freeform 15"/>
          <p:cNvSpPr/>
          <p:nvPr/>
        </p:nvSpPr>
        <p:spPr bwMode="auto">
          <a:xfrm flipH="1">
            <a:off x="7032232" y="4243144"/>
            <a:ext cx="1503599" cy="2011240"/>
          </a:xfrm>
          <a:custGeom>
            <a:avLst/>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rgbClr val="41B8A5"/>
          </a:solidFill>
          <a:ln>
            <a:noFill/>
          </a:ln>
        </p:spPr>
        <p:txBody>
          <a:bodyPr vert="horz" wrap="square" lIns="91440" tIns="45720" rIns="91440" bIns="45720" numCol="1" anchor="t" anchorCtr="0" compatLnSpc="1"/>
          <a:lstStyle/>
          <a:p>
            <a:endParaRPr lang="zh-CN" altLang="en-US">
              <a:solidFill>
                <a:schemeClr val="bg1">
                  <a:lumMod val="65000"/>
                </a:schemeClr>
              </a:solidFill>
              <a:effectLst>
                <a:outerShdw blurRad="50800" dist="38100" dir="2700000" algn="tl" rotWithShape="0">
                  <a:prstClr val="black">
                    <a:alpha val="40000"/>
                  </a:prstClr>
                </a:outerShdw>
              </a:effectLst>
            </a:endParaRPr>
          </a:p>
        </p:txBody>
      </p:sp>
      <p:sp>
        <p:nvSpPr>
          <p:cNvPr id="10" name="TextBox 8"/>
          <p:cNvSpPr txBox="1"/>
          <p:nvPr/>
        </p:nvSpPr>
        <p:spPr>
          <a:xfrm>
            <a:off x="2014789" y="2138176"/>
            <a:ext cx="1800493" cy="369332"/>
          </a:xfrm>
          <a:prstGeom prst="rect">
            <a:avLst/>
          </a:prstGeom>
          <a:noFill/>
        </p:spPr>
        <p:txBody>
          <a:bodyPr wrap="none" rtlCol="0">
            <a:spAutoFit/>
          </a:bodyPr>
          <a:lstStyle/>
          <a:p>
            <a:r>
              <a:rPr lang="zh-CN" altLang="en-US" b="1" dirty="0">
                <a:solidFill>
                  <a:schemeClr val="bg1">
                    <a:lumMod val="65000"/>
                  </a:schemeClr>
                </a:solidFill>
                <a:latin typeface="+mj-ea"/>
                <a:ea typeface="+mj-ea"/>
              </a:rPr>
              <a:t>请输入您的标题</a:t>
            </a:r>
          </a:p>
        </p:txBody>
      </p:sp>
      <p:sp>
        <p:nvSpPr>
          <p:cNvPr id="13" name="TextBox 9"/>
          <p:cNvSpPr txBox="1"/>
          <p:nvPr/>
        </p:nvSpPr>
        <p:spPr>
          <a:xfrm>
            <a:off x="2014789" y="2468140"/>
            <a:ext cx="2039937" cy="1323439"/>
          </a:xfrm>
          <a:prstGeom prst="rect">
            <a:avLst/>
          </a:prstGeom>
          <a:noFill/>
        </p:spPr>
        <p:txBody>
          <a:bodyPr wrap="square" rtlCol="0">
            <a:spAutoFit/>
          </a:bodyPr>
          <a:lstStyle/>
          <a:p>
            <a:r>
              <a:rPr lang="zh-CN" altLang="en-US" sz="1600" dirty="0">
                <a:solidFill>
                  <a:schemeClr val="bg1">
                    <a:lumMod val="65000"/>
                  </a:schemeClr>
                </a:solidFill>
                <a:latin typeface="+mn-ea"/>
                <a:ea typeface="+mn-ea"/>
              </a:rPr>
              <a:t>输入您的文字内容</a:t>
            </a:r>
            <a:endParaRPr lang="en-US" altLang="zh-CN" sz="1600" dirty="0">
              <a:solidFill>
                <a:schemeClr val="bg1">
                  <a:lumMod val="65000"/>
                </a:schemeClr>
              </a:solidFill>
              <a:latin typeface="+mn-ea"/>
              <a:ea typeface="+mn-ea"/>
            </a:endParaRPr>
          </a:p>
          <a:p>
            <a:r>
              <a:rPr lang="zh-CN" altLang="en-US" sz="1600" dirty="0">
                <a:solidFill>
                  <a:schemeClr val="bg1">
                    <a:lumMod val="65000"/>
                  </a:schemeClr>
                </a:solidFill>
                <a:latin typeface="+mn-ea"/>
                <a:ea typeface="+mn-ea"/>
              </a:rPr>
              <a:t>输入您的文字内容</a:t>
            </a:r>
            <a:endParaRPr lang="en-US" altLang="zh-CN" sz="1600" dirty="0">
              <a:solidFill>
                <a:schemeClr val="bg1">
                  <a:lumMod val="65000"/>
                </a:schemeClr>
              </a:solidFill>
              <a:latin typeface="+mn-ea"/>
              <a:ea typeface="+mn-ea"/>
            </a:endParaRPr>
          </a:p>
          <a:p>
            <a:r>
              <a:rPr lang="zh-CN" altLang="en-US" sz="1600" dirty="0">
                <a:solidFill>
                  <a:schemeClr val="bg1">
                    <a:lumMod val="65000"/>
                  </a:schemeClr>
                </a:solidFill>
                <a:latin typeface="+mn-ea"/>
                <a:ea typeface="+mn-ea"/>
              </a:rPr>
              <a:t>输入您的文字内容</a:t>
            </a:r>
            <a:endParaRPr lang="en-US" altLang="zh-CN" sz="1600" dirty="0">
              <a:solidFill>
                <a:schemeClr val="bg1">
                  <a:lumMod val="65000"/>
                </a:schemeClr>
              </a:solidFill>
              <a:latin typeface="+mn-ea"/>
              <a:ea typeface="+mn-ea"/>
            </a:endParaRPr>
          </a:p>
          <a:p>
            <a:r>
              <a:rPr lang="zh-CN" altLang="en-US" sz="1600" dirty="0">
                <a:solidFill>
                  <a:schemeClr val="bg1">
                    <a:lumMod val="65000"/>
                  </a:schemeClr>
                </a:solidFill>
                <a:latin typeface="+mn-ea"/>
                <a:ea typeface="+mn-ea"/>
              </a:rPr>
              <a:t>输入您的文字内容</a:t>
            </a:r>
          </a:p>
          <a:p>
            <a:endParaRPr lang="zh-CN" altLang="en-US" sz="1600" dirty="0">
              <a:solidFill>
                <a:schemeClr val="bg1">
                  <a:lumMod val="65000"/>
                </a:schemeClr>
              </a:solidFill>
              <a:latin typeface="+mn-ea"/>
              <a:ea typeface="+mn-ea"/>
            </a:endParaRPr>
          </a:p>
        </p:txBody>
      </p:sp>
      <p:sp>
        <p:nvSpPr>
          <p:cNvPr id="14" name="TextBox 10"/>
          <p:cNvSpPr txBox="1"/>
          <p:nvPr/>
        </p:nvSpPr>
        <p:spPr>
          <a:xfrm>
            <a:off x="4270164" y="2724175"/>
            <a:ext cx="755335" cy="646331"/>
          </a:xfrm>
          <a:prstGeom prst="rect">
            <a:avLst/>
          </a:prstGeom>
          <a:noFill/>
        </p:spPr>
        <p:txBody>
          <a:bodyPr wrap="none" rtlCol="0">
            <a:spAutoFit/>
          </a:bodyPr>
          <a:lstStyle/>
          <a:p>
            <a:r>
              <a:rPr lang="en-US" altLang="zh-CN" sz="3600" b="1" dirty="0">
                <a:solidFill>
                  <a:schemeClr val="bg1">
                    <a:lumMod val="65000"/>
                  </a:schemeClr>
                </a:solidFill>
                <a:latin typeface="微软雅黑" panose="020B0503020204020204" pitchFamily="34" charset="-122"/>
                <a:ea typeface="微软雅黑" panose="020B0503020204020204" pitchFamily="34" charset="-122"/>
              </a:rPr>
              <a:t>01</a:t>
            </a:r>
            <a:endParaRPr lang="zh-CN" altLang="en-US" sz="3600" b="1"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5" name="TextBox 11"/>
          <p:cNvSpPr txBox="1"/>
          <p:nvPr/>
        </p:nvSpPr>
        <p:spPr>
          <a:xfrm>
            <a:off x="6556164" y="2724175"/>
            <a:ext cx="755335" cy="646331"/>
          </a:xfrm>
          <a:prstGeom prst="rect">
            <a:avLst/>
          </a:prstGeom>
          <a:noFill/>
        </p:spPr>
        <p:txBody>
          <a:bodyPr wrap="none" rtlCol="0">
            <a:spAutoFit/>
          </a:bodyPr>
          <a:lstStyle/>
          <a:p>
            <a:r>
              <a:rPr lang="en-US" altLang="zh-CN" sz="3600" b="1" dirty="0">
                <a:solidFill>
                  <a:schemeClr val="bg1">
                    <a:lumMod val="65000"/>
                  </a:schemeClr>
                </a:solidFill>
                <a:latin typeface="微软雅黑" panose="020B0503020204020204" pitchFamily="34" charset="-122"/>
                <a:ea typeface="微软雅黑" panose="020B0503020204020204" pitchFamily="34" charset="-122"/>
              </a:rPr>
              <a:t>02</a:t>
            </a:r>
            <a:endParaRPr lang="zh-CN" altLang="en-US" sz="3600" b="1"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6" name="TextBox 12"/>
          <p:cNvSpPr txBox="1"/>
          <p:nvPr/>
        </p:nvSpPr>
        <p:spPr>
          <a:xfrm>
            <a:off x="5407588" y="4950998"/>
            <a:ext cx="755335" cy="646331"/>
          </a:xfrm>
          <a:prstGeom prst="rect">
            <a:avLst/>
          </a:prstGeom>
          <a:noFill/>
        </p:spPr>
        <p:txBody>
          <a:bodyPr wrap="none" rtlCol="0">
            <a:spAutoFit/>
          </a:bodyPr>
          <a:lstStyle/>
          <a:p>
            <a:r>
              <a:rPr lang="en-US" altLang="zh-CN" sz="3600" b="1" dirty="0">
                <a:solidFill>
                  <a:schemeClr val="bg1">
                    <a:lumMod val="65000"/>
                  </a:schemeClr>
                </a:solidFill>
                <a:latin typeface="微软雅黑" panose="020B0503020204020204" pitchFamily="34" charset="-122"/>
                <a:ea typeface="微软雅黑" panose="020B0503020204020204" pitchFamily="34" charset="-122"/>
              </a:rPr>
              <a:t>03</a:t>
            </a:r>
            <a:endParaRPr lang="zh-CN" altLang="en-US" sz="3600" b="1"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7" name="TextBox 13"/>
          <p:cNvSpPr txBox="1"/>
          <p:nvPr/>
        </p:nvSpPr>
        <p:spPr>
          <a:xfrm>
            <a:off x="7693588" y="4950998"/>
            <a:ext cx="755335" cy="646331"/>
          </a:xfrm>
          <a:prstGeom prst="rect">
            <a:avLst/>
          </a:prstGeom>
          <a:noFill/>
        </p:spPr>
        <p:txBody>
          <a:bodyPr wrap="none" rtlCol="0">
            <a:spAutoFit/>
          </a:bodyPr>
          <a:lstStyle/>
          <a:p>
            <a:r>
              <a:rPr lang="en-US" altLang="zh-CN" sz="3600" b="1" dirty="0">
                <a:solidFill>
                  <a:schemeClr val="bg1">
                    <a:lumMod val="65000"/>
                  </a:schemeClr>
                </a:solidFill>
                <a:latin typeface="微软雅黑" panose="020B0503020204020204" pitchFamily="34" charset="-122"/>
                <a:ea typeface="微软雅黑" panose="020B0503020204020204" pitchFamily="34" charset="-122"/>
              </a:rPr>
              <a:t>04</a:t>
            </a:r>
            <a:endParaRPr lang="zh-CN" altLang="en-US" sz="3600" b="1"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8" name="TextBox 14"/>
          <p:cNvSpPr txBox="1"/>
          <p:nvPr/>
        </p:nvSpPr>
        <p:spPr>
          <a:xfrm>
            <a:off x="7583622" y="2138176"/>
            <a:ext cx="1800493" cy="369332"/>
          </a:xfrm>
          <a:prstGeom prst="rect">
            <a:avLst/>
          </a:prstGeom>
          <a:noFill/>
        </p:spPr>
        <p:txBody>
          <a:bodyPr wrap="none" rtlCol="0">
            <a:spAutoFit/>
          </a:bodyPr>
          <a:lstStyle/>
          <a:p>
            <a:r>
              <a:rPr lang="zh-CN" altLang="en-US" b="1" dirty="0">
                <a:solidFill>
                  <a:schemeClr val="bg1">
                    <a:lumMod val="65000"/>
                  </a:schemeClr>
                </a:solidFill>
                <a:latin typeface="+mj-ea"/>
                <a:ea typeface="+mj-ea"/>
              </a:rPr>
              <a:t>请输入您的标题</a:t>
            </a:r>
          </a:p>
        </p:txBody>
      </p:sp>
      <p:sp>
        <p:nvSpPr>
          <p:cNvPr id="19" name="TextBox 15"/>
          <p:cNvSpPr txBox="1"/>
          <p:nvPr/>
        </p:nvSpPr>
        <p:spPr>
          <a:xfrm>
            <a:off x="7583622" y="2468140"/>
            <a:ext cx="2039937" cy="1323439"/>
          </a:xfrm>
          <a:prstGeom prst="rect">
            <a:avLst/>
          </a:prstGeom>
          <a:noFill/>
        </p:spPr>
        <p:txBody>
          <a:bodyPr wrap="square" rtlCol="0">
            <a:spAutoFit/>
          </a:bodyPr>
          <a:lstStyle/>
          <a:p>
            <a:r>
              <a:rPr lang="zh-CN" altLang="en-US" sz="1600" dirty="0">
                <a:solidFill>
                  <a:schemeClr val="bg1">
                    <a:lumMod val="65000"/>
                  </a:schemeClr>
                </a:solidFill>
                <a:latin typeface="+mn-ea"/>
                <a:ea typeface="+mn-ea"/>
              </a:rPr>
              <a:t>输入您的文字内容</a:t>
            </a:r>
            <a:endParaRPr lang="en-US" altLang="zh-CN" sz="1600" dirty="0">
              <a:solidFill>
                <a:schemeClr val="bg1">
                  <a:lumMod val="65000"/>
                </a:schemeClr>
              </a:solidFill>
              <a:latin typeface="+mn-ea"/>
              <a:ea typeface="+mn-ea"/>
            </a:endParaRPr>
          </a:p>
          <a:p>
            <a:r>
              <a:rPr lang="zh-CN" altLang="en-US" sz="1600" dirty="0">
                <a:solidFill>
                  <a:schemeClr val="bg1">
                    <a:lumMod val="65000"/>
                  </a:schemeClr>
                </a:solidFill>
                <a:latin typeface="+mn-ea"/>
                <a:ea typeface="+mn-ea"/>
              </a:rPr>
              <a:t>输入您的文字内容</a:t>
            </a:r>
            <a:endParaRPr lang="en-US" altLang="zh-CN" sz="1600" dirty="0">
              <a:solidFill>
                <a:schemeClr val="bg1">
                  <a:lumMod val="65000"/>
                </a:schemeClr>
              </a:solidFill>
              <a:latin typeface="+mn-ea"/>
              <a:ea typeface="+mn-ea"/>
            </a:endParaRPr>
          </a:p>
          <a:p>
            <a:r>
              <a:rPr lang="zh-CN" altLang="en-US" sz="1600" dirty="0">
                <a:solidFill>
                  <a:schemeClr val="bg1">
                    <a:lumMod val="65000"/>
                  </a:schemeClr>
                </a:solidFill>
                <a:latin typeface="+mn-ea"/>
                <a:ea typeface="+mn-ea"/>
              </a:rPr>
              <a:t>输入您的文字内容</a:t>
            </a:r>
            <a:endParaRPr lang="en-US" altLang="zh-CN" sz="1600" dirty="0">
              <a:solidFill>
                <a:schemeClr val="bg1">
                  <a:lumMod val="65000"/>
                </a:schemeClr>
              </a:solidFill>
              <a:latin typeface="+mn-ea"/>
              <a:ea typeface="+mn-ea"/>
            </a:endParaRPr>
          </a:p>
          <a:p>
            <a:r>
              <a:rPr lang="zh-CN" altLang="en-US" sz="1600" dirty="0">
                <a:solidFill>
                  <a:schemeClr val="bg1">
                    <a:lumMod val="65000"/>
                  </a:schemeClr>
                </a:solidFill>
                <a:latin typeface="+mn-ea"/>
                <a:ea typeface="+mn-ea"/>
              </a:rPr>
              <a:t>输入您的文字内容</a:t>
            </a:r>
          </a:p>
          <a:p>
            <a:endParaRPr lang="zh-CN" altLang="en-US" sz="1600" dirty="0">
              <a:solidFill>
                <a:schemeClr val="bg1">
                  <a:lumMod val="65000"/>
                </a:schemeClr>
              </a:solidFill>
              <a:latin typeface="+mn-ea"/>
              <a:ea typeface="+mn-ea"/>
            </a:endParaRPr>
          </a:p>
        </p:txBody>
      </p:sp>
      <p:sp>
        <p:nvSpPr>
          <p:cNvPr id="20" name="TextBox 16"/>
          <p:cNvSpPr txBox="1"/>
          <p:nvPr/>
        </p:nvSpPr>
        <p:spPr>
          <a:xfrm>
            <a:off x="3152213" y="4428499"/>
            <a:ext cx="1800493" cy="369332"/>
          </a:xfrm>
          <a:prstGeom prst="rect">
            <a:avLst/>
          </a:prstGeom>
          <a:noFill/>
        </p:spPr>
        <p:txBody>
          <a:bodyPr wrap="none" rtlCol="0">
            <a:spAutoFit/>
          </a:bodyPr>
          <a:lstStyle/>
          <a:p>
            <a:r>
              <a:rPr lang="zh-CN" altLang="en-US" b="1" dirty="0">
                <a:solidFill>
                  <a:schemeClr val="bg1">
                    <a:lumMod val="65000"/>
                  </a:schemeClr>
                </a:solidFill>
                <a:latin typeface="+mj-ea"/>
                <a:ea typeface="+mj-ea"/>
              </a:rPr>
              <a:t>请输入您的标题</a:t>
            </a:r>
          </a:p>
        </p:txBody>
      </p:sp>
      <p:sp>
        <p:nvSpPr>
          <p:cNvPr id="21" name="TextBox 17"/>
          <p:cNvSpPr txBox="1"/>
          <p:nvPr/>
        </p:nvSpPr>
        <p:spPr>
          <a:xfrm>
            <a:off x="3152213" y="4758463"/>
            <a:ext cx="2039937" cy="1323439"/>
          </a:xfrm>
          <a:prstGeom prst="rect">
            <a:avLst/>
          </a:prstGeom>
          <a:noFill/>
        </p:spPr>
        <p:txBody>
          <a:bodyPr wrap="square" rtlCol="0">
            <a:spAutoFit/>
          </a:bodyPr>
          <a:lstStyle/>
          <a:p>
            <a:r>
              <a:rPr lang="zh-CN" altLang="en-US" sz="1600" dirty="0">
                <a:solidFill>
                  <a:schemeClr val="bg1">
                    <a:lumMod val="65000"/>
                  </a:schemeClr>
                </a:solidFill>
                <a:latin typeface="+mn-ea"/>
                <a:ea typeface="+mn-ea"/>
              </a:rPr>
              <a:t>输入您的文字内容</a:t>
            </a:r>
            <a:endParaRPr lang="en-US" altLang="zh-CN" sz="1600" dirty="0">
              <a:solidFill>
                <a:schemeClr val="bg1">
                  <a:lumMod val="65000"/>
                </a:schemeClr>
              </a:solidFill>
              <a:latin typeface="+mn-ea"/>
              <a:ea typeface="+mn-ea"/>
            </a:endParaRPr>
          </a:p>
          <a:p>
            <a:r>
              <a:rPr lang="zh-CN" altLang="en-US" sz="1600" dirty="0">
                <a:solidFill>
                  <a:schemeClr val="bg1">
                    <a:lumMod val="65000"/>
                  </a:schemeClr>
                </a:solidFill>
                <a:latin typeface="+mn-ea"/>
                <a:ea typeface="+mn-ea"/>
              </a:rPr>
              <a:t>输入您的文字内容</a:t>
            </a:r>
            <a:endParaRPr lang="en-US" altLang="zh-CN" sz="1600" dirty="0">
              <a:solidFill>
                <a:schemeClr val="bg1">
                  <a:lumMod val="65000"/>
                </a:schemeClr>
              </a:solidFill>
              <a:latin typeface="+mn-ea"/>
              <a:ea typeface="+mn-ea"/>
            </a:endParaRPr>
          </a:p>
          <a:p>
            <a:r>
              <a:rPr lang="zh-CN" altLang="en-US" sz="1600" dirty="0">
                <a:solidFill>
                  <a:schemeClr val="bg1">
                    <a:lumMod val="65000"/>
                  </a:schemeClr>
                </a:solidFill>
                <a:latin typeface="+mn-ea"/>
                <a:ea typeface="+mn-ea"/>
              </a:rPr>
              <a:t>输入您的文字内容</a:t>
            </a:r>
            <a:endParaRPr lang="en-US" altLang="zh-CN" sz="1600" dirty="0">
              <a:solidFill>
                <a:schemeClr val="bg1">
                  <a:lumMod val="65000"/>
                </a:schemeClr>
              </a:solidFill>
              <a:latin typeface="+mn-ea"/>
              <a:ea typeface="+mn-ea"/>
            </a:endParaRPr>
          </a:p>
          <a:p>
            <a:r>
              <a:rPr lang="zh-CN" altLang="en-US" sz="1600" dirty="0">
                <a:solidFill>
                  <a:schemeClr val="bg1">
                    <a:lumMod val="65000"/>
                  </a:schemeClr>
                </a:solidFill>
                <a:latin typeface="+mn-ea"/>
                <a:ea typeface="+mn-ea"/>
              </a:rPr>
              <a:t>输入您的文字内容</a:t>
            </a:r>
          </a:p>
          <a:p>
            <a:endParaRPr lang="zh-CN" altLang="en-US" sz="1600" dirty="0">
              <a:solidFill>
                <a:schemeClr val="bg1">
                  <a:lumMod val="65000"/>
                </a:schemeClr>
              </a:solidFill>
              <a:latin typeface="+mn-ea"/>
              <a:ea typeface="+mn-ea"/>
            </a:endParaRPr>
          </a:p>
        </p:txBody>
      </p:sp>
      <p:sp>
        <p:nvSpPr>
          <p:cNvPr id="22" name="TextBox 18"/>
          <p:cNvSpPr txBox="1"/>
          <p:nvPr/>
        </p:nvSpPr>
        <p:spPr>
          <a:xfrm>
            <a:off x="8721046" y="4428499"/>
            <a:ext cx="1800493" cy="369332"/>
          </a:xfrm>
          <a:prstGeom prst="rect">
            <a:avLst/>
          </a:prstGeom>
          <a:noFill/>
        </p:spPr>
        <p:txBody>
          <a:bodyPr wrap="none" rtlCol="0">
            <a:spAutoFit/>
          </a:bodyPr>
          <a:lstStyle/>
          <a:p>
            <a:r>
              <a:rPr lang="zh-CN" altLang="en-US" b="1" dirty="0">
                <a:solidFill>
                  <a:schemeClr val="bg1">
                    <a:lumMod val="65000"/>
                  </a:schemeClr>
                </a:solidFill>
                <a:latin typeface="+mj-ea"/>
                <a:ea typeface="+mj-ea"/>
              </a:rPr>
              <a:t>请输入您的标题</a:t>
            </a:r>
          </a:p>
        </p:txBody>
      </p:sp>
      <p:sp>
        <p:nvSpPr>
          <p:cNvPr id="23" name="TextBox 19"/>
          <p:cNvSpPr txBox="1"/>
          <p:nvPr/>
        </p:nvSpPr>
        <p:spPr>
          <a:xfrm>
            <a:off x="8721046" y="4758463"/>
            <a:ext cx="2039937" cy="1323439"/>
          </a:xfrm>
          <a:prstGeom prst="rect">
            <a:avLst/>
          </a:prstGeom>
          <a:noFill/>
        </p:spPr>
        <p:txBody>
          <a:bodyPr wrap="square" rtlCol="0">
            <a:spAutoFit/>
          </a:bodyPr>
          <a:lstStyle/>
          <a:p>
            <a:r>
              <a:rPr lang="zh-CN" altLang="en-US" sz="1600" dirty="0">
                <a:solidFill>
                  <a:schemeClr val="bg1">
                    <a:lumMod val="65000"/>
                  </a:schemeClr>
                </a:solidFill>
                <a:latin typeface="+mn-ea"/>
                <a:ea typeface="+mn-ea"/>
              </a:rPr>
              <a:t>输入您的文字内容</a:t>
            </a:r>
            <a:endParaRPr lang="en-US" altLang="zh-CN" sz="1600" dirty="0">
              <a:solidFill>
                <a:schemeClr val="bg1">
                  <a:lumMod val="65000"/>
                </a:schemeClr>
              </a:solidFill>
              <a:latin typeface="+mn-ea"/>
              <a:ea typeface="+mn-ea"/>
            </a:endParaRPr>
          </a:p>
          <a:p>
            <a:r>
              <a:rPr lang="zh-CN" altLang="en-US" sz="1600" dirty="0">
                <a:solidFill>
                  <a:schemeClr val="bg1">
                    <a:lumMod val="65000"/>
                  </a:schemeClr>
                </a:solidFill>
                <a:latin typeface="+mn-ea"/>
                <a:ea typeface="+mn-ea"/>
              </a:rPr>
              <a:t>输入您的文字内容</a:t>
            </a:r>
            <a:endParaRPr lang="en-US" altLang="zh-CN" sz="1600" dirty="0">
              <a:solidFill>
                <a:schemeClr val="bg1">
                  <a:lumMod val="65000"/>
                </a:schemeClr>
              </a:solidFill>
              <a:latin typeface="+mn-ea"/>
              <a:ea typeface="+mn-ea"/>
            </a:endParaRPr>
          </a:p>
          <a:p>
            <a:r>
              <a:rPr lang="zh-CN" altLang="en-US" sz="1600" dirty="0">
                <a:solidFill>
                  <a:schemeClr val="bg1">
                    <a:lumMod val="65000"/>
                  </a:schemeClr>
                </a:solidFill>
                <a:latin typeface="+mn-ea"/>
                <a:ea typeface="+mn-ea"/>
              </a:rPr>
              <a:t>输入您的文字内容</a:t>
            </a:r>
            <a:endParaRPr lang="en-US" altLang="zh-CN" sz="1600" dirty="0">
              <a:solidFill>
                <a:schemeClr val="bg1">
                  <a:lumMod val="65000"/>
                </a:schemeClr>
              </a:solidFill>
              <a:latin typeface="+mn-ea"/>
              <a:ea typeface="+mn-ea"/>
            </a:endParaRPr>
          </a:p>
          <a:p>
            <a:r>
              <a:rPr lang="zh-CN" altLang="en-US" sz="1600" dirty="0">
                <a:solidFill>
                  <a:schemeClr val="bg1">
                    <a:lumMod val="65000"/>
                  </a:schemeClr>
                </a:solidFill>
                <a:latin typeface="+mn-ea"/>
                <a:ea typeface="+mn-ea"/>
              </a:rPr>
              <a:t>输入您的文字内容</a:t>
            </a:r>
          </a:p>
          <a:p>
            <a:endParaRPr lang="zh-CN" altLang="en-US" sz="1600" dirty="0">
              <a:solidFill>
                <a:schemeClr val="bg1">
                  <a:lumMod val="65000"/>
                </a:schemeClr>
              </a:solidFill>
              <a:latin typeface="+mn-ea"/>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 presetClass="entr" presetSubtype="4" fill="hold" grpId="0" nodeType="afterEffect" p14:presetBounceEnd="40000">
                                      <p:stCondLst>
                                        <p:cond delay="300"/>
                                      </p:stCondLst>
                                      <p:childTnLst>
                                        <p:set>
                                          <p:cBhvr>
                                            <p:cTn id="10" dur="1" fill="hold">
                                              <p:stCondLst>
                                                <p:cond delay="0"/>
                                              </p:stCondLst>
                                            </p:cTn>
                                            <p:tgtEl>
                                              <p:spTgt spid="5"/>
                                            </p:tgtEl>
                                            <p:attrNameLst>
                                              <p:attrName>style.visibility</p:attrName>
                                            </p:attrNameLst>
                                          </p:cBhvr>
                                          <p:to>
                                            <p:strVal val="visible"/>
                                          </p:to>
                                        </p:set>
                                        <p:anim calcmode="lin" valueType="num" p14:bounceEnd="40000">
                                          <p:cBhvr additive="base">
                                            <p:cTn id="11" dur="5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300"/>
                                </p:stCondLst>
                                <p:childTnLst>
                                  <p:par>
                                    <p:cTn id="14" presetID="31"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400" fill="hold"/>
                                            <p:tgtEl>
                                              <p:spTgt spid="14"/>
                                            </p:tgtEl>
                                            <p:attrNameLst>
                                              <p:attrName>ppt_w</p:attrName>
                                            </p:attrNameLst>
                                          </p:cBhvr>
                                          <p:tavLst>
                                            <p:tav tm="0">
                                              <p:val>
                                                <p:fltVal val="0"/>
                                              </p:val>
                                            </p:tav>
                                            <p:tav tm="100000">
                                              <p:val>
                                                <p:strVal val="#ppt_w"/>
                                              </p:val>
                                            </p:tav>
                                          </p:tavLst>
                                        </p:anim>
                                        <p:anim calcmode="lin" valueType="num">
                                          <p:cBhvr>
                                            <p:cTn id="17" dur="400" fill="hold"/>
                                            <p:tgtEl>
                                              <p:spTgt spid="14"/>
                                            </p:tgtEl>
                                            <p:attrNameLst>
                                              <p:attrName>ppt_h</p:attrName>
                                            </p:attrNameLst>
                                          </p:cBhvr>
                                          <p:tavLst>
                                            <p:tav tm="0">
                                              <p:val>
                                                <p:fltVal val="0"/>
                                              </p:val>
                                            </p:tav>
                                            <p:tav tm="100000">
                                              <p:val>
                                                <p:strVal val="#ppt_h"/>
                                              </p:val>
                                            </p:tav>
                                          </p:tavLst>
                                        </p:anim>
                                        <p:anim calcmode="lin" valueType="num">
                                          <p:cBhvr>
                                            <p:cTn id="18" dur="400" fill="hold"/>
                                            <p:tgtEl>
                                              <p:spTgt spid="14"/>
                                            </p:tgtEl>
                                            <p:attrNameLst>
                                              <p:attrName>style.rotation</p:attrName>
                                            </p:attrNameLst>
                                          </p:cBhvr>
                                          <p:tavLst>
                                            <p:tav tm="0">
                                              <p:val>
                                                <p:fltVal val="90"/>
                                              </p:val>
                                            </p:tav>
                                            <p:tav tm="100000">
                                              <p:val>
                                                <p:fltVal val="0"/>
                                              </p:val>
                                            </p:tav>
                                          </p:tavLst>
                                        </p:anim>
                                        <p:animEffect transition="in" filter="fade">
                                          <p:cBhvr>
                                            <p:cTn id="19" dur="400"/>
                                            <p:tgtEl>
                                              <p:spTgt spid="14"/>
                                            </p:tgtEl>
                                          </p:cBhvr>
                                        </p:animEffect>
                                      </p:childTnLst>
                                    </p:cTn>
                                  </p:par>
                                </p:childTnLst>
                              </p:cTn>
                            </p:par>
                            <p:par>
                              <p:cTn id="20" fill="hold">
                                <p:stCondLst>
                                  <p:cond delay="1800"/>
                                </p:stCondLst>
                                <p:childTnLst>
                                  <p:par>
                                    <p:cTn id="21" presetID="22" presetClass="entr" presetSubtype="2"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500"/>
                                            <p:tgtEl>
                                              <p:spTgt spid="10"/>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300"/>
                                </p:stCondLst>
                                <p:childTnLst>
                                  <p:par>
                                    <p:cTn id="28" presetID="2" presetClass="entr" presetSubtype="4" fill="hold" grpId="0" nodeType="afterEffect" p14:presetBounceEnd="40000">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14:bounceEnd="40000">
                                          <p:cBhvr additive="base">
                                            <p:cTn id="30" dur="5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par>
                              <p:cTn id="32" fill="hold">
                                <p:stCondLst>
                                  <p:cond delay="2800"/>
                                </p:stCondLst>
                                <p:childTnLst>
                                  <p:par>
                                    <p:cTn id="33" presetID="31"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400" fill="hold"/>
                                            <p:tgtEl>
                                              <p:spTgt spid="16"/>
                                            </p:tgtEl>
                                            <p:attrNameLst>
                                              <p:attrName>ppt_w</p:attrName>
                                            </p:attrNameLst>
                                          </p:cBhvr>
                                          <p:tavLst>
                                            <p:tav tm="0">
                                              <p:val>
                                                <p:fltVal val="0"/>
                                              </p:val>
                                            </p:tav>
                                            <p:tav tm="100000">
                                              <p:val>
                                                <p:strVal val="#ppt_w"/>
                                              </p:val>
                                            </p:tav>
                                          </p:tavLst>
                                        </p:anim>
                                        <p:anim calcmode="lin" valueType="num">
                                          <p:cBhvr>
                                            <p:cTn id="36" dur="400" fill="hold"/>
                                            <p:tgtEl>
                                              <p:spTgt spid="16"/>
                                            </p:tgtEl>
                                            <p:attrNameLst>
                                              <p:attrName>ppt_h</p:attrName>
                                            </p:attrNameLst>
                                          </p:cBhvr>
                                          <p:tavLst>
                                            <p:tav tm="0">
                                              <p:val>
                                                <p:fltVal val="0"/>
                                              </p:val>
                                            </p:tav>
                                            <p:tav tm="100000">
                                              <p:val>
                                                <p:strVal val="#ppt_h"/>
                                              </p:val>
                                            </p:tav>
                                          </p:tavLst>
                                        </p:anim>
                                        <p:anim calcmode="lin" valueType="num">
                                          <p:cBhvr>
                                            <p:cTn id="37" dur="400" fill="hold"/>
                                            <p:tgtEl>
                                              <p:spTgt spid="16"/>
                                            </p:tgtEl>
                                            <p:attrNameLst>
                                              <p:attrName>style.rotation</p:attrName>
                                            </p:attrNameLst>
                                          </p:cBhvr>
                                          <p:tavLst>
                                            <p:tav tm="0">
                                              <p:val>
                                                <p:fltVal val="90"/>
                                              </p:val>
                                            </p:tav>
                                            <p:tav tm="100000">
                                              <p:val>
                                                <p:fltVal val="0"/>
                                              </p:val>
                                            </p:tav>
                                          </p:tavLst>
                                        </p:anim>
                                        <p:animEffect transition="in" filter="fade">
                                          <p:cBhvr>
                                            <p:cTn id="38" dur="400"/>
                                            <p:tgtEl>
                                              <p:spTgt spid="16"/>
                                            </p:tgtEl>
                                          </p:cBhvr>
                                        </p:animEffect>
                                      </p:childTnLst>
                                    </p:cTn>
                                  </p:par>
                                </p:childTnLst>
                              </p:cTn>
                            </p:par>
                            <p:par>
                              <p:cTn id="39" fill="hold">
                                <p:stCondLst>
                                  <p:cond delay="3300"/>
                                </p:stCondLst>
                                <p:childTnLst>
                                  <p:par>
                                    <p:cTn id="40" presetID="22" presetClass="entr" presetSubtype="2"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right)">
                                          <p:cBhvr>
                                            <p:cTn id="42" dur="500"/>
                                            <p:tgtEl>
                                              <p:spTgt spid="20"/>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right)">
                                          <p:cBhvr>
                                            <p:cTn id="45" dur="500"/>
                                            <p:tgtEl>
                                              <p:spTgt spid="21"/>
                                            </p:tgtEl>
                                          </p:cBhvr>
                                        </p:animEffect>
                                      </p:childTnLst>
                                    </p:cTn>
                                  </p:par>
                                </p:childTnLst>
                              </p:cTn>
                            </p:par>
                            <p:par>
                              <p:cTn id="46" fill="hold">
                                <p:stCondLst>
                                  <p:cond delay="3800"/>
                                </p:stCondLst>
                                <p:childTnLst>
                                  <p:par>
                                    <p:cTn id="47" presetID="2" presetClass="entr" presetSubtype="4" fill="hold" grpId="0" nodeType="afterEffect" p14:presetBounceEnd="40000">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14:bounceEnd="40000">
                                          <p:cBhvr additive="base">
                                            <p:cTn id="49" dur="50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par>
                              <p:cTn id="51" fill="hold">
                                <p:stCondLst>
                                  <p:cond delay="4300"/>
                                </p:stCondLst>
                                <p:childTnLst>
                                  <p:par>
                                    <p:cTn id="52" presetID="31" presetClass="entr" presetSubtype="0"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400" fill="hold"/>
                                            <p:tgtEl>
                                              <p:spTgt spid="15"/>
                                            </p:tgtEl>
                                            <p:attrNameLst>
                                              <p:attrName>ppt_w</p:attrName>
                                            </p:attrNameLst>
                                          </p:cBhvr>
                                          <p:tavLst>
                                            <p:tav tm="0">
                                              <p:val>
                                                <p:fltVal val="0"/>
                                              </p:val>
                                            </p:tav>
                                            <p:tav tm="100000">
                                              <p:val>
                                                <p:strVal val="#ppt_w"/>
                                              </p:val>
                                            </p:tav>
                                          </p:tavLst>
                                        </p:anim>
                                        <p:anim calcmode="lin" valueType="num">
                                          <p:cBhvr>
                                            <p:cTn id="55" dur="400" fill="hold"/>
                                            <p:tgtEl>
                                              <p:spTgt spid="15"/>
                                            </p:tgtEl>
                                            <p:attrNameLst>
                                              <p:attrName>ppt_h</p:attrName>
                                            </p:attrNameLst>
                                          </p:cBhvr>
                                          <p:tavLst>
                                            <p:tav tm="0">
                                              <p:val>
                                                <p:fltVal val="0"/>
                                              </p:val>
                                            </p:tav>
                                            <p:tav tm="100000">
                                              <p:val>
                                                <p:strVal val="#ppt_h"/>
                                              </p:val>
                                            </p:tav>
                                          </p:tavLst>
                                        </p:anim>
                                        <p:anim calcmode="lin" valueType="num">
                                          <p:cBhvr>
                                            <p:cTn id="56" dur="400" fill="hold"/>
                                            <p:tgtEl>
                                              <p:spTgt spid="15"/>
                                            </p:tgtEl>
                                            <p:attrNameLst>
                                              <p:attrName>style.rotation</p:attrName>
                                            </p:attrNameLst>
                                          </p:cBhvr>
                                          <p:tavLst>
                                            <p:tav tm="0">
                                              <p:val>
                                                <p:fltVal val="90"/>
                                              </p:val>
                                            </p:tav>
                                            <p:tav tm="100000">
                                              <p:val>
                                                <p:fltVal val="0"/>
                                              </p:val>
                                            </p:tav>
                                          </p:tavLst>
                                        </p:anim>
                                        <p:animEffect transition="in" filter="fade">
                                          <p:cBhvr>
                                            <p:cTn id="57" dur="400"/>
                                            <p:tgtEl>
                                              <p:spTgt spid="15"/>
                                            </p:tgtEl>
                                          </p:cBhvr>
                                        </p:animEffect>
                                      </p:childTnLst>
                                    </p:cTn>
                                  </p:par>
                                </p:childTnLst>
                              </p:cTn>
                            </p:par>
                            <p:par>
                              <p:cTn id="58" fill="hold">
                                <p:stCondLst>
                                  <p:cond delay="4800"/>
                                </p:stCondLst>
                                <p:childTnLst>
                                  <p:par>
                                    <p:cTn id="59" presetID="22" presetClass="entr" presetSubtype="8"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left)">
                                          <p:cBhvr>
                                            <p:cTn id="61" dur="500"/>
                                            <p:tgtEl>
                                              <p:spTgt spid="18"/>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500"/>
                                            <p:tgtEl>
                                              <p:spTgt spid="19"/>
                                            </p:tgtEl>
                                          </p:cBhvr>
                                        </p:animEffect>
                                      </p:childTnLst>
                                    </p:cTn>
                                  </p:par>
                                </p:childTnLst>
                              </p:cTn>
                            </p:par>
                            <p:par>
                              <p:cTn id="65" fill="hold">
                                <p:stCondLst>
                                  <p:cond delay="5300"/>
                                </p:stCondLst>
                                <p:childTnLst>
                                  <p:par>
                                    <p:cTn id="66" presetID="2" presetClass="entr" presetSubtype="4" fill="hold" grpId="0" nodeType="afterEffect" p14:presetBounceEnd="40000">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14:bounceEnd="40000">
                                          <p:cBhvr additive="base">
                                            <p:cTn id="68" dur="50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69" dur="500" fill="hold"/>
                                            <p:tgtEl>
                                              <p:spTgt spid="9"/>
                                            </p:tgtEl>
                                            <p:attrNameLst>
                                              <p:attrName>ppt_y</p:attrName>
                                            </p:attrNameLst>
                                          </p:cBhvr>
                                          <p:tavLst>
                                            <p:tav tm="0">
                                              <p:val>
                                                <p:strVal val="1+#ppt_h/2"/>
                                              </p:val>
                                            </p:tav>
                                            <p:tav tm="100000">
                                              <p:val>
                                                <p:strVal val="#ppt_y"/>
                                              </p:val>
                                            </p:tav>
                                          </p:tavLst>
                                        </p:anim>
                                      </p:childTnLst>
                                    </p:cTn>
                                  </p:par>
                                </p:childTnLst>
                              </p:cTn>
                            </p:par>
                            <p:par>
                              <p:cTn id="70" fill="hold">
                                <p:stCondLst>
                                  <p:cond delay="5800"/>
                                </p:stCondLst>
                                <p:childTnLst>
                                  <p:par>
                                    <p:cTn id="71" presetID="31"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400" fill="hold"/>
                                            <p:tgtEl>
                                              <p:spTgt spid="17"/>
                                            </p:tgtEl>
                                            <p:attrNameLst>
                                              <p:attrName>ppt_w</p:attrName>
                                            </p:attrNameLst>
                                          </p:cBhvr>
                                          <p:tavLst>
                                            <p:tav tm="0">
                                              <p:val>
                                                <p:fltVal val="0"/>
                                              </p:val>
                                            </p:tav>
                                            <p:tav tm="100000">
                                              <p:val>
                                                <p:strVal val="#ppt_w"/>
                                              </p:val>
                                            </p:tav>
                                          </p:tavLst>
                                        </p:anim>
                                        <p:anim calcmode="lin" valueType="num">
                                          <p:cBhvr>
                                            <p:cTn id="74" dur="400" fill="hold"/>
                                            <p:tgtEl>
                                              <p:spTgt spid="17"/>
                                            </p:tgtEl>
                                            <p:attrNameLst>
                                              <p:attrName>ppt_h</p:attrName>
                                            </p:attrNameLst>
                                          </p:cBhvr>
                                          <p:tavLst>
                                            <p:tav tm="0">
                                              <p:val>
                                                <p:fltVal val="0"/>
                                              </p:val>
                                            </p:tav>
                                            <p:tav tm="100000">
                                              <p:val>
                                                <p:strVal val="#ppt_h"/>
                                              </p:val>
                                            </p:tav>
                                          </p:tavLst>
                                        </p:anim>
                                        <p:anim calcmode="lin" valueType="num">
                                          <p:cBhvr>
                                            <p:cTn id="75" dur="400" fill="hold"/>
                                            <p:tgtEl>
                                              <p:spTgt spid="17"/>
                                            </p:tgtEl>
                                            <p:attrNameLst>
                                              <p:attrName>style.rotation</p:attrName>
                                            </p:attrNameLst>
                                          </p:cBhvr>
                                          <p:tavLst>
                                            <p:tav tm="0">
                                              <p:val>
                                                <p:fltVal val="90"/>
                                              </p:val>
                                            </p:tav>
                                            <p:tav tm="100000">
                                              <p:val>
                                                <p:fltVal val="0"/>
                                              </p:val>
                                            </p:tav>
                                          </p:tavLst>
                                        </p:anim>
                                        <p:animEffect transition="in" filter="fade">
                                          <p:cBhvr>
                                            <p:cTn id="76" dur="400"/>
                                            <p:tgtEl>
                                              <p:spTgt spid="17"/>
                                            </p:tgtEl>
                                          </p:cBhvr>
                                        </p:animEffect>
                                      </p:childTnLst>
                                    </p:cTn>
                                  </p:par>
                                </p:childTnLst>
                              </p:cTn>
                            </p:par>
                            <p:par>
                              <p:cTn id="77" fill="hold">
                                <p:stCondLst>
                                  <p:cond delay="6300"/>
                                </p:stCondLst>
                                <p:childTnLst>
                                  <p:par>
                                    <p:cTn id="78" presetID="22" presetClass="entr" presetSubtype="8"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left)">
                                          <p:cBhvr>
                                            <p:cTn id="80" dur="500"/>
                                            <p:tgtEl>
                                              <p:spTgt spid="22"/>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wipe(left)">
                                          <p:cBhvr>
                                            <p:cTn id="8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p:bldP spid="13" grpId="0"/>
          <p:bldP spid="14" grpId="0"/>
          <p:bldP spid="15" grpId="0"/>
          <p:bldP spid="16" grpId="0"/>
          <p:bldP spid="17" grpId="0"/>
          <p:bldP spid="18" grpId="0"/>
          <p:bldP spid="19" grpId="0"/>
          <p:bldP spid="20" grpId="0"/>
          <p:bldP spid="21" grpId="0"/>
          <p:bldP spid="22"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3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300"/>
                                </p:stCondLst>
                                <p:childTnLst>
                                  <p:par>
                                    <p:cTn id="14" presetID="31"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400" fill="hold"/>
                                            <p:tgtEl>
                                              <p:spTgt spid="14"/>
                                            </p:tgtEl>
                                            <p:attrNameLst>
                                              <p:attrName>ppt_w</p:attrName>
                                            </p:attrNameLst>
                                          </p:cBhvr>
                                          <p:tavLst>
                                            <p:tav tm="0">
                                              <p:val>
                                                <p:fltVal val="0"/>
                                              </p:val>
                                            </p:tav>
                                            <p:tav tm="100000">
                                              <p:val>
                                                <p:strVal val="#ppt_w"/>
                                              </p:val>
                                            </p:tav>
                                          </p:tavLst>
                                        </p:anim>
                                        <p:anim calcmode="lin" valueType="num">
                                          <p:cBhvr>
                                            <p:cTn id="17" dur="400" fill="hold"/>
                                            <p:tgtEl>
                                              <p:spTgt spid="14"/>
                                            </p:tgtEl>
                                            <p:attrNameLst>
                                              <p:attrName>ppt_h</p:attrName>
                                            </p:attrNameLst>
                                          </p:cBhvr>
                                          <p:tavLst>
                                            <p:tav tm="0">
                                              <p:val>
                                                <p:fltVal val="0"/>
                                              </p:val>
                                            </p:tav>
                                            <p:tav tm="100000">
                                              <p:val>
                                                <p:strVal val="#ppt_h"/>
                                              </p:val>
                                            </p:tav>
                                          </p:tavLst>
                                        </p:anim>
                                        <p:anim calcmode="lin" valueType="num">
                                          <p:cBhvr>
                                            <p:cTn id="18" dur="400" fill="hold"/>
                                            <p:tgtEl>
                                              <p:spTgt spid="14"/>
                                            </p:tgtEl>
                                            <p:attrNameLst>
                                              <p:attrName>style.rotation</p:attrName>
                                            </p:attrNameLst>
                                          </p:cBhvr>
                                          <p:tavLst>
                                            <p:tav tm="0">
                                              <p:val>
                                                <p:fltVal val="90"/>
                                              </p:val>
                                            </p:tav>
                                            <p:tav tm="100000">
                                              <p:val>
                                                <p:fltVal val="0"/>
                                              </p:val>
                                            </p:tav>
                                          </p:tavLst>
                                        </p:anim>
                                        <p:animEffect transition="in" filter="fade">
                                          <p:cBhvr>
                                            <p:cTn id="19" dur="400"/>
                                            <p:tgtEl>
                                              <p:spTgt spid="14"/>
                                            </p:tgtEl>
                                          </p:cBhvr>
                                        </p:animEffect>
                                      </p:childTnLst>
                                    </p:cTn>
                                  </p:par>
                                </p:childTnLst>
                              </p:cTn>
                            </p:par>
                            <p:par>
                              <p:cTn id="20" fill="hold">
                                <p:stCondLst>
                                  <p:cond delay="1800"/>
                                </p:stCondLst>
                                <p:childTnLst>
                                  <p:par>
                                    <p:cTn id="21" presetID="22" presetClass="entr" presetSubtype="2"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500"/>
                                            <p:tgtEl>
                                              <p:spTgt spid="10"/>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300"/>
                                </p:stCondLst>
                                <p:childTnLst>
                                  <p:par>
                                    <p:cTn id="28" presetID="2" presetClass="entr" presetSubtype="4"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par>
                              <p:cTn id="32" fill="hold">
                                <p:stCondLst>
                                  <p:cond delay="2800"/>
                                </p:stCondLst>
                                <p:childTnLst>
                                  <p:par>
                                    <p:cTn id="33" presetID="31"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400" fill="hold"/>
                                            <p:tgtEl>
                                              <p:spTgt spid="16"/>
                                            </p:tgtEl>
                                            <p:attrNameLst>
                                              <p:attrName>ppt_w</p:attrName>
                                            </p:attrNameLst>
                                          </p:cBhvr>
                                          <p:tavLst>
                                            <p:tav tm="0">
                                              <p:val>
                                                <p:fltVal val="0"/>
                                              </p:val>
                                            </p:tav>
                                            <p:tav tm="100000">
                                              <p:val>
                                                <p:strVal val="#ppt_w"/>
                                              </p:val>
                                            </p:tav>
                                          </p:tavLst>
                                        </p:anim>
                                        <p:anim calcmode="lin" valueType="num">
                                          <p:cBhvr>
                                            <p:cTn id="36" dur="400" fill="hold"/>
                                            <p:tgtEl>
                                              <p:spTgt spid="16"/>
                                            </p:tgtEl>
                                            <p:attrNameLst>
                                              <p:attrName>ppt_h</p:attrName>
                                            </p:attrNameLst>
                                          </p:cBhvr>
                                          <p:tavLst>
                                            <p:tav tm="0">
                                              <p:val>
                                                <p:fltVal val="0"/>
                                              </p:val>
                                            </p:tav>
                                            <p:tav tm="100000">
                                              <p:val>
                                                <p:strVal val="#ppt_h"/>
                                              </p:val>
                                            </p:tav>
                                          </p:tavLst>
                                        </p:anim>
                                        <p:anim calcmode="lin" valueType="num">
                                          <p:cBhvr>
                                            <p:cTn id="37" dur="400" fill="hold"/>
                                            <p:tgtEl>
                                              <p:spTgt spid="16"/>
                                            </p:tgtEl>
                                            <p:attrNameLst>
                                              <p:attrName>style.rotation</p:attrName>
                                            </p:attrNameLst>
                                          </p:cBhvr>
                                          <p:tavLst>
                                            <p:tav tm="0">
                                              <p:val>
                                                <p:fltVal val="90"/>
                                              </p:val>
                                            </p:tav>
                                            <p:tav tm="100000">
                                              <p:val>
                                                <p:fltVal val="0"/>
                                              </p:val>
                                            </p:tav>
                                          </p:tavLst>
                                        </p:anim>
                                        <p:animEffect transition="in" filter="fade">
                                          <p:cBhvr>
                                            <p:cTn id="38" dur="400"/>
                                            <p:tgtEl>
                                              <p:spTgt spid="16"/>
                                            </p:tgtEl>
                                          </p:cBhvr>
                                        </p:animEffect>
                                      </p:childTnLst>
                                    </p:cTn>
                                  </p:par>
                                </p:childTnLst>
                              </p:cTn>
                            </p:par>
                            <p:par>
                              <p:cTn id="39" fill="hold">
                                <p:stCondLst>
                                  <p:cond delay="3300"/>
                                </p:stCondLst>
                                <p:childTnLst>
                                  <p:par>
                                    <p:cTn id="40" presetID="22" presetClass="entr" presetSubtype="2"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right)">
                                          <p:cBhvr>
                                            <p:cTn id="42" dur="500"/>
                                            <p:tgtEl>
                                              <p:spTgt spid="20"/>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right)">
                                          <p:cBhvr>
                                            <p:cTn id="45" dur="500"/>
                                            <p:tgtEl>
                                              <p:spTgt spid="21"/>
                                            </p:tgtEl>
                                          </p:cBhvr>
                                        </p:animEffect>
                                      </p:childTnLst>
                                    </p:cTn>
                                  </p:par>
                                </p:childTnLst>
                              </p:cTn>
                            </p:par>
                            <p:par>
                              <p:cTn id="46" fill="hold">
                                <p:stCondLst>
                                  <p:cond delay="3800"/>
                                </p:stCondLst>
                                <p:childTnLst>
                                  <p:par>
                                    <p:cTn id="47" presetID="2" presetClass="entr" presetSubtype="4"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par>
                              <p:cTn id="51" fill="hold">
                                <p:stCondLst>
                                  <p:cond delay="4300"/>
                                </p:stCondLst>
                                <p:childTnLst>
                                  <p:par>
                                    <p:cTn id="52" presetID="31" presetClass="entr" presetSubtype="0"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400" fill="hold"/>
                                            <p:tgtEl>
                                              <p:spTgt spid="15"/>
                                            </p:tgtEl>
                                            <p:attrNameLst>
                                              <p:attrName>ppt_w</p:attrName>
                                            </p:attrNameLst>
                                          </p:cBhvr>
                                          <p:tavLst>
                                            <p:tav tm="0">
                                              <p:val>
                                                <p:fltVal val="0"/>
                                              </p:val>
                                            </p:tav>
                                            <p:tav tm="100000">
                                              <p:val>
                                                <p:strVal val="#ppt_w"/>
                                              </p:val>
                                            </p:tav>
                                          </p:tavLst>
                                        </p:anim>
                                        <p:anim calcmode="lin" valueType="num">
                                          <p:cBhvr>
                                            <p:cTn id="55" dur="400" fill="hold"/>
                                            <p:tgtEl>
                                              <p:spTgt spid="15"/>
                                            </p:tgtEl>
                                            <p:attrNameLst>
                                              <p:attrName>ppt_h</p:attrName>
                                            </p:attrNameLst>
                                          </p:cBhvr>
                                          <p:tavLst>
                                            <p:tav tm="0">
                                              <p:val>
                                                <p:fltVal val="0"/>
                                              </p:val>
                                            </p:tav>
                                            <p:tav tm="100000">
                                              <p:val>
                                                <p:strVal val="#ppt_h"/>
                                              </p:val>
                                            </p:tav>
                                          </p:tavLst>
                                        </p:anim>
                                        <p:anim calcmode="lin" valueType="num">
                                          <p:cBhvr>
                                            <p:cTn id="56" dur="400" fill="hold"/>
                                            <p:tgtEl>
                                              <p:spTgt spid="15"/>
                                            </p:tgtEl>
                                            <p:attrNameLst>
                                              <p:attrName>style.rotation</p:attrName>
                                            </p:attrNameLst>
                                          </p:cBhvr>
                                          <p:tavLst>
                                            <p:tav tm="0">
                                              <p:val>
                                                <p:fltVal val="90"/>
                                              </p:val>
                                            </p:tav>
                                            <p:tav tm="100000">
                                              <p:val>
                                                <p:fltVal val="0"/>
                                              </p:val>
                                            </p:tav>
                                          </p:tavLst>
                                        </p:anim>
                                        <p:animEffect transition="in" filter="fade">
                                          <p:cBhvr>
                                            <p:cTn id="57" dur="400"/>
                                            <p:tgtEl>
                                              <p:spTgt spid="15"/>
                                            </p:tgtEl>
                                          </p:cBhvr>
                                        </p:animEffect>
                                      </p:childTnLst>
                                    </p:cTn>
                                  </p:par>
                                </p:childTnLst>
                              </p:cTn>
                            </p:par>
                            <p:par>
                              <p:cTn id="58" fill="hold">
                                <p:stCondLst>
                                  <p:cond delay="4800"/>
                                </p:stCondLst>
                                <p:childTnLst>
                                  <p:par>
                                    <p:cTn id="59" presetID="22" presetClass="entr" presetSubtype="8"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left)">
                                          <p:cBhvr>
                                            <p:cTn id="61" dur="500"/>
                                            <p:tgtEl>
                                              <p:spTgt spid="18"/>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500"/>
                                            <p:tgtEl>
                                              <p:spTgt spid="19"/>
                                            </p:tgtEl>
                                          </p:cBhvr>
                                        </p:animEffect>
                                      </p:childTnLst>
                                    </p:cTn>
                                  </p:par>
                                </p:childTnLst>
                              </p:cTn>
                            </p:par>
                            <p:par>
                              <p:cTn id="65" fill="hold">
                                <p:stCondLst>
                                  <p:cond delay="5300"/>
                                </p:stCondLst>
                                <p:childTnLst>
                                  <p:par>
                                    <p:cTn id="66" presetID="2" presetClass="entr" presetSubtype="4" fill="hold" grpId="0" nodeType="after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additive="base">
                                            <p:cTn id="68" dur="500" fill="hold"/>
                                            <p:tgtEl>
                                              <p:spTgt spid="9"/>
                                            </p:tgtEl>
                                            <p:attrNameLst>
                                              <p:attrName>ppt_x</p:attrName>
                                            </p:attrNameLst>
                                          </p:cBhvr>
                                          <p:tavLst>
                                            <p:tav tm="0">
                                              <p:val>
                                                <p:strVal val="#ppt_x"/>
                                              </p:val>
                                            </p:tav>
                                            <p:tav tm="100000">
                                              <p:val>
                                                <p:strVal val="#ppt_x"/>
                                              </p:val>
                                            </p:tav>
                                          </p:tavLst>
                                        </p:anim>
                                        <p:anim calcmode="lin" valueType="num">
                                          <p:cBhvr additive="base">
                                            <p:cTn id="69" dur="500" fill="hold"/>
                                            <p:tgtEl>
                                              <p:spTgt spid="9"/>
                                            </p:tgtEl>
                                            <p:attrNameLst>
                                              <p:attrName>ppt_y</p:attrName>
                                            </p:attrNameLst>
                                          </p:cBhvr>
                                          <p:tavLst>
                                            <p:tav tm="0">
                                              <p:val>
                                                <p:strVal val="1+#ppt_h/2"/>
                                              </p:val>
                                            </p:tav>
                                            <p:tav tm="100000">
                                              <p:val>
                                                <p:strVal val="#ppt_y"/>
                                              </p:val>
                                            </p:tav>
                                          </p:tavLst>
                                        </p:anim>
                                      </p:childTnLst>
                                    </p:cTn>
                                  </p:par>
                                </p:childTnLst>
                              </p:cTn>
                            </p:par>
                            <p:par>
                              <p:cTn id="70" fill="hold">
                                <p:stCondLst>
                                  <p:cond delay="5800"/>
                                </p:stCondLst>
                                <p:childTnLst>
                                  <p:par>
                                    <p:cTn id="71" presetID="31"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400" fill="hold"/>
                                            <p:tgtEl>
                                              <p:spTgt spid="17"/>
                                            </p:tgtEl>
                                            <p:attrNameLst>
                                              <p:attrName>ppt_w</p:attrName>
                                            </p:attrNameLst>
                                          </p:cBhvr>
                                          <p:tavLst>
                                            <p:tav tm="0">
                                              <p:val>
                                                <p:fltVal val="0"/>
                                              </p:val>
                                            </p:tav>
                                            <p:tav tm="100000">
                                              <p:val>
                                                <p:strVal val="#ppt_w"/>
                                              </p:val>
                                            </p:tav>
                                          </p:tavLst>
                                        </p:anim>
                                        <p:anim calcmode="lin" valueType="num">
                                          <p:cBhvr>
                                            <p:cTn id="74" dur="400" fill="hold"/>
                                            <p:tgtEl>
                                              <p:spTgt spid="17"/>
                                            </p:tgtEl>
                                            <p:attrNameLst>
                                              <p:attrName>ppt_h</p:attrName>
                                            </p:attrNameLst>
                                          </p:cBhvr>
                                          <p:tavLst>
                                            <p:tav tm="0">
                                              <p:val>
                                                <p:fltVal val="0"/>
                                              </p:val>
                                            </p:tav>
                                            <p:tav tm="100000">
                                              <p:val>
                                                <p:strVal val="#ppt_h"/>
                                              </p:val>
                                            </p:tav>
                                          </p:tavLst>
                                        </p:anim>
                                        <p:anim calcmode="lin" valueType="num">
                                          <p:cBhvr>
                                            <p:cTn id="75" dur="400" fill="hold"/>
                                            <p:tgtEl>
                                              <p:spTgt spid="17"/>
                                            </p:tgtEl>
                                            <p:attrNameLst>
                                              <p:attrName>style.rotation</p:attrName>
                                            </p:attrNameLst>
                                          </p:cBhvr>
                                          <p:tavLst>
                                            <p:tav tm="0">
                                              <p:val>
                                                <p:fltVal val="90"/>
                                              </p:val>
                                            </p:tav>
                                            <p:tav tm="100000">
                                              <p:val>
                                                <p:fltVal val="0"/>
                                              </p:val>
                                            </p:tav>
                                          </p:tavLst>
                                        </p:anim>
                                        <p:animEffect transition="in" filter="fade">
                                          <p:cBhvr>
                                            <p:cTn id="76" dur="400"/>
                                            <p:tgtEl>
                                              <p:spTgt spid="17"/>
                                            </p:tgtEl>
                                          </p:cBhvr>
                                        </p:animEffect>
                                      </p:childTnLst>
                                    </p:cTn>
                                  </p:par>
                                </p:childTnLst>
                              </p:cTn>
                            </p:par>
                            <p:par>
                              <p:cTn id="77" fill="hold">
                                <p:stCondLst>
                                  <p:cond delay="6300"/>
                                </p:stCondLst>
                                <p:childTnLst>
                                  <p:par>
                                    <p:cTn id="78" presetID="22" presetClass="entr" presetSubtype="8"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left)">
                                          <p:cBhvr>
                                            <p:cTn id="80" dur="500"/>
                                            <p:tgtEl>
                                              <p:spTgt spid="22"/>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wipe(left)">
                                          <p:cBhvr>
                                            <p:cTn id="8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p:bldP spid="13" grpId="0"/>
          <p:bldP spid="14" grpId="0"/>
          <p:bldP spid="15" grpId="0"/>
          <p:bldP spid="16" grpId="0"/>
          <p:bldP spid="17" grpId="0"/>
          <p:bldP spid="18" grpId="0"/>
          <p:bldP spid="19" grpId="0"/>
          <p:bldP spid="20" grpId="0"/>
          <p:bldP spid="21" grpId="0"/>
          <p:bldP spid="22" grpId="0"/>
          <p:bldP spid="23"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24742"/>
            <a:ext cx="12190413" cy="747711"/>
            <a:chOff x="0" y="628602"/>
            <a:chExt cx="12190413" cy="747711"/>
          </a:xfrm>
        </p:grpSpPr>
        <p:sp>
          <p:nvSpPr>
            <p:cNvPr id="11" name="矩形 10"/>
            <p:cNvSpPr/>
            <p:nvPr/>
          </p:nvSpPr>
          <p:spPr>
            <a:xfrm flipV="1">
              <a:off x="0" y="1330594"/>
              <a:ext cx="12190413" cy="45719"/>
            </a:xfrm>
            <a:prstGeom prst="rect">
              <a:avLst/>
            </a:prstGeom>
            <a:solidFill>
              <a:srgbClr val="4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B8A5"/>
                </a:solidFill>
              </a:endParaRPr>
            </a:p>
          </p:txBody>
        </p:sp>
        <p:sp>
          <p:nvSpPr>
            <p:cNvPr id="12" name="TextBox 8"/>
            <p:cNvSpPr txBox="1">
              <a:spLocks noChangeArrowheads="1"/>
            </p:cNvSpPr>
            <p:nvPr/>
          </p:nvSpPr>
          <p:spPr bwMode="auto">
            <a:xfrm>
              <a:off x="4467544" y="628602"/>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41B8A5"/>
                  </a:solidFill>
                  <a:latin typeface="微软雅黑" panose="020B0503020204020204" pitchFamily="34" charset="-122"/>
                  <a:ea typeface="微软雅黑" panose="020B0503020204020204" pitchFamily="34" charset="-122"/>
                  <a:sym typeface="Arial" panose="020B0604020202020204" pitchFamily="34" charset="0"/>
                </a:rPr>
                <a:t>岗位认知概述</a:t>
              </a:r>
            </a:p>
          </p:txBody>
        </p:sp>
      </p:grpSp>
      <p:sp>
        <p:nvSpPr>
          <p:cNvPr id="5" name="任意多边形 29"/>
          <p:cNvSpPr/>
          <p:nvPr/>
        </p:nvSpPr>
        <p:spPr>
          <a:xfrm>
            <a:off x="1896373" y="1866389"/>
            <a:ext cx="1800665" cy="1336430"/>
          </a:xfrm>
          <a:custGeom>
            <a:avLst/>
            <a:gdLst>
              <a:gd name="connsiteX0" fmla="*/ 250686 w 1800665"/>
              <a:gd name="connsiteY0" fmla="*/ 0 h 1336430"/>
              <a:gd name="connsiteX1" fmla="*/ 1549979 w 1800665"/>
              <a:gd name="connsiteY1" fmla="*/ 0 h 1336430"/>
              <a:gd name="connsiteX2" fmla="*/ 1800665 w 1800665"/>
              <a:gd name="connsiteY2" fmla="*/ 250686 h 1336430"/>
              <a:gd name="connsiteX3" fmla="*/ 1800665 w 1800665"/>
              <a:gd name="connsiteY3" fmla="*/ 888797 h 1336430"/>
              <a:gd name="connsiteX4" fmla="*/ 1549979 w 1800665"/>
              <a:gd name="connsiteY4" fmla="*/ 1139483 h 1336430"/>
              <a:gd name="connsiteX5" fmla="*/ 1014561 w 1800665"/>
              <a:gd name="connsiteY5" fmla="*/ 1139483 h 1336430"/>
              <a:gd name="connsiteX6" fmla="*/ 900332 w 1800665"/>
              <a:gd name="connsiteY6" fmla="*/ 1336430 h 1336430"/>
              <a:gd name="connsiteX7" fmla="*/ 786103 w 1800665"/>
              <a:gd name="connsiteY7" fmla="*/ 1139483 h 1336430"/>
              <a:gd name="connsiteX8" fmla="*/ 250686 w 1800665"/>
              <a:gd name="connsiteY8" fmla="*/ 1139483 h 1336430"/>
              <a:gd name="connsiteX9" fmla="*/ 0 w 1800665"/>
              <a:gd name="connsiteY9" fmla="*/ 888797 h 1336430"/>
              <a:gd name="connsiteX10" fmla="*/ 0 w 1800665"/>
              <a:gd name="connsiteY10" fmla="*/ 250686 h 1336430"/>
              <a:gd name="connsiteX11" fmla="*/ 250686 w 1800665"/>
              <a:gd name="connsiteY11" fmla="*/ 0 h 133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0665" h="1336430">
                <a:moveTo>
                  <a:pt x="250686" y="0"/>
                </a:moveTo>
                <a:lnTo>
                  <a:pt x="1549979" y="0"/>
                </a:lnTo>
                <a:cubicBezTo>
                  <a:pt x="1688429" y="0"/>
                  <a:pt x="1800665" y="112236"/>
                  <a:pt x="1800665" y="250686"/>
                </a:cubicBezTo>
                <a:lnTo>
                  <a:pt x="1800665" y="888797"/>
                </a:lnTo>
                <a:cubicBezTo>
                  <a:pt x="1800665" y="1027247"/>
                  <a:pt x="1688429" y="1139483"/>
                  <a:pt x="1549979" y="1139483"/>
                </a:cubicBezTo>
                <a:lnTo>
                  <a:pt x="1014561" y="1139483"/>
                </a:lnTo>
                <a:lnTo>
                  <a:pt x="900332" y="1336430"/>
                </a:lnTo>
                <a:lnTo>
                  <a:pt x="786103" y="1139483"/>
                </a:lnTo>
                <a:lnTo>
                  <a:pt x="250686" y="1139483"/>
                </a:lnTo>
                <a:cubicBezTo>
                  <a:pt x="112236" y="1139483"/>
                  <a:pt x="0" y="1027247"/>
                  <a:pt x="0" y="888797"/>
                </a:cubicBezTo>
                <a:lnTo>
                  <a:pt x="0" y="250686"/>
                </a:lnTo>
                <a:cubicBezTo>
                  <a:pt x="0" y="112236"/>
                  <a:pt x="112236" y="0"/>
                  <a:pt x="250686" y="0"/>
                </a:cubicBezTo>
                <a:close/>
              </a:path>
            </a:pathLst>
          </a:custGeom>
          <a:noFill/>
          <a:ln>
            <a:solidFill>
              <a:srgbClr val="41B8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30"/>
          <p:cNvSpPr/>
          <p:nvPr/>
        </p:nvSpPr>
        <p:spPr>
          <a:xfrm>
            <a:off x="1896373" y="3314306"/>
            <a:ext cx="1800665" cy="2842730"/>
          </a:xfrm>
          <a:prstGeom prst="roundRect">
            <a:avLst>
              <a:gd name="adj" fmla="val 18094"/>
            </a:avLst>
          </a:prstGeom>
          <a:solidFill>
            <a:srgbClr val="41B8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 name="任意多边形 31"/>
          <p:cNvSpPr/>
          <p:nvPr/>
        </p:nvSpPr>
        <p:spPr>
          <a:xfrm>
            <a:off x="4182592" y="1866389"/>
            <a:ext cx="1800665" cy="1336430"/>
          </a:xfrm>
          <a:custGeom>
            <a:avLst/>
            <a:gdLst>
              <a:gd name="connsiteX0" fmla="*/ 250686 w 1800665"/>
              <a:gd name="connsiteY0" fmla="*/ 0 h 1336430"/>
              <a:gd name="connsiteX1" fmla="*/ 1549979 w 1800665"/>
              <a:gd name="connsiteY1" fmla="*/ 0 h 1336430"/>
              <a:gd name="connsiteX2" fmla="*/ 1800665 w 1800665"/>
              <a:gd name="connsiteY2" fmla="*/ 250686 h 1336430"/>
              <a:gd name="connsiteX3" fmla="*/ 1800665 w 1800665"/>
              <a:gd name="connsiteY3" fmla="*/ 888797 h 1336430"/>
              <a:gd name="connsiteX4" fmla="*/ 1549979 w 1800665"/>
              <a:gd name="connsiteY4" fmla="*/ 1139483 h 1336430"/>
              <a:gd name="connsiteX5" fmla="*/ 1014561 w 1800665"/>
              <a:gd name="connsiteY5" fmla="*/ 1139483 h 1336430"/>
              <a:gd name="connsiteX6" fmla="*/ 900332 w 1800665"/>
              <a:gd name="connsiteY6" fmla="*/ 1336430 h 1336430"/>
              <a:gd name="connsiteX7" fmla="*/ 786103 w 1800665"/>
              <a:gd name="connsiteY7" fmla="*/ 1139483 h 1336430"/>
              <a:gd name="connsiteX8" fmla="*/ 250686 w 1800665"/>
              <a:gd name="connsiteY8" fmla="*/ 1139483 h 1336430"/>
              <a:gd name="connsiteX9" fmla="*/ 0 w 1800665"/>
              <a:gd name="connsiteY9" fmla="*/ 888797 h 1336430"/>
              <a:gd name="connsiteX10" fmla="*/ 0 w 1800665"/>
              <a:gd name="connsiteY10" fmla="*/ 250686 h 1336430"/>
              <a:gd name="connsiteX11" fmla="*/ 250686 w 1800665"/>
              <a:gd name="connsiteY11" fmla="*/ 0 h 133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0665" h="1336430">
                <a:moveTo>
                  <a:pt x="250686" y="0"/>
                </a:moveTo>
                <a:lnTo>
                  <a:pt x="1549979" y="0"/>
                </a:lnTo>
                <a:cubicBezTo>
                  <a:pt x="1688429" y="0"/>
                  <a:pt x="1800665" y="112236"/>
                  <a:pt x="1800665" y="250686"/>
                </a:cubicBezTo>
                <a:lnTo>
                  <a:pt x="1800665" y="888797"/>
                </a:lnTo>
                <a:cubicBezTo>
                  <a:pt x="1800665" y="1027247"/>
                  <a:pt x="1688429" y="1139483"/>
                  <a:pt x="1549979" y="1139483"/>
                </a:cubicBezTo>
                <a:lnTo>
                  <a:pt x="1014561" y="1139483"/>
                </a:lnTo>
                <a:lnTo>
                  <a:pt x="900332" y="1336430"/>
                </a:lnTo>
                <a:lnTo>
                  <a:pt x="786103" y="1139483"/>
                </a:lnTo>
                <a:lnTo>
                  <a:pt x="250686" y="1139483"/>
                </a:lnTo>
                <a:cubicBezTo>
                  <a:pt x="112236" y="1139483"/>
                  <a:pt x="0" y="1027247"/>
                  <a:pt x="0" y="888797"/>
                </a:cubicBezTo>
                <a:lnTo>
                  <a:pt x="0" y="250686"/>
                </a:lnTo>
                <a:cubicBezTo>
                  <a:pt x="0" y="112236"/>
                  <a:pt x="112236" y="0"/>
                  <a:pt x="250686" y="0"/>
                </a:cubicBezTo>
                <a:close/>
              </a:path>
            </a:pathLst>
          </a:custGeom>
          <a:noFill/>
          <a:ln>
            <a:solidFill>
              <a:srgbClr val="41B8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32"/>
          <p:cNvSpPr/>
          <p:nvPr/>
        </p:nvSpPr>
        <p:spPr>
          <a:xfrm>
            <a:off x="4182592" y="3314306"/>
            <a:ext cx="1800665" cy="2842730"/>
          </a:xfrm>
          <a:prstGeom prst="roundRect">
            <a:avLst>
              <a:gd name="adj" fmla="val 18094"/>
            </a:avLst>
          </a:prstGeom>
          <a:solidFill>
            <a:srgbClr val="41B8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任意多边形 33"/>
          <p:cNvSpPr/>
          <p:nvPr/>
        </p:nvSpPr>
        <p:spPr>
          <a:xfrm>
            <a:off x="6468811" y="1866389"/>
            <a:ext cx="1800665" cy="1336430"/>
          </a:xfrm>
          <a:custGeom>
            <a:avLst/>
            <a:gdLst>
              <a:gd name="connsiteX0" fmla="*/ 250686 w 1800665"/>
              <a:gd name="connsiteY0" fmla="*/ 0 h 1336430"/>
              <a:gd name="connsiteX1" fmla="*/ 1549979 w 1800665"/>
              <a:gd name="connsiteY1" fmla="*/ 0 h 1336430"/>
              <a:gd name="connsiteX2" fmla="*/ 1800665 w 1800665"/>
              <a:gd name="connsiteY2" fmla="*/ 250686 h 1336430"/>
              <a:gd name="connsiteX3" fmla="*/ 1800665 w 1800665"/>
              <a:gd name="connsiteY3" fmla="*/ 888797 h 1336430"/>
              <a:gd name="connsiteX4" fmla="*/ 1549979 w 1800665"/>
              <a:gd name="connsiteY4" fmla="*/ 1139483 h 1336430"/>
              <a:gd name="connsiteX5" fmla="*/ 1014561 w 1800665"/>
              <a:gd name="connsiteY5" fmla="*/ 1139483 h 1336430"/>
              <a:gd name="connsiteX6" fmla="*/ 900332 w 1800665"/>
              <a:gd name="connsiteY6" fmla="*/ 1336430 h 1336430"/>
              <a:gd name="connsiteX7" fmla="*/ 786103 w 1800665"/>
              <a:gd name="connsiteY7" fmla="*/ 1139483 h 1336430"/>
              <a:gd name="connsiteX8" fmla="*/ 250686 w 1800665"/>
              <a:gd name="connsiteY8" fmla="*/ 1139483 h 1336430"/>
              <a:gd name="connsiteX9" fmla="*/ 0 w 1800665"/>
              <a:gd name="connsiteY9" fmla="*/ 888797 h 1336430"/>
              <a:gd name="connsiteX10" fmla="*/ 0 w 1800665"/>
              <a:gd name="connsiteY10" fmla="*/ 250686 h 1336430"/>
              <a:gd name="connsiteX11" fmla="*/ 250686 w 1800665"/>
              <a:gd name="connsiteY11" fmla="*/ 0 h 133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0665" h="1336430">
                <a:moveTo>
                  <a:pt x="250686" y="0"/>
                </a:moveTo>
                <a:lnTo>
                  <a:pt x="1549979" y="0"/>
                </a:lnTo>
                <a:cubicBezTo>
                  <a:pt x="1688429" y="0"/>
                  <a:pt x="1800665" y="112236"/>
                  <a:pt x="1800665" y="250686"/>
                </a:cubicBezTo>
                <a:lnTo>
                  <a:pt x="1800665" y="888797"/>
                </a:lnTo>
                <a:cubicBezTo>
                  <a:pt x="1800665" y="1027247"/>
                  <a:pt x="1688429" y="1139483"/>
                  <a:pt x="1549979" y="1139483"/>
                </a:cubicBezTo>
                <a:lnTo>
                  <a:pt x="1014561" y="1139483"/>
                </a:lnTo>
                <a:lnTo>
                  <a:pt x="900332" y="1336430"/>
                </a:lnTo>
                <a:lnTo>
                  <a:pt x="786103" y="1139483"/>
                </a:lnTo>
                <a:lnTo>
                  <a:pt x="250686" y="1139483"/>
                </a:lnTo>
                <a:cubicBezTo>
                  <a:pt x="112236" y="1139483"/>
                  <a:pt x="0" y="1027247"/>
                  <a:pt x="0" y="888797"/>
                </a:cubicBezTo>
                <a:lnTo>
                  <a:pt x="0" y="250686"/>
                </a:lnTo>
                <a:cubicBezTo>
                  <a:pt x="0" y="112236"/>
                  <a:pt x="112236" y="0"/>
                  <a:pt x="250686" y="0"/>
                </a:cubicBezTo>
                <a:close/>
              </a:path>
            </a:pathLst>
          </a:custGeom>
          <a:noFill/>
          <a:ln>
            <a:solidFill>
              <a:srgbClr val="41B8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34"/>
          <p:cNvSpPr/>
          <p:nvPr/>
        </p:nvSpPr>
        <p:spPr>
          <a:xfrm>
            <a:off x="6468811" y="3314306"/>
            <a:ext cx="1800665" cy="2842730"/>
          </a:xfrm>
          <a:prstGeom prst="roundRect">
            <a:avLst>
              <a:gd name="adj" fmla="val 18094"/>
            </a:avLst>
          </a:prstGeom>
          <a:solidFill>
            <a:srgbClr val="41B8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任意多边形 35"/>
          <p:cNvSpPr/>
          <p:nvPr/>
        </p:nvSpPr>
        <p:spPr>
          <a:xfrm>
            <a:off x="8755030" y="1866389"/>
            <a:ext cx="1800665" cy="1336430"/>
          </a:xfrm>
          <a:custGeom>
            <a:avLst/>
            <a:gdLst>
              <a:gd name="connsiteX0" fmla="*/ 250686 w 1800665"/>
              <a:gd name="connsiteY0" fmla="*/ 0 h 1336430"/>
              <a:gd name="connsiteX1" fmla="*/ 1549979 w 1800665"/>
              <a:gd name="connsiteY1" fmla="*/ 0 h 1336430"/>
              <a:gd name="connsiteX2" fmla="*/ 1800665 w 1800665"/>
              <a:gd name="connsiteY2" fmla="*/ 250686 h 1336430"/>
              <a:gd name="connsiteX3" fmla="*/ 1800665 w 1800665"/>
              <a:gd name="connsiteY3" fmla="*/ 888797 h 1336430"/>
              <a:gd name="connsiteX4" fmla="*/ 1549979 w 1800665"/>
              <a:gd name="connsiteY4" fmla="*/ 1139483 h 1336430"/>
              <a:gd name="connsiteX5" fmla="*/ 1014561 w 1800665"/>
              <a:gd name="connsiteY5" fmla="*/ 1139483 h 1336430"/>
              <a:gd name="connsiteX6" fmla="*/ 900332 w 1800665"/>
              <a:gd name="connsiteY6" fmla="*/ 1336430 h 1336430"/>
              <a:gd name="connsiteX7" fmla="*/ 786103 w 1800665"/>
              <a:gd name="connsiteY7" fmla="*/ 1139483 h 1336430"/>
              <a:gd name="connsiteX8" fmla="*/ 250686 w 1800665"/>
              <a:gd name="connsiteY8" fmla="*/ 1139483 h 1336430"/>
              <a:gd name="connsiteX9" fmla="*/ 0 w 1800665"/>
              <a:gd name="connsiteY9" fmla="*/ 888797 h 1336430"/>
              <a:gd name="connsiteX10" fmla="*/ 0 w 1800665"/>
              <a:gd name="connsiteY10" fmla="*/ 250686 h 1336430"/>
              <a:gd name="connsiteX11" fmla="*/ 250686 w 1800665"/>
              <a:gd name="connsiteY11" fmla="*/ 0 h 133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0665" h="1336430">
                <a:moveTo>
                  <a:pt x="250686" y="0"/>
                </a:moveTo>
                <a:lnTo>
                  <a:pt x="1549979" y="0"/>
                </a:lnTo>
                <a:cubicBezTo>
                  <a:pt x="1688429" y="0"/>
                  <a:pt x="1800665" y="112236"/>
                  <a:pt x="1800665" y="250686"/>
                </a:cubicBezTo>
                <a:lnTo>
                  <a:pt x="1800665" y="888797"/>
                </a:lnTo>
                <a:cubicBezTo>
                  <a:pt x="1800665" y="1027247"/>
                  <a:pt x="1688429" y="1139483"/>
                  <a:pt x="1549979" y="1139483"/>
                </a:cubicBezTo>
                <a:lnTo>
                  <a:pt x="1014561" y="1139483"/>
                </a:lnTo>
                <a:lnTo>
                  <a:pt x="900332" y="1336430"/>
                </a:lnTo>
                <a:lnTo>
                  <a:pt x="786103" y="1139483"/>
                </a:lnTo>
                <a:lnTo>
                  <a:pt x="250686" y="1139483"/>
                </a:lnTo>
                <a:cubicBezTo>
                  <a:pt x="112236" y="1139483"/>
                  <a:pt x="0" y="1027247"/>
                  <a:pt x="0" y="888797"/>
                </a:cubicBezTo>
                <a:lnTo>
                  <a:pt x="0" y="250686"/>
                </a:lnTo>
                <a:cubicBezTo>
                  <a:pt x="0" y="112236"/>
                  <a:pt x="112236" y="0"/>
                  <a:pt x="250686" y="0"/>
                </a:cubicBezTo>
                <a:close/>
              </a:path>
            </a:pathLst>
          </a:custGeom>
          <a:noFill/>
          <a:ln>
            <a:solidFill>
              <a:srgbClr val="41B8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36"/>
          <p:cNvSpPr/>
          <p:nvPr/>
        </p:nvSpPr>
        <p:spPr>
          <a:xfrm>
            <a:off x="8755030" y="3314306"/>
            <a:ext cx="1800665" cy="2842730"/>
          </a:xfrm>
          <a:prstGeom prst="roundRect">
            <a:avLst>
              <a:gd name="adj" fmla="val 18094"/>
            </a:avLst>
          </a:prstGeom>
          <a:solidFill>
            <a:srgbClr val="41B8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6" name="文本框 21"/>
          <p:cNvSpPr txBox="1"/>
          <p:nvPr/>
        </p:nvSpPr>
        <p:spPr>
          <a:xfrm>
            <a:off x="2220766" y="3771397"/>
            <a:ext cx="1253438" cy="1569660"/>
          </a:xfrm>
          <a:prstGeom prst="rect">
            <a:avLst/>
          </a:prstGeom>
          <a:noFill/>
          <a:effectLst/>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17" name="文本框 22"/>
          <p:cNvSpPr txBox="1"/>
          <p:nvPr/>
        </p:nvSpPr>
        <p:spPr>
          <a:xfrm>
            <a:off x="6606277" y="3771397"/>
            <a:ext cx="1663199" cy="830997"/>
          </a:xfrm>
          <a:prstGeom prst="rect">
            <a:avLst/>
          </a:prstGeom>
          <a:noFill/>
          <a:effectLst/>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18" name="文本框 23"/>
          <p:cNvSpPr txBox="1"/>
          <p:nvPr/>
        </p:nvSpPr>
        <p:spPr>
          <a:xfrm>
            <a:off x="4296157" y="3771397"/>
            <a:ext cx="1663199" cy="830997"/>
          </a:xfrm>
          <a:prstGeom prst="rect">
            <a:avLst/>
          </a:prstGeom>
          <a:noFill/>
          <a:effectLst/>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19" name="文本框 24"/>
          <p:cNvSpPr txBox="1"/>
          <p:nvPr/>
        </p:nvSpPr>
        <p:spPr>
          <a:xfrm>
            <a:off x="8892496" y="3771397"/>
            <a:ext cx="1663200" cy="830997"/>
          </a:xfrm>
          <a:prstGeom prst="rect">
            <a:avLst/>
          </a:prstGeom>
          <a:noFill/>
          <a:effectLst/>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20" name="文本框 25"/>
          <p:cNvSpPr txBox="1"/>
          <p:nvPr/>
        </p:nvSpPr>
        <p:spPr>
          <a:xfrm>
            <a:off x="1608448" y="2080204"/>
            <a:ext cx="1779654" cy="707886"/>
          </a:xfrm>
          <a:prstGeom prst="rect">
            <a:avLst/>
          </a:prstGeom>
          <a:noFill/>
          <a:effectLst/>
        </p:spPr>
        <p:txBody>
          <a:bodyPr wrap="none" rtlCol="0">
            <a:spAutoFit/>
          </a:bodyPr>
          <a:lstStyle/>
          <a:p>
            <a:r>
              <a:rPr lang="en-US" altLang="zh-CN" sz="4000" b="1" dirty="0">
                <a:solidFill>
                  <a:schemeClr val="bg1">
                    <a:lumMod val="50000"/>
                  </a:schemeClr>
                </a:solidFill>
                <a:latin typeface="方正姚体" panose="02010601030101010101" pitchFamily="2" charset="-122"/>
                <a:ea typeface="方正姚体" panose="02010601030101010101" pitchFamily="2" charset="-122"/>
              </a:rPr>
              <a:t>     67%</a:t>
            </a:r>
            <a:endParaRPr lang="en-US" altLang="zh-CN" sz="4000" dirty="0">
              <a:solidFill>
                <a:schemeClr val="bg1">
                  <a:lumMod val="50000"/>
                </a:schemeClr>
              </a:solidFill>
              <a:latin typeface="方正姚体" panose="02010601030101010101" pitchFamily="2" charset="-122"/>
              <a:ea typeface="方正姚体" panose="02010601030101010101" pitchFamily="2" charset="-122"/>
            </a:endParaRPr>
          </a:p>
        </p:txBody>
      </p:sp>
      <p:sp>
        <p:nvSpPr>
          <p:cNvPr id="21" name="文本框 26"/>
          <p:cNvSpPr txBox="1"/>
          <p:nvPr/>
        </p:nvSpPr>
        <p:spPr>
          <a:xfrm>
            <a:off x="4386725" y="2080204"/>
            <a:ext cx="1346844" cy="707886"/>
          </a:xfrm>
          <a:prstGeom prst="rect">
            <a:avLst/>
          </a:prstGeom>
          <a:noFill/>
          <a:effectLst/>
        </p:spPr>
        <p:txBody>
          <a:bodyPr wrap="none" rtlCol="0">
            <a:spAutoFit/>
          </a:bodyPr>
          <a:lstStyle/>
          <a:p>
            <a:r>
              <a:rPr lang="en-US" altLang="zh-CN" sz="4000" b="1" dirty="0">
                <a:solidFill>
                  <a:schemeClr val="bg1">
                    <a:lumMod val="50000"/>
                  </a:schemeClr>
                </a:solidFill>
                <a:latin typeface="方正姚体" panose="02010601030101010101" pitchFamily="2" charset="-122"/>
                <a:ea typeface="方正姚体" panose="02010601030101010101" pitchFamily="2" charset="-122"/>
              </a:rPr>
              <a:t>1,258</a:t>
            </a:r>
            <a:endParaRPr lang="en-US" altLang="zh-CN" sz="4000" dirty="0">
              <a:solidFill>
                <a:schemeClr val="bg1">
                  <a:lumMod val="50000"/>
                </a:schemeClr>
              </a:solidFill>
              <a:latin typeface="方正姚体" panose="02010601030101010101" pitchFamily="2" charset="-122"/>
              <a:ea typeface="方正姚体" panose="02010601030101010101" pitchFamily="2" charset="-122"/>
            </a:endParaRPr>
          </a:p>
        </p:txBody>
      </p:sp>
      <p:sp>
        <p:nvSpPr>
          <p:cNvPr id="22" name="文本框 27"/>
          <p:cNvSpPr txBox="1"/>
          <p:nvPr/>
        </p:nvSpPr>
        <p:spPr>
          <a:xfrm>
            <a:off x="6889684" y="2040798"/>
            <a:ext cx="958917" cy="707886"/>
          </a:xfrm>
          <a:prstGeom prst="rect">
            <a:avLst/>
          </a:prstGeom>
          <a:noFill/>
          <a:effectLst/>
        </p:spPr>
        <p:txBody>
          <a:bodyPr wrap="none" rtlCol="0">
            <a:spAutoFit/>
          </a:bodyPr>
          <a:lstStyle/>
          <a:p>
            <a:r>
              <a:rPr lang="en-US" altLang="zh-CN" sz="4000" b="1" dirty="0">
                <a:solidFill>
                  <a:schemeClr val="bg1">
                    <a:lumMod val="50000"/>
                  </a:schemeClr>
                </a:solidFill>
                <a:latin typeface="方正姚体" panose="02010601030101010101" pitchFamily="2" charset="-122"/>
                <a:ea typeface="方正姚体" panose="02010601030101010101" pitchFamily="2" charset="-122"/>
              </a:rPr>
              <a:t>379</a:t>
            </a:r>
            <a:endParaRPr lang="en-US" altLang="zh-CN" sz="4000" dirty="0">
              <a:solidFill>
                <a:schemeClr val="bg1">
                  <a:lumMod val="50000"/>
                </a:schemeClr>
              </a:solidFill>
              <a:latin typeface="方正姚体" panose="02010601030101010101" pitchFamily="2" charset="-122"/>
              <a:ea typeface="方正姚体" panose="02010601030101010101" pitchFamily="2" charset="-122"/>
            </a:endParaRPr>
          </a:p>
        </p:txBody>
      </p:sp>
      <p:sp>
        <p:nvSpPr>
          <p:cNvPr id="23" name="文本框 28"/>
          <p:cNvSpPr txBox="1"/>
          <p:nvPr/>
        </p:nvSpPr>
        <p:spPr>
          <a:xfrm>
            <a:off x="9133699" y="2052068"/>
            <a:ext cx="1130438" cy="707886"/>
          </a:xfrm>
          <a:prstGeom prst="rect">
            <a:avLst/>
          </a:prstGeom>
          <a:noFill/>
          <a:effectLst/>
        </p:spPr>
        <p:txBody>
          <a:bodyPr wrap="none" rtlCol="0">
            <a:spAutoFit/>
          </a:bodyPr>
          <a:lstStyle/>
          <a:p>
            <a:r>
              <a:rPr lang="en-US" altLang="zh-CN" sz="4000" b="1" dirty="0">
                <a:solidFill>
                  <a:schemeClr val="bg1">
                    <a:lumMod val="50000"/>
                  </a:schemeClr>
                </a:solidFill>
                <a:latin typeface="方正姚体" panose="02010601030101010101" pitchFamily="2" charset="-122"/>
                <a:ea typeface="方正姚体" panose="02010601030101010101" pitchFamily="2" charset="-122"/>
              </a:rPr>
              <a:t>84%</a:t>
            </a:r>
            <a:endParaRPr lang="en-US" altLang="zh-CN" sz="4000" dirty="0">
              <a:solidFill>
                <a:schemeClr val="bg1">
                  <a:lumMod val="50000"/>
                </a:schemeClr>
              </a:solidFill>
              <a:latin typeface="方正姚体" panose="02010601030101010101" pitchFamily="2" charset="-122"/>
              <a:ea typeface="方正姚体" panose="02010601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anim calcmode="lin" valueType="num">
                                      <p:cBhvr>
                                        <p:cTn id="12" dur="250" fill="hold"/>
                                        <p:tgtEl>
                                          <p:spTgt spid="5"/>
                                        </p:tgtEl>
                                        <p:attrNameLst>
                                          <p:attrName>ppt_x</p:attrName>
                                        </p:attrNameLst>
                                      </p:cBhvr>
                                      <p:tavLst>
                                        <p:tav tm="0">
                                          <p:val>
                                            <p:strVal val="#ppt_x"/>
                                          </p:val>
                                        </p:tav>
                                        <p:tav tm="100000">
                                          <p:val>
                                            <p:strVal val="#ppt_x"/>
                                          </p:val>
                                        </p:tav>
                                      </p:tavLst>
                                    </p:anim>
                                    <p:anim calcmode="lin" valueType="num">
                                      <p:cBhvr>
                                        <p:cTn id="13" dur="25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
                                        <p:tgtEl>
                                          <p:spTgt spid="6"/>
                                        </p:tgtEl>
                                      </p:cBhvr>
                                    </p:animEffect>
                                    <p:anim calcmode="lin" valueType="num">
                                      <p:cBhvr>
                                        <p:cTn id="18" dur="250" fill="hold"/>
                                        <p:tgtEl>
                                          <p:spTgt spid="6"/>
                                        </p:tgtEl>
                                        <p:attrNameLst>
                                          <p:attrName>ppt_x</p:attrName>
                                        </p:attrNameLst>
                                      </p:cBhvr>
                                      <p:tavLst>
                                        <p:tav tm="0">
                                          <p:val>
                                            <p:strVal val="#ppt_x"/>
                                          </p:val>
                                        </p:tav>
                                        <p:tav tm="100000">
                                          <p:val>
                                            <p:strVal val="#ppt_x"/>
                                          </p:val>
                                        </p:tav>
                                      </p:tavLst>
                                    </p:anim>
                                    <p:anim calcmode="lin" valueType="num">
                                      <p:cBhvr>
                                        <p:cTn id="19" dur="25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50"/>
                                        <p:tgtEl>
                                          <p:spTgt spid="7"/>
                                        </p:tgtEl>
                                      </p:cBhvr>
                                    </p:animEffect>
                                    <p:anim calcmode="lin" valueType="num">
                                      <p:cBhvr>
                                        <p:cTn id="24" dur="250" fill="hold"/>
                                        <p:tgtEl>
                                          <p:spTgt spid="7"/>
                                        </p:tgtEl>
                                        <p:attrNameLst>
                                          <p:attrName>ppt_x</p:attrName>
                                        </p:attrNameLst>
                                      </p:cBhvr>
                                      <p:tavLst>
                                        <p:tav tm="0">
                                          <p:val>
                                            <p:strVal val="#ppt_x"/>
                                          </p:val>
                                        </p:tav>
                                        <p:tav tm="100000">
                                          <p:val>
                                            <p:strVal val="#ppt_x"/>
                                          </p:val>
                                        </p:tav>
                                      </p:tavLst>
                                    </p:anim>
                                    <p:anim calcmode="lin" valueType="num">
                                      <p:cBhvr>
                                        <p:cTn id="25" dur="25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50"/>
                                        <p:tgtEl>
                                          <p:spTgt spid="9"/>
                                        </p:tgtEl>
                                      </p:cBhvr>
                                    </p:animEffect>
                                    <p:anim calcmode="lin" valueType="num">
                                      <p:cBhvr>
                                        <p:cTn id="30" dur="250" fill="hold"/>
                                        <p:tgtEl>
                                          <p:spTgt spid="9"/>
                                        </p:tgtEl>
                                        <p:attrNameLst>
                                          <p:attrName>ppt_x</p:attrName>
                                        </p:attrNameLst>
                                      </p:cBhvr>
                                      <p:tavLst>
                                        <p:tav tm="0">
                                          <p:val>
                                            <p:strVal val="#ppt_x"/>
                                          </p:val>
                                        </p:tav>
                                        <p:tav tm="100000">
                                          <p:val>
                                            <p:strVal val="#ppt_x"/>
                                          </p:val>
                                        </p:tav>
                                      </p:tavLst>
                                    </p:anim>
                                    <p:anim calcmode="lin" valueType="num">
                                      <p:cBhvr>
                                        <p:cTn id="31" dur="25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50"/>
                                        <p:tgtEl>
                                          <p:spTgt spid="10"/>
                                        </p:tgtEl>
                                      </p:cBhvr>
                                    </p:animEffect>
                                    <p:anim calcmode="lin" valueType="num">
                                      <p:cBhvr>
                                        <p:cTn id="36" dur="250" fill="hold"/>
                                        <p:tgtEl>
                                          <p:spTgt spid="10"/>
                                        </p:tgtEl>
                                        <p:attrNameLst>
                                          <p:attrName>ppt_x</p:attrName>
                                        </p:attrNameLst>
                                      </p:cBhvr>
                                      <p:tavLst>
                                        <p:tav tm="0">
                                          <p:val>
                                            <p:strVal val="#ppt_x"/>
                                          </p:val>
                                        </p:tav>
                                        <p:tav tm="100000">
                                          <p:val>
                                            <p:strVal val="#ppt_x"/>
                                          </p:val>
                                        </p:tav>
                                      </p:tavLst>
                                    </p:anim>
                                    <p:anim calcmode="lin" valueType="num">
                                      <p:cBhvr>
                                        <p:cTn id="37" dur="250" fill="hold"/>
                                        <p:tgtEl>
                                          <p:spTgt spid="10"/>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250"/>
                                        <p:tgtEl>
                                          <p:spTgt spid="13"/>
                                        </p:tgtEl>
                                      </p:cBhvr>
                                    </p:animEffect>
                                    <p:anim calcmode="lin" valueType="num">
                                      <p:cBhvr>
                                        <p:cTn id="42" dur="250" fill="hold"/>
                                        <p:tgtEl>
                                          <p:spTgt spid="13"/>
                                        </p:tgtEl>
                                        <p:attrNameLst>
                                          <p:attrName>ppt_x</p:attrName>
                                        </p:attrNameLst>
                                      </p:cBhvr>
                                      <p:tavLst>
                                        <p:tav tm="0">
                                          <p:val>
                                            <p:strVal val="#ppt_x"/>
                                          </p:val>
                                        </p:tav>
                                        <p:tav tm="100000">
                                          <p:val>
                                            <p:strVal val="#ppt_x"/>
                                          </p:val>
                                        </p:tav>
                                      </p:tavLst>
                                    </p:anim>
                                    <p:anim calcmode="lin" valueType="num">
                                      <p:cBhvr>
                                        <p:cTn id="43" dur="250" fill="hold"/>
                                        <p:tgtEl>
                                          <p:spTgt spid="13"/>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250"/>
                                        <p:tgtEl>
                                          <p:spTgt spid="14"/>
                                        </p:tgtEl>
                                      </p:cBhvr>
                                    </p:animEffect>
                                    <p:anim calcmode="lin" valueType="num">
                                      <p:cBhvr>
                                        <p:cTn id="48" dur="250" fill="hold"/>
                                        <p:tgtEl>
                                          <p:spTgt spid="14"/>
                                        </p:tgtEl>
                                        <p:attrNameLst>
                                          <p:attrName>ppt_x</p:attrName>
                                        </p:attrNameLst>
                                      </p:cBhvr>
                                      <p:tavLst>
                                        <p:tav tm="0">
                                          <p:val>
                                            <p:strVal val="#ppt_x"/>
                                          </p:val>
                                        </p:tav>
                                        <p:tav tm="100000">
                                          <p:val>
                                            <p:strVal val="#ppt_x"/>
                                          </p:val>
                                        </p:tav>
                                      </p:tavLst>
                                    </p:anim>
                                    <p:anim calcmode="lin" valueType="num">
                                      <p:cBhvr>
                                        <p:cTn id="49" dur="250" fill="hold"/>
                                        <p:tgtEl>
                                          <p:spTgt spid="14"/>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250"/>
                                        <p:tgtEl>
                                          <p:spTgt spid="15"/>
                                        </p:tgtEl>
                                      </p:cBhvr>
                                    </p:animEffect>
                                    <p:anim calcmode="lin" valueType="num">
                                      <p:cBhvr>
                                        <p:cTn id="54" dur="250" fill="hold"/>
                                        <p:tgtEl>
                                          <p:spTgt spid="15"/>
                                        </p:tgtEl>
                                        <p:attrNameLst>
                                          <p:attrName>ppt_x</p:attrName>
                                        </p:attrNameLst>
                                      </p:cBhvr>
                                      <p:tavLst>
                                        <p:tav tm="0">
                                          <p:val>
                                            <p:strVal val="#ppt_x"/>
                                          </p:val>
                                        </p:tav>
                                        <p:tav tm="100000">
                                          <p:val>
                                            <p:strVal val="#ppt_x"/>
                                          </p:val>
                                        </p:tav>
                                      </p:tavLst>
                                    </p:anim>
                                    <p:anim calcmode="lin" valueType="num">
                                      <p:cBhvr>
                                        <p:cTn id="55" dur="250" fill="hold"/>
                                        <p:tgtEl>
                                          <p:spTgt spid="1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250"/>
                                        <p:tgtEl>
                                          <p:spTgt spid="16"/>
                                        </p:tgtEl>
                                      </p:cBhvr>
                                    </p:animEffect>
                                    <p:anim calcmode="lin" valueType="num">
                                      <p:cBhvr>
                                        <p:cTn id="60" dur="250" fill="hold"/>
                                        <p:tgtEl>
                                          <p:spTgt spid="16"/>
                                        </p:tgtEl>
                                        <p:attrNameLst>
                                          <p:attrName>ppt_x</p:attrName>
                                        </p:attrNameLst>
                                      </p:cBhvr>
                                      <p:tavLst>
                                        <p:tav tm="0">
                                          <p:val>
                                            <p:strVal val="#ppt_x"/>
                                          </p:val>
                                        </p:tav>
                                        <p:tav tm="100000">
                                          <p:val>
                                            <p:strVal val="#ppt_x"/>
                                          </p:val>
                                        </p:tav>
                                      </p:tavLst>
                                    </p:anim>
                                    <p:anim calcmode="lin" valueType="num">
                                      <p:cBhvr>
                                        <p:cTn id="61" dur="250" fill="hold"/>
                                        <p:tgtEl>
                                          <p:spTgt spid="16"/>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250"/>
                                        <p:tgtEl>
                                          <p:spTgt spid="17"/>
                                        </p:tgtEl>
                                      </p:cBhvr>
                                    </p:animEffect>
                                    <p:anim calcmode="lin" valueType="num">
                                      <p:cBhvr>
                                        <p:cTn id="66" dur="250" fill="hold"/>
                                        <p:tgtEl>
                                          <p:spTgt spid="17"/>
                                        </p:tgtEl>
                                        <p:attrNameLst>
                                          <p:attrName>ppt_x</p:attrName>
                                        </p:attrNameLst>
                                      </p:cBhvr>
                                      <p:tavLst>
                                        <p:tav tm="0">
                                          <p:val>
                                            <p:strVal val="#ppt_x"/>
                                          </p:val>
                                        </p:tav>
                                        <p:tav tm="100000">
                                          <p:val>
                                            <p:strVal val="#ppt_x"/>
                                          </p:val>
                                        </p:tav>
                                      </p:tavLst>
                                    </p:anim>
                                    <p:anim calcmode="lin" valueType="num">
                                      <p:cBhvr>
                                        <p:cTn id="67" dur="25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250"/>
                                        <p:tgtEl>
                                          <p:spTgt spid="18"/>
                                        </p:tgtEl>
                                      </p:cBhvr>
                                    </p:animEffect>
                                    <p:anim calcmode="lin" valueType="num">
                                      <p:cBhvr>
                                        <p:cTn id="72" dur="250" fill="hold"/>
                                        <p:tgtEl>
                                          <p:spTgt spid="18"/>
                                        </p:tgtEl>
                                        <p:attrNameLst>
                                          <p:attrName>ppt_x</p:attrName>
                                        </p:attrNameLst>
                                      </p:cBhvr>
                                      <p:tavLst>
                                        <p:tav tm="0">
                                          <p:val>
                                            <p:strVal val="#ppt_x"/>
                                          </p:val>
                                        </p:tav>
                                        <p:tav tm="100000">
                                          <p:val>
                                            <p:strVal val="#ppt_x"/>
                                          </p:val>
                                        </p:tav>
                                      </p:tavLst>
                                    </p:anim>
                                    <p:anim calcmode="lin" valueType="num">
                                      <p:cBhvr>
                                        <p:cTn id="73" dur="250" fill="hold"/>
                                        <p:tgtEl>
                                          <p:spTgt spid="18"/>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42" presetClass="entr" presetSubtype="0" fill="hold" grpId="0" nodeType="after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250"/>
                                        <p:tgtEl>
                                          <p:spTgt spid="19"/>
                                        </p:tgtEl>
                                      </p:cBhvr>
                                    </p:animEffect>
                                    <p:anim calcmode="lin" valueType="num">
                                      <p:cBhvr>
                                        <p:cTn id="78" dur="250" fill="hold"/>
                                        <p:tgtEl>
                                          <p:spTgt spid="19"/>
                                        </p:tgtEl>
                                        <p:attrNameLst>
                                          <p:attrName>ppt_x</p:attrName>
                                        </p:attrNameLst>
                                      </p:cBhvr>
                                      <p:tavLst>
                                        <p:tav tm="0">
                                          <p:val>
                                            <p:strVal val="#ppt_x"/>
                                          </p:val>
                                        </p:tav>
                                        <p:tav tm="100000">
                                          <p:val>
                                            <p:strVal val="#ppt_x"/>
                                          </p:val>
                                        </p:tav>
                                      </p:tavLst>
                                    </p:anim>
                                    <p:anim calcmode="lin" valueType="num">
                                      <p:cBhvr>
                                        <p:cTn id="79" dur="250" fill="hold"/>
                                        <p:tgtEl>
                                          <p:spTgt spid="19"/>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fade">
                                      <p:cBhvr>
                                        <p:cTn id="83" dur="250"/>
                                        <p:tgtEl>
                                          <p:spTgt spid="20"/>
                                        </p:tgtEl>
                                      </p:cBhvr>
                                    </p:animEffect>
                                    <p:anim calcmode="lin" valueType="num">
                                      <p:cBhvr>
                                        <p:cTn id="84" dur="250" fill="hold"/>
                                        <p:tgtEl>
                                          <p:spTgt spid="20"/>
                                        </p:tgtEl>
                                        <p:attrNameLst>
                                          <p:attrName>ppt_x</p:attrName>
                                        </p:attrNameLst>
                                      </p:cBhvr>
                                      <p:tavLst>
                                        <p:tav tm="0">
                                          <p:val>
                                            <p:strVal val="#ppt_x"/>
                                          </p:val>
                                        </p:tav>
                                        <p:tav tm="100000">
                                          <p:val>
                                            <p:strVal val="#ppt_x"/>
                                          </p:val>
                                        </p:tav>
                                      </p:tavLst>
                                    </p:anim>
                                    <p:anim calcmode="lin" valueType="num">
                                      <p:cBhvr>
                                        <p:cTn id="85" dur="250" fill="hold"/>
                                        <p:tgtEl>
                                          <p:spTgt spid="20"/>
                                        </p:tgtEl>
                                        <p:attrNameLst>
                                          <p:attrName>ppt_y</p:attrName>
                                        </p:attrNameLst>
                                      </p:cBhvr>
                                      <p:tavLst>
                                        <p:tav tm="0">
                                          <p:val>
                                            <p:strVal val="#ppt_y+.1"/>
                                          </p:val>
                                        </p:tav>
                                        <p:tav tm="100000">
                                          <p:val>
                                            <p:strVal val="#ppt_y"/>
                                          </p:val>
                                        </p:tav>
                                      </p:tavLst>
                                    </p:anim>
                                  </p:childTnLst>
                                </p:cTn>
                              </p:par>
                            </p:childTnLst>
                          </p:cTn>
                        </p:par>
                        <p:par>
                          <p:cTn id="86" fill="hold">
                            <p:stCondLst>
                              <p:cond delay="7000"/>
                            </p:stCondLst>
                            <p:childTnLst>
                              <p:par>
                                <p:cTn id="87" presetID="42" presetClass="entr" presetSubtype="0"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250"/>
                                        <p:tgtEl>
                                          <p:spTgt spid="21"/>
                                        </p:tgtEl>
                                      </p:cBhvr>
                                    </p:animEffect>
                                    <p:anim calcmode="lin" valueType="num">
                                      <p:cBhvr>
                                        <p:cTn id="90" dur="250" fill="hold"/>
                                        <p:tgtEl>
                                          <p:spTgt spid="21"/>
                                        </p:tgtEl>
                                        <p:attrNameLst>
                                          <p:attrName>ppt_x</p:attrName>
                                        </p:attrNameLst>
                                      </p:cBhvr>
                                      <p:tavLst>
                                        <p:tav tm="0">
                                          <p:val>
                                            <p:strVal val="#ppt_x"/>
                                          </p:val>
                                        </p:tav>
                                        <p:tav tm="100000">
                                          <p:val>
                                            <p:strVal val="#ppt_x"/>
                                          </p:val>
                                        </p:tav>
                                      </p:tavLst>
                                    </p:anim>
                                    <p:anim calcmode="lin" valueType="num">
                                      <p:cBhvr>
                                        <p:cTn id="91" dur="250" fill="hold"/>
                                        <p:tgtEl>
                                          <p:spTgt spid="21"/>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fade">
                                      <p:cBhvr>
                                        <p:cTn id="95" dur="250"/>
                                        <p:tgtEl>
                                          <p:spTgt spid="22"/>
                                        </p:tgtEl>
                                      </p:cBhvr>
                                    </p:animEffect>
                                    <p:anim calcmode="lin" valueType="num">
                                      <p:cBhvr>
                                        <p:cTn id="96" dur="250" fill="hold"/>
                                        <p:tgtEl>
                                          <p:spTgt spid="22"/>
                                        </p:tgtEl>
                                        <p:attrNameLst>
                                          <p:attrName>ppt_x</p:attrName>
                                        </p:attrNameLst>
                                      </p:cBhvr>
                                      <p:tavLst>
                                        <p:tav tm="0">
                                          <p:val>
                                            <p:strVal val="#ppt_x"/>
                                          </p:val>
                                        </p:tav>
                                        <p:tav tm="100000">
                                          <p:val>
                                            <p:strVal val="#ppt_x"/>
                                          </p:val>
                                        </p:tav>
                                      </p:tavLst>
                                    </p:anim>
                                    <p:anim calcmode="lin" valueType="num">
                                      <p:cBhvr>
                                        <p:cTn id="97" dur="250" fill="hold"/>
                                        <p:tgtEl>
                                          <p:spTgt spid="22"/>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42" presetClass="entr" presetSubtype="0"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Effect transition="in" filter="fade">
                                      <p:cBhvr>
                                        <p:cTn id="101" dur="250"/>
                                        <p:tgtEl>
                                          <p:spTgt spid="23"/>
                                        </p:tgtEl>
                                      </p:cBhvr>
                                    </p:animEffect>
                                    <p:anim calcmode="lin" valueType="num">
                                      <p:cBhvr>
                                        <p:cTn id="102" dur="250" fill="hold"/>
                                        <p:tgtEl>
                                          <p:spTgt spid="23"/>
                                        </p:tgtEl>
                                        <p:attrNameLst>
                                          <p:attrName>ppt_x</p:attrName>
                                        </p:attrNameLst>
                                      </p:cBhvr>
                                      <p:tavLst>
                                        <p:tav tm="0">
                                          <p:val>
                                            <p:strVal val="#ppt_x"/>
                                          </p:val>
                                        </p:tav>
                                        <p:tav tm="100000">
                                          <p:val>
                                            <p:strVal val="#ppt_x"/>
                                          </p:val>
                                        </p:tav>
                                      </p:tavLst>
                                    </p:anim>
                                    <p:anim calcmode="lin" valueType="num">
                                      <p:cBhvr>
                                        <p:cTn id="103" dur="25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3" grpId="0" animBg="1"/>
      <p:bldP spid="14" grpId="0" animBg="1"/>
      <p:bldP spid="15" grpId="0" animBg="1"/>
      <p:bldP spid="16" grpId="0"/>
      <p:bldP spid="17" grpId="0"/>
      <p:bldP spid="18" grpId="0"/>
      <p:bldP spid="19" grpId="0"/>
      <p:bldP spid="20" grpId="0"/>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24742"/>
            <a:ext cx="12190413" cy="747711"/>
            <a:chOff x="0" y="628602"/>
            <a:chExt cx="12190413" cy="747711"/>
          </a:xfrm>
        </p:grpSpPr>
        <p:sp>
          <p:nvSpPr>
            <p:cNvPr id="11" name="矩形 10"/>
            <p:cNvSpPr/>
            <p:nvPr/>
          </p:nvSpPr>
          <p:spPr>
            <a:xfrm flipV="1">
              <a:off x="0" y="1330594"/>
              <a:ext cx="12190413" cy="45719"/>
            </a:xfrm>
            <a:prstGeom prst="rect">
              <a:avLst/>
            </a:prstGeom>
            <a:solidFill>
              <a:srgbClr val="4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B8A5"/>
                </a:solidFill>
              </a:endParaRPr>
            </a:p>
          </p:txBody>
        </p:sp>
        <p:sp>
          <p:nvSpPr>
            <p:cNvPr id="12" name="TextBox 8"/>
            <p:cNvSpPr txBox="1">
              <a:spLocks noChangeArrowheads="1"/>
            </p:cNvSpPr>
            <p:nvPr/>
          </p:nvSpPr>
          <p:spPr bwMode="auto">
            <a:xfrm>
              <a:off x="4467544" y="628602"/>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41B8A5"/>
                  </a:solidFill>
                  <a:latin typeface="微软雅黑" panose="020B0503020204020204" pitchFamily="34" charset="-122"/>
                  <a:ea typeface="微软雅黑" panose="020B0503020204020204" pitchFamily="34" charset="-122"/>
                  <a:sym typeface="Arial" panose="020B0604020202020204" pitchFamily="34" charset="0"/>
                </a:rPr>
                <a:t>岗位认知概述</a:t>
              </a:r>
            </a:p>
          </p:txBody>
        </p:sp>
      </p:grpSp>
      <p:sp>
        <p:nvSpPr>
          <p:cNvPr id="5" name="椭圆 4"/>
          <p:cNvSpPr/>
          <p:nvPr/>
        </p:nvSpPr>
        <p:spPr>
          <a:xfrm>
            <a:off x="2882901" y="3837055"/>
            <a:ext cx="377687" cy="377687"/>
          </a:xfrm>
          <a:prstGeom prst="ellipse">
            <a:avLst/>
          </a:prstGeom>
          <a:solidFill>
            <a:srgbClr val="41B8A5"/>
          </a:solidFill>
          <a:ln>
            <a:solidFill>
              <a:srgbClr val="41B8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71969" y="3837056"/>
            <a:ext cx="377687" cy="377687"/>
          </a:xfrm>
          <a:prstGeom prst="ellipse">
            <a:avLst/>
          </a:prstGeom>
          <a:solidFill>
            <a:srgbClr val="41B8A5"/>
          </a:solidFill>
          <a:ln>
            <a:solidFill>
              <a:srgbClr val="41B8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861037" y="3837056"/>
            <a:ext cx="377687" cy="377687"/>
          </a:xfrm>
          <a:prstGeom prst="ellipse">
            <a:avLst/>
          </a:prstGeom>
          <a:solidFill>
            <a:srgbClr val="41B8A5"/>
          </a:solidFill>
          <a:ln>
            <a:solidFill>
              <a:srgbClr val="41B8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8850105" y="3837056"/>
            <a:ext cx="377687" cy="377687"/>
          </a:xfrm>
          <a:prstGeom prst="ellipse">
            <a:avLst/>
          </a:prstGeom>
          <a:solidFill>
            <a:srgbClr val="41B8A5"/>
          </a:solidFill>
          <a:ln>
            <a:solidFill>
              <a:srgbClr val="41B8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a:stCxn id="5" idx="6"/>
            <a:endCxn id="6" idx="2"/>
          </p:cNvCxnSpPr>
          <p:nvPr/>
        </p:nvCxnSpPr>
        <p:spPr>
          <a:xfrm>
            <a:off x="3260588" y="4025899"/>
            <a:ext cx="1611381" cy="1"/>
          </a:xfrm>
          <a:prstGeom prst="line">
            <a:avLst/>
          </a:prstGeom>
          <a:ln w="19050">
            <a:solidFill>
              <a:srgbClr val="41B8A5"/>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6" idx="6"/>
            <a:endCxn id="7" idx="2"/>
          </p:cNvCxnSpPr>
          <p:nvPr/>
        </p:nvCxnSpPr>
        <p:spPr>
          <a:xfrm>
            <a:off x="5249656" y="4025900"/>
            <a:ext cx="1611381" cy="0"/>
          </a:xfrm>
          <a:prstGeom prst="line">
            <a:avLst/>
          </a:prstGeom>
          <a:ln w="19050">
            <a:solidFill>
              <a:srgbClr val="41B8A5"/>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7" idx="6"/>
            <a:endCxn id="9" idx="2"/>
          </p:cNvCxnSpPr>
          <p:nvPr/>
        </p:nvCxnSpPr>
        <p:spPr>
          <a:xfrm>
            <a:off x="7238724" y="4025900"/>
            <a:ext cx="1611381" cy="0"/>
          </a:xfrm>
          <a:prstGeom prst="line">
            <a:avLst/>
          </a:prstGeom>
          <a:ln w="19050">
            <a:solidFill>
              <a:srgbClr val="41B8A5"/>
            </a:solidFill>
            <a:prstDash val="sys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17" idx="6"/>
            <a:endCxn id="5" idx="2"/>
          </p:cNvCxnSpPr>
          <p:nvPr/>
        </p:nvCxnSpPr>
        <p:spPr>
          <a:xfrm>
            <a:off x="1271125" y="4025898"/>
            <a:ext cx="1611776" cy="1"/>
          </a:xfrm>
          <a:prstGeom prst="line">
            <a:avLst/>
          </a:prstGeom>
          <a:ln w="19050">
            <a:solidFill>
              <a:srgbClr val="41B8A5"/>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9" idx="6"/>
            <a:endCxn id="18" idx="2"/>
          </p:cNvCxnSpPr>
          <p:nvPr/>
        </p:nvCxnSpPr>
        <p:spPr>
          <a:xfrm>
            <a:off x="9227792" y="4025900"/>
            <a:ext cx="1693083" cy="0"/>
          </a:xfrm>
          <a:prstGeom prst="line">
            <a:avLst/>
          </a:prstGeom>
          <a:ln w="19050">
            <a:solidFill>
              <a:srgbClr val="41B8A5"/>
            </a:solidFill>
            <a:prstDash val="sysDash"/>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1127125" y="3953898"/>
            <a:ext cx="144000" cy="144000"/>
          </a:xfrm>
          <a:prstGeom prst="ellipse">
            <a:avLst/>
          </a:prstGeom>
          <a:solidFill>
            <a:srgbClr val="41B8A5"/>
          </a:solidFill>
          <a:ln>
            <a:solidFill>
              <a:srgbClr val="41B8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0920875" y="3953900"/>
            <a:ext cx="144000" cy="144000"/>
          </a:xfrm>
          <a:prstGeom prst="ellipse">
            <a:avLst/>
          </a:prstGeom>
          <a:solidFill>
            <a:srgbClr val="41B8A5"/>
          </a:solidFill>
          <a:ln>
            <a:solidFill>
              <a:srgbClr val="41B8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2892230" y="2446248"/>
            <a:ext cx="1979739" cy="1123670"/>
            <a:chOff x="3071742" y="1392148"/>
            <a:chExt cx="1979739" cy="1123670"/>
          </a:xfrm>
          <a:solidFill>
            <a:srgbClr val="41B8A5"/>
          </a:solidFill>
        </p:grpSpPr>
        <p:sp>
          <p:nvSpPr>
            <p:cNvPr id="20" name="圆角矩形 19"/>
            <p:cNvSpPr/>
            <p:nvPr/>
          </p:nvSpPr>
          <p:spPr>
            <a:xfrm>
              <a:off x="3071742" y="1392148"/>
              <a:ext cx="1979739" cy="914400"/>
            </a:xfrm>
            <a:prstGeom prst="roundRect">
              <a:avLst>
                <a:gd name="adj" fmla="val 877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flipV="1">
              <a:off x="3099732" y="2277287"/>
              <a:ext cx="276696" cy="23853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6870366" y="2434817"/>
            <a:ext cx="1979739" cy="1123670"/>
            <a:chOff x="3071742" y="1392148"/>
            <a:chExt cx="1979739" cy="1123670"/>
          </a:xfrm>
          <a:solidFill>
            <a:srgbClr val="41B8A5"/>
          </a:solidFill>
        </p:grpSpPr>
        <p:sp>
          <p:nvSpPr>
            <p:cNvPr id="23" name="圆角矩形 22"/>
            <p:cNvSpPr/>
            <p:nvPr/>
          </p:nvSpPr>
          <p:spPr>
            <a:xfrm>
              <a:off x="3071742" y="1392148"/>
              <a:ext cx="1979739" cy="914400"/>
            </a:xfrm>
            <a:prstGeom prst="roundRect">
              <a:avLst>
                <a:gd name="adj" fmla="val 877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nvSpPr>
          <p:spPr>
            <a:xfrm flipV="1">
              <a:off x="3099732" y="2277287"/>
              <a:ext cx="276696" cy="23853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flipV="1">
            <a:off x="4890627" y="4457437"/>
            <a:ext cx="1979739" cy="1123670"/>
            <a:chOff x="3071742" y="1392148"/>
            <a:chExt cx="1979739" cy="1123670"/>
          </a:xfrm>
          <a:solidFill>
            <a:srgbClr val="41B8A5"/>
          </a:solidFill>
        </p:grpSpPr>
        <p:sp>
          <p:nvSpPr>
            <p:cNvPr id="26" name="圆角矩形 25"/>
            <p:cNvSpPr/>
            <p:nvPr/>
          </p:nvSpPr>
          <p:spPr>
            <a:xfrm>
              <a:off x="3071742" y="1392148"/>
              <a:ext cx="1979739" cy="914400"/>
            </a:xfrm>
            <a:prstGeom prst="roundRect">
              <a:avLst>
                <a:gd name="adj" fmla="val 877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p:nvSpPr>
          <p:spPr>
            <a:xfrm flipV="1">
              <a:off x="3099732" y="2277287"/>
              <a:ext cx="276696" cy="23853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flipV="1">
            <a:off x="8868763" y="4446006"/>
            <a:ext cx="1979739" cy="1123670"/>
            <a:chOff x="3071742" y="1392148"/>
            <a:chExt cx="1979739" cy="1123670"/>
          </a:xfrm>
          <a:solidFill>
            <a:srgbClr val="41B8A5"/>
          </a:solidFill>
        </p:grpSpPr>
        <p:sp>
          <p:nvSpPr>
            <p:cNvPr id="29" name="圆角矩形 28"/>
            <p:cNvSpPr/>
            <p:nvPr/>
          </p:nvSpPr>
          <p:spPr>
            <a:xfrm>
              <a:off x="3071742" y="1392148"/>
              <a:ext cx="1979739" cy="914400"/>
            </a:xfrm>
            <a:prstGeom prst="roundRect">
              <a:avLst>
                <a:gd name="adj" fmla="val 877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flipV="1">
              <a:off x="3099732" y="2277287"/>
              <a:ext cx="276696" cy="23853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文本框 20"/>
          <p:cNvSpPr txBox="1"/>
          <p:nvPr/>
        </p:nvSpPr>
        <p:spPr>
          <a:xfrm>
            <a:off x="2962622" y="2481470"/>
            <a:ext cx="659155" cy="369332"/>
          </a:xfrm>
          <a:prstGeom prst="rect">
            <a:avLst/>
          </a:prstGeom>
          <a:noFill/>
        </p:spPr>
        <p:txBody>
          <a:bodyPr wrap="none" rtlCol="0">
            <a:spAutoFit/>
          </a:bodyPr>
          <a:lstStyle/>
          <a:p>
            <a:pPr algn="ctr"/>
            <a:r>
              <a:rPr lang="en-US" altLang="zh-CN" dirty="0">
                <a:solidFill>
                  <a:schemeClr val="bg1"/>
                </a:solidFill>
                <a:latin typeface="Microsoft JhengHei Light" panose="020B0304030504040204" pitchFamily="34" charset="-122"/>
                <a:ea typeface="Microsoft JhengHei Light" panose="020B0304030504040204" pitchFamily="34" charset="-122"/>
                <a:cs typeface="Microsoft JhengHei Light" panose="020B0304030504040204" pitchFamily="34" charset="-122"/>
              </a:rPr>
              <a:t>2016</a:t>
            </a:r>
            <a:endParaRPr lang="zh-CN" altLang="en-US" dirty="0">
              <a:solidFill>
                <a:schemeClr val="bg1"/>
              </a:solidFill>
              <a:latin typeface="Microsoft JhengHei Light" panose="020B0304030504040204" pitchFamily="34" charset="-122"/>
              <a:ea typeface="Microsoft JhengHei Light" panose="020B0304030504040204" pitchFamily="34" charset="-122"/>
              <a:cs typeface="Microsoft JhengHei Light" panose="020B0304030504040204" pitchFamily="34" charset="-122"/>
            </a:endParaRPr>
          </a:p>
        </p:txBody>
      </p:sp>
      <p:sp>
        <p:nvSpPr>
          <p:cNvPr id="32" name="文本框 36"/>
          <p:cNvSpPr txBox="1"/>
          <p:nvPr/>
        </p:nvSpPr>
        <p:spPr>
          <a:xfrm>
            <a:off x="6917805" y="2481999"/>
            <a:ext cx="663964" cy="369332"/>
          </a:xfrm>
          <a:prstGeom prst="rect">
            <a:avLst/>
          </a:prstGeom>
          <a:noFill/>
        </p:spPr>
        <p:txBody>
          <a:bodyPr wrap="none" rtlCol="0">
            <a:spAutoFit/>
          </a:bodyPr>
          <a:lstStyle/>
          <a:p>
            <a:pPr algn="ctr"/>
            <a:r>
              <a:rPr lang="en-US" altLang="zh-CN" dirty="0">
                <a:solidFill>
                  <a:schemeClr val="bg1"/>
                </a:solidFill>
                <a:latin typeface="Microsoft JhengHei Light" panose="020B0304030504040204" pitchFamily="34" charset="-122"/>
                <a:ea typeface="Microsoft JhengHei Light" panose="020B0304030504040204" pitchFamily="34" charset="-122"/>
                <a:cs typeface="Microsoft JhengHei Light" panose="020B0304030504040204" pitchFamily="34" charset="-122"/>
              </a:rPr>
              <a:t>2018</a:t>
            </a:r>
            <a:endParaRPr lang="zh-CN" altLang="en-US" dirty="0">
              <a:solidFill>
                <a:schemeClr val="bg1"/>
              </a:solidFill>
              <a:latin typeface="Microsoft JhengHei Light" panose="020B0304030504040204" pitchFamily="34" charset="-122"/>
              <a:ea typeface="Microsoft JhengHei Light" panose="020B0304030504040204" pitchFamily="34" charset="-122"/>
              <a:cs typeface="Microsoft JhengHei Light" panose="020B0304030504040204" pitchFamily="34" charset="-122"/>
            </a:endParaRPr>
          </a:p>
        </p:txBody>
      </p:sp>
      <p:sp>
        <p:nvSpPr>
          <p:cNvPr id="33" name="文本框 39"/>
          <p:cNvSpPr txBox="1"/>
          <p:nvPr/>
        </p:nvSpPr>
        <p:spPr>
          <a:xfrm>
            <a:off x="4952878" y="4719168"/>
            <a:ext cx="659155" cy="369332"/>
          </a:xfrm>
          <a:prstGeom prst="rect">
            <a:avLst/>
          </a:prstGeom>
          <a:noFill/>
        </p:spPr>
        <p:txBody>
          <a:bodyPr wrap="none" rtlCol="0">
            <a:spAutoFit/>
          </a:bodyPr>
          <a:lstStyle/>
          <a:p>
            <a:pPr algn="ctr"/>
            <a:r>
              <a:rPr lang="en-US" altLang="zh-CN" dirty="0">
                <a:solidFill>
                  <a:schemeClr val="bg1"/>
                </a:solidFill>
                <a:latin typeface="Microsoft JhengHei Light" panose="020B0304030504040204" pitchFamily="34" charset="-122"/>
                <a:ea typeface="Microsoft JhengHei Light" panose="020B0304030504040204" pitchFamily="34" charset="-122"/>
                <a:cs typeface="Microsoft JhengHei Light" panose="020B0304030504040204" pitchFamily="34" charset="-122"/>
              </a:rPr>
              <a:t>2017</a:t>
            </a:r>
            <a:endParaRPr lang="zh-CN" altLang="en-US" dirty="0">
              <a:solidFill>
                <a:schemeClr val="bg1"/>
              </a:solidFill>
              <a:latin typeface="Microsoft JhengHei Light" panose="020B0304030504040204" pitchFamily="34" charset="-122"/>
              <a:ea typeface="Microsoft JhengHei Light" panose="020B0304030504040204" pitchFamily="34" charset="-122"/>
              <a:cs typeface="Microsoft JhengHei Light" panose="020B0304030504040204" pitchFamily="34" charset="-122"/>
            </a:endParaRPr>
          </a:p>
        </p:txBody>
      </p:sp>
      <p:sp>
        <p:nvSpPr>
          <p:cNvPr id="34" name="文本框 40"/>
          <p:cNvSpPr txBox="1"/>
          <p:nvPr/>
        </p:nvSpPr>
        <p:spPr>
          <a:xfrm>
            <a:off x="8944868" y="4716940"/>
            <a:ext cx="659155" cy="369332"/>
          </a:xfrm>
          <a:prstGeom prst="rect">
            <a:avLst/>
          </a:prstGeom>
          <a:noFill/>
        </p:spPr>
        <p:txBody>
          <a:bodyPr wrap="none" rtlCol="0">
            <a:spAutoFit/>
          </a:bodyPr>
          <a:lstStyle/>
          <a:p>
            <a:pPr algn="ctr"/>
            <a:r>
              <a:rPr lang="en-US" altLang="zh-CN" dirty="0">
                <a:solidFill>
                  <a:schemeClr val="bg1"/>
                </a:solidFill>
                <a:latin typeface="Microsoft JhengHei Light" panose="020B0304030504040204" pitchFamily="34" charset="-122"/>
                <a:ea typeface="Microsoft JhengHei Light" panose="020B0304030504040204" pitchFamily="34" charset="-122"/>
                <a:cs typeface="Microsoft JhengHei Light" panose="020B0304030504040204" pitchFamily="34" charset="-122"/>
              </a:rPr>
              <a:t>2019</a:t>
            </a:r>
            <a:endParaRPr lang="zh-CN" altLang="en-US" dirty="0">
              <a:solidFill>
                <a:schemeClr val="bg1"/>
              </a:solidFill>
              <a:latin typeface="Microsoft JhengHei Light" panose="020B0304030504040204" pitchFamily="34" charset="-122"/>
              <a:ea typeface="Microsoft JhengHei Light" panose="020B0304030504040204" pitchFamily="34" charset="-122"/>
              <a:cs typeface="Microsoft JhengHei Light" panose="020B0304030504040204" pitchFamily="34" charset="-122"/>
            </a:endParaRPr>
          </a:p>
        </p:txBody>
      </p:sp>
      <p:sp>
        <p:nvSpPr>
          <p:cNvPr id="35" name="文本框 41"/>
          <p:cNvSpPr txBox="1"/>
          <p:nvPr/>
        </p:nvSpPr>
        <p:spPr>
          <a:xfrm>
            <a:off x="2946320" y="2790346"/>
            <a:ext cx="1951749" cy="498598"/>
          </a:xfrm>
          <a:prstGeom prst="rect">
            <a:avLst/>
          </a:prstGeom>
          <a:noFill/>
        </p:spPr>
        <p:txBody>
          <a:bodyPr wrap="square" rtlCol="0">
            <a:spAutoFit/>
          </a:bodyPr>
          <a:lstStyle/>
          <a:p>
            <a:pPr>
              <a:lnSpc>
                <a:spcPct val="120000"/>
              </a:lnSpc>
            </a:pPr>
            <a:r>
              <a:rPr lang="zh-CN" altLang="en-US" sz="1100" dirty="0">
                <a:solidFill>
                  <a:schemeClr val="bg1"/>
                </a:solidFill>
                <a:latin typeface="张海山锐线体简" panose="02000000000000000000" pitchFamily="2" charset="-122"/>
                <a:ea typeface="张海山锐线体简" panose="02000000000000000000" pitchFamily="2" charset="-122"/>
              </a:rPr>
              <a:t>在经过自己不懈的努力后可以领略到别人看不到的景色</a:t>
            </a:r>
          </a:p>
        </p:txBody>
      </p:sp>
      <p:sp>
        <p:nvSpPr>
          <p:cNvPr id="36" name="文本框 43"/>
          <p:cNvSpPr txBox="1"/>
          <p:nvPr/>
        </p:nvSpPr>
        <p:spPr>
          <a:xfrm>
            <a:off x="6917805" y="2786469"/>
            <a:ext cx="1951749" cy="498598"/>
          </a:xfrm>
          <a:prstGeom prst="rect">
            <a:avLst/>
          </a:prstGeom>
          <a:noFill/>
        </p:spPr>
        <p:txBody>
          <a:bodyPr wrap="square" rtlCol="0">
            <a:spAutoFit/>
          </a:bodyPr>
          <a:lstStyle/>
          <a:p>
            <a:pPr>
              <a:lnSpc>
                <a:spcPct val="120000"/>
              </a:lnSpc>
            </a:pPr>
            <a:r>
              <a:rPr lang="zh-CN" altLang="en-US" sz="1100" dirty="0">
                <a:solidFill>
                  <a:schemeClr val="bg1"/>
                </a:solidFill>
                <a:latin typeface="张海山锐线体简" panose="02000000000000000000" pitchFamily="2" charset="-122"/>
                <a:ea typeface="张海山锐线体简" panose="02000000000000000000" pitchFamily="2" charset="-122"/>
              </a:rPr>
              <a:t>在经过自己不懈的努力后可以领略到别人看不到的景色</a:t>
            </a:r>
          </a:p>
        </p:txBody>
      </p:sp>
      <p:sp>
        <p:nvSpPr>
          <p:cNvPr id="37" name="文本框 44"/>
          <p:cNvSpPr txBox="1"/>
          <p:nvPr/>
        </p:nvSpPr>
        <p:spPr>
          <a:xfrm>
            <a:off x="4952878" y="5023942"/>
            <a:ext cx="1951749" cy="498598"/>
          </a:xfrm>
          <a:prstGeom prst="rect">
            <a:avLst/>
          </a:prstGeom>
          <a:noFill/>
        </p:spPr>
        <p:txBody>
          <a:bodyPr wrap="square" rtlCol="0">
            <a:spAutoFit/>
          </a:bodyPr>
          <a:lstStyle/>
          <a:p>
            <a:pPr>
              <a:lnSpc>
                <a:spcPct val="120000"/>
              </a:lnSpc>
            </a:pPr>
            <a:r>
              <a:rPr lang="zh-CN" altLang="en-US" sz="1100" dirty="0">
                <a:solidFill>
                  <a:schemeClr val="bg1"/>
                </a:solidFill>
                <a:latin typeface="张海山锐线体简" panose="02000000000000000000" pitchFamily="2" charset="-122"/>
                <a:ea typeface="张海山锐线体简" panose="02000000000000000000" pitchFamily="2" charset="-122"/>
              </a:rPr>
              <a:t>在经过自己不懈的努力后可以领略到别人看不到的景色</a:t>
            </a:r>
          </a:p>
        </p:txBody>
      </p:sp>
      <p:sp>
        <p:nvSpPr>
          <p:cNvPr id="38" name="文本框 45"/>
          <p:cNvSpPr txBox="1"/>
          <p:nvPr/>
        </p:nvSpPr>
        <p:spPr>
          <a:xfrm>
            <a:off x="8944867" y="5023942"/>
            <a:ext cx="1951749" cy="498598"/>
          </a:xfrm>
          <a:prstGeom prst="rect">
            <a:avLst/>
          </a:prstGeom>
          <a:noFill/>
        </p:spPr>
        <p:txBody>
          <a:bodyPr wrap="square" rtlCol="0">
            <a:spAutoFit/>
          </a:bodyPr>
          <a:lstStyle/>
          <a:p>
            <a:pPr>
              <a:lnSpc>
                <a:spcPct val="120000"/>
              </a:lnSpc>
            </a:pPr>
            <a:r>
              <a:rPr lang="zh-CN" altLang="en-US" sz="1100" dirty="0">
                <a:solidFill>
                  <a:schemeClr val="bg1"/>
                </a:solidFill>
                <a:latin typeface="张海山锐线体简" panose="02000000000000000000" pitchFamily="2" charset="-122"/>
                <a:ea typeface="张海山锐线体简" panose="02000000000000000000" pitchFamily="2" charset="-122"/>
              </a:rPr>
              <a:t>在经过自己不懈的努力后可以领略到别人看不到的景色</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1000"/>
                                        <p:tgtEl>
                                          <p:spTgt spid="19"/>
                                        </p:tgtEl>
                                      </p:cBhvr>
                                    </p:animEffect>
                                    <p:anim calcmode="lin" valueType="num">
                                      <p:cBhvr>
                                        <p:cTn id="67" dur="1000" fill="hold"/>
                                        <p:tgtEl>
                                          <p:spTgt spid="19"/>
                                        </p:tgtEl>
                                        <p:attrNameLst>
                                          <p:attrName>ppt_x</p:attrName>
                                        </p:attrNameLst>
                                      </p:cBhvr>
                                      <p:tavLst>
                                        <p:tav tm="0">
                                          <p:val>
                                            <p:strVal val="#ppt_x"/>
                                          </p:val>
                                        </p:tav>
                                        <p:tav tm="100000">
                                          <p:val>
                                            <p:strVal val="#ppt_x"/>
                                          </p:val>
                                        </p:tav>
                                      </p:tavLst>
                                    </p:anim>
                                    <p:anim calcmode="lin" valueType="num">
                                      <p:cBhvr>
                                        <p:cTn id="68" dur="1000" fill="hold"/>
                                        <p:tgtEl>
                                          <p:spTgt spid="19"/>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1000" fill="hold"/>
                                        <p:tgtEl>
                                          <p:spTgt spid="22"/>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fade">
                                      <p:cBhvr>
                                        <p:cTn id="86" dur="1000"/>
                                        <p:tgtEl>
                                          <p:spTgt spid="31"/>
                                        </p:tgtEl>
                                      </p:cBhvr>
                                    </p:animEffect>
                                    <p:anim calcmode="lin" valueType="num">
                                      <p:cBhvr>
                                        <p:cTn id="87" dur="1000" fill="hold"/>
                                        <p:tgtEl>
                                          <p:spTgt spid="31"/>
                                        </p:tgtEl>
                                        <p:attrNameLst>
                                          <p:attrName>ppt_x</p:attrName>
                                        </p:attrNameLst>
                                      </p:cBhvr>
                                      <p:tavLst>
                                        <p:tav tm="0">
                                          <p:val>
                                            <p:strVal val="#ppt_x"/>
                                          </p:val>
                                        </p:tav>
                                        <p:tav tm="100000">
                                          <p:val>
                                            <p:strVal val="#ppt_x"/>
                                          </p:val>
                                        </p:tav>
                                      </p:tavLst>
                                    </p:anim>
                                    <p:anim calcmode="lin" valueType="num">
                                      <p:cBhvr>
                                        <p:cTn id="88" dur="1000" fill="hold"/>
                                        <p:tgtEl>
                                          <p:spTgt spid="31"/>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1000" fill="hold"/>
                                        <p:tgtEl>
                                          <p:spTgt spid="33"/>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35"/>
                                        </p:tgtEl>
                                        <p:attrNameLst>
                                          <p:attrName>style.visibility</p:attrName>
                                        </p:attrNameLst>
                                      </p:cBhvr>
                                      <p:to>
                                        <p:strVal val="visible"/>
                                      </p:to>
                                    </p:set>
                                    <p:animEffect transition="in" filter="fade">
                                      <p:cBhvr>
                                        <p:cTn id="106" dur="1000"/>
                                        <p:tgtEl>
                                          <p:spTgt spid="35"/>
                                        </p:tgtEl>
                                      </p:cBhvr>
                                    </p:animEffect>
                                    <p:anim calcmode="lin" valueType="num">
                                      <p:cBhvr>
                                        <p:cTn id="107" dur="1000" fill="hold"/>
                                        <p:tgtEl>
                                          <p:spTgt spid="35"/>
                                        </p:tgtEl>
                                        <p:attrNameLst>
                                          <p:attrName>ppt_x</p:attrName>
                                        </p:attrNameLst>
                                      </p:cBhvr>
                                      <p:tavLst>
                                        <p:tav tm="0">
                                          <p:val>
                                            <p:strVal val="#ppt_x"/>
                                          </p:val>
                                        </p:tav>
                                        <p:tav tm="100000">
                                          <p:val>
                                            <p:strVal val="#ppt_x"/>
                                          </p:val>
                                        </p:tav>
                                      </p:tavLst>
                                    </p:anim>
                                    <p:anim calcmode="lin" valueType="num">
                                      <p:cBhvr>
                                        <p:cTn id="108" dur="1000" fill="hold"/>
                                        <p:tgtEl>
                                          <p:spTgt spid="35"/>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fade">
                                      <p:cBhvr>
                                        <p:cTn id="111" dur="1000"/>
                                        <p:tgtEl>
                                          <p:spTgt spid="36"/>
                                        </p:tgtEl>
                                      </p:cBhvr>
                                    </p:animEffect>
                                    <p:anim calcmode="lin" valueType="num">
                                      <p:cBhvr>
                                        <p:cTn id="112" dur="1000" fill="hold"/>
                                        <p:tgtEl>
                                          <p:spTgt spid="36"/>
                                        </p:tgtEl>
                                        <p:attrNameLst>
                                          <p:attrName>ppt_x</p:attrName>
                                        </p:attrNameLst>
                                      </p:cBhvr>
                                      <p:tavLst>
                                        <p:tav tm="0">
                                          <p:val>
                                            <p:strVal val="#ppt_x"/>
                                          </p:val>
                                        </p:tav>
                                        <p:tav tm="100000">
                                          <p:val>
                                            <p:strVal val="#ppt_x"/>
                                          </p:val>
                                        </p:tav>
                                      </p:tavLst>
                                    </p:anim>
                                    <p:anim calcmode="lin" valueType="num">
                                      <p:cBhvr>
                                        <p:cTn id="113" dur="1000" fill="hold"/>
                                        <p:tgtEl>
                                          <p:spTgt spid="36"/>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fade">
                                      <p:cBhvr>
                                        <p:cTn id="116" dur="1000"/>
                                        <p:tgtEl>
                                          <p:spTgt spid="37"/>
                                        </p:tgtEl>
                                      </p:cBhvr>
                                    </p:animEffect>
                                    <p:anim calcmode="lin" valueType="num">
                                      <p:cBhvr>
                                        <p:cTn id="117" dur="1000" fill="hold"/>
                                        <p:tgtEl>
                                          <p:spTgt spid="37"/>
                                        </p:tgtEl>
                                        <p:attrNameLst>
                                          <p:attrName>ppt_x</p:attrName>
                                        </p:attrNameLst>
                                      </p:cBhvr>
                                      <p:tavLst>
                                        <p:tav tm="0">
                                          <p:val>
                                            <p:strVal val="#ppt_x"/>
                                          </p:val>
                                        </p:tav>
                                        <p:tav tm="100000">
                                          <p:val>
                                            <p:strVal val="#ppt_x"/>
                                          </p:val>
                                        </p:tav>
                                      </p:tavLst>
                                    </p:anim>
                                    <p:anim calcmode="lin" valueType="num">
                                      <p:cBhvr>
                                        <p:cTn id="118" dur="1000" fill="hold"/>
                                        <p:tgtEl>
                                          <p:spTgt spid="37"/>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fade">
                                      <p:cBhvr>
                                        <p:cTn id="121" dur="1000"/>
                                        <p:tgtEl>
                                          <p:spTgt spid="38"/>
                                        </p:tgtEl>
                                      </p:cBhvr>
                                    </p:animEffect>
                                    <p:anim calcmode="lin" valueType="num">
                                      <p:cBhvr>
                                        <p:cTn id="122" dur="1000" fill="hold"/>
                                        <p:tgtEl>
                                          <p:spTgt spid="38"/>
                                        </p:tgtEl>
                                        <p:attrNameLst>
                                          <p:attrName>ppt_x</p:attrName>
                                        </p:attrNameLst>
                                      </p:cBhvr>
                                      <p:tavLst>
                                        <p:tav tm="0">
                                          <p:val>
                                            <p:strVal val="#ppt_x"/>
                                          </p:val>
                                        </p:tav>
                                        <p:tav tm="100000">
                                          <p:val>
                                            <p:strVal val="#ppt_x"/>
                                          </p:val>
                                        </p:tav>
                                      </p:tavLst>
                                    </p:anim>
                                    <p:anim calcmode="lin" valueType="num">
                                      <p:cBhvr>
                                        <p:cTn id="12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7" grpId="0" animBg="1"/>
      <p:bldP spid="18" grpId="0" animBg="1"/>
      <p:bldP spid="31" grpId="0"/>
      <p:bldP spid="32" grpId="0"/>
      <p:bldP spid="33" grpId="0"/>
      <p:bldP spid="34" grpId="0"/>
      <p:bldP spid="35" grpId="0"/>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24742"/>
            <a:ext cx="12190413" cy="747711"/>
            <a:chOff x="0" y="628602"/>
            <a:chExt cx="12190413" cy="747711"/>
          </a:xfrm>
        </p:grpSpPr>
        <p:sp>
          <p:nvSpPr>
            <p:cNvPr id="11" name="矩形 10"/>
            <p:cNvSpPr/>
            <p:nvPr/>
          </p:nvSpPr>
          <p:spPr>
            <a:xfrm flipV="1">
              <a:off x="0" y="1330594"/>
              <a:ext cx="12190413" cy="45719"/>
            </a:xfrm>
            <a:prstGeom prst="rect">
              <a:avLst/>
            </a:prstGeom>
            <a:solidFill>
              <a:srgbClr val="4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B8A5"/>
                </a:solidFill>
              </a:endParaRPr>
            </a:p>
          </p:txBody>
        </p:sp>
        <p:sp>
          <p:nvSpPr>
            <p:cNvPr id="12" name="TextBox 8"/>
            <p:cNvSpPr txBox="1">
              <a:spLocks noChangeArrowheads="1"/>
            </p:cNvSpPr>
            <p:nvPr/>
          </p:nvSpPr>
          <p:spPr bwMode="auto">
            <a:xfrm>
              <a:off x="4467544" y="628602"/>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41B8A5"/>
                  </a:solidFill>
                  <a:latin typeface="微软雅黑" panose="020B0503020204020204" pitchFamily="34" charset="-122"/>
                  <a:ea typeface="微软雅黑" panose="020B0503020204020204" pitchFamily="34" charset="-122"/>
                  <a:sym typeface="Arial" panose="020B0604020202020204" pitchFamily="34" charset="0"/>
                </a:rPr>
                <a:t>岗位认知概述</a:t>
              </a:r>
            </a:p>
          </p:txBody>
        </p:sp>
      </p:grpSp>
      <p:sp>
        <p:nvSpPr>
          <p:cNvPr id="5" name="Freeform 6"/>
          <p:cNvSpPr/>
          <p:nvPr/>
        </p:nvSpPr>
        <p:spPr>
          <a:xfrm>
            <a:off x="2379663" y="2336006"/>
            <a:ext cx="265112" cy="1620838"/>
          </a:xfrm>
          <a:custGeom>
            <a:avLst/>
            <a:gdLst>
              <a:gd name="txL" fmla="*/ 0 w 68"/>
              <a:gd name="txT" fmla="*/ 0 h 417"/>
              <a:gd name="txR" fmla="*/ 68 w 68"/>
              <a:gd name="txB" fmla="*/ 417 h 417"/>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BFBFBF">
              <a:alpha val="100000"/>
            </a:srgbClr>
          </a:solidFill>
          <a:ln w="9525">
            <a:noFill/>
          </a:ln>
        </p:spPr>
        <p:txBody>
          <a:bodyPr/>
          <a:lstStyle/>
          <a:p>
            <a:endParaRPr lang="zh-CN" altLang="en-US"/>
          </a:p>
        </p:txBody>
      </p:sp>
      <p:sp>
        <p:nvSpPr>
          <p:cNvPr id="6" name="Freeform 7"/>
          <p:cNvSpPr/>
          <p:nvPr/>
        </p:nvSpPr>
        <p:spPr>
          <a:xfrm>
            <a:off x="2379663" y="3459956"/>
            <a:ext cx="265112" cy="496888"/>
          </a:xfrm>
          <a:custGeom>
            <a:avLst/>
            <a:gdLst>
              <a:gd name="txL" fmla="*/ 0 w 68"/>
              <a:gd name="txT" fmla="*/ 0 h 128"/>
              <a:gd name="txR" fmla="*/ 68 w 68"/>
              <a:gd name="txB" fmla="*/ 128 h 128"/>
            </a:gdLst>
            <a:ahLst/>
            <a:cxnLst>
              <a:cxn ang="0">
                <a:pos x="2147483646" y="0"/>
              </a:cxn>
              <a:cxn ang="0">
                <a:pos x="2147483646" y="0"/>
              </a:cxn>
              <a:cxn ang="0">
                <a:pos x="2147483646" y="2147483646"/>
              </a:cxn>
              <a:cxn ang="0">
                <a:pos x="2147483646" y="2147483646"/>
              </a:cxn>
              <a:cxn ang="0">
                <a:pos x="0" y="2147483646"/>
              </a:cxn>
              <a:cxn ang="0">
                <a:pos x="0" y="2147483646"/>
              </a:cxn>
              <a:cxn ang="0">
                <a:pos x="2147483646" y="0"/>
              </a:cxn>
            </a:cxnLst>
            <a:rect l="txL" t="txT" r="txR" b="tx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41B8A5"/>
          </a:solidFill>
          <a:ln w="9525">
            <a:noFill/>
          </a:ln>
        </p:spPr>
        <p:txBody>
          <a:bodyPr/>
          <a:lstStyle/>
          <a:p>
            <a:endParaRPr lang="zh-CN" altLang="en-US"/>
          </a:p>
        </p:txBody>
      </p:sp>
      <p:sp>
        <p:nvSpPr>
          <p:cNvPr id="7" name="Freeform 8"/>
          <p:cNvSpPr/>
          <p:nvPr/>
        </p:nvSpPr>
        <p:spPr>
          <a:xfrm>
            <a:off x="2717800" y="2336006"/>
            <a:ext cx="266700" cy="1620838"/>
          </a:xfrm>
          <a:custGeom>
            <a:avLst/>
            <a:gdLst>
              <a:gd name="txL" fmla="*/ 0 w 68"/>
              <a:gd name="txT" fmla="*/ 0 h 417"/>
              <a:gd name="txR" fmla="*/ 68 w 68"/>
              <a:gd name="txB" fmla="*/ 417 h 417"/>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BFBFBF">
              <a:alpha val="100000"/>
            </a:srgbClr>
          </a:solidFill>
          <a:ln w="9525">
            <a:noFill/>
          </a:ln>
        </p:spPr>
        <p:txBody>
          <a:bodyPr/>
          <a:lstStyle/>
          <a:p>
            <a:endParaRPr lang="zh-CN" altLang="en-US"/>
          </a:p>
        </p:txBody>
      </p:sp>
      <p:sp>
        <p:nvSpPr>
          <p:cNvPr id="9" name="Freeform 9"/>
          <p:cNvSpPr/>
          <p:nvPr/>
        </p:nvSpPr>
        <p:spPr>
          <a:xfrm>
            <a:off x="3057525" y="2336006"/>
            <a:ext cx="266700" cy="1620838"/>
          </a:xfrm>
          <a:custGeom>
            <a:avLst/>
            <a:gdLst>
              <a:gd name="txL" fmla="*/ 0 w 68"/>
              <a:gd name="txT" fmla="*/ 0 h 417"/>
              <a:gd name="txR" fmla="*/ 68 w 68"/>
              <a:gd name="txB" fmla="*/ 417 h 417"/>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BFBFBF">
              <a:alpha val="100000"/>
            </a:srgbClr>
          </a:solidFill>
          <a:ln w="9525">
            <a:noFill/>
          </a:ln>
        </p:spPr>
        <p:txBody>
          <a:bodyPr/>
          <a:lstStyle/>
          <a:p>
            <a:endParaRPr lang="zh-CN" altLang="en-US"/>
          </a:p>
        </p:txBody>
      </p:sp>
      <p:sp>
        <p:nvSpPr>
          <p:cNvPr id="10" name="Freeform 10"/>
          <p:cNvSpPr/>
          <p:nvPr/>
        </p:nvSpPr>
        <p:spPr>
          <a:xfrm>
            <a:off x="3397250" y="2336006"/>
            <a:ext cx="266700" cy="1620838"/>
          </a:xfrm>
          <a:custGeom>
            <a:avLst/>
            <a:gdLst>
              <a:gd name="txL" fmla="*/ 0 w 68"/>
              <a:gd name="txT" fmla="*/ 0 h 417"/>
              <a:gd name="txR" fmla="*/ 68 w 68"/>
              <a:gd name="txB" fmla="*/ 417 h 417"/>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rgbClr val="BFBFBF">
              <a:alpha val="100000"/>
            </a:srgbClr>
          </a:solidFill>
          <a:ln w="9525">
            <a:noFill/>
          </a:ln>
        </p:spPr>
        <p:txBody>
          <a:bodyPr/>
          <a:lstStyle/>
          <a:p>
            <a:endParaRPr lang="zh-CN" altLang="en-US"/>
          </a:p>
        </p:txBody>
      </p:sp>
      <p:sp>
        <p:nvSpPr>
          <p:cNvPr id="13" name="Freeform 11"/>
          <p:cNvSpPr/>
          <p:nvPr/>
        </p:nvSpPr>
        <p:spPr>
          <a:xfrm>
            <a:off x="2717800" y="3121819"/>
            <a:ext cx="266700" cy="836612"/>
          </a:xfrm>
          <a:custGeom>
            <a:avLst/>
            <a:gdLst>
              <a:gd name="txL" fmla="*/ 0 w 68"/>
              <a:gd name="txT" fmla="*/ 0 h 215"/>
              <a:gd name="txR" fmla="*/ 68 w 68"/>
              <a:gd name="txB" fmla="*/ 215 h 215"/>
            </a:gdLst>
            <a:ahLst/>
            <a:cxnLst>
              <a:cxn ang="0">
                <a:pos x="2147483646" y="0"/>
              </a:cxn>
              <a:cxn ang="0">
                <a:pos x="2147483646" y="0"/>
              </a:cxn>
              <a:cxn ang="0">
                <a:pos x="2147483646" y="2147483646"/>
              </a:cxn>
              <a:cxn ang="0">
                <a:pos x="2147483646" y="2147483646"/>
              </a:cxn>
              <a:cxn ang="0">
                <a:pos x="0" y="2147483646"/>
              </a:cxn>
              <a:cxn ang="0">
                <a:pos x="0" y="2147483646"/>
              </a:cxn>
              <a:cxn ang="0">
                <a:pos x="2147483646" y="0"/>
              </a:cxn>
            </a:cxnLst>
            <a:rect l="txL" t="txT" r="txR" b="tx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41B8A5"/>
          </a:solidFill>
          <a:ln w="9525">
            <a:noFill/>
          </a:ln>
        </p:spPr>
        <p:txBody>
          <a:bodyPr/>
          <a:lstStyle/>
          <a:p>
            <a:endParaRPr lang="zh-CN" altLang="en-US"/>
          </a:p>
        </p:txBody>
      </p:sp>
      <p:sp>
        <p:nvSpPr>
          <p:cNvPr id="14" name="Freeform 12"/>
          <p:cNvSpPr/>
          <p:nvPr/>
        </p:nvSpPr>
        <p:spPr>
          <a:xfrm>
            <a:off x="3057525" y="2770981"/>
            <a:ext cx="266700" cy="1185863"/>
          </a:xfrm>
          <a:custGeom>
            <a:avLst/>
            <a:gdLst>
              <a:gd name="txL" fmla="*/ 0 w 68"/>
              <a:gd name="txT" fmla="*/ 0 h 305"/>
              <a:gd name="txR" fmla="*/ 68 w 68"/>
              <a:gd name="txB" fmla="*/ 305 h 305"/>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41B8A5"/>
          </a:solidFill>
          <a:ln w="9525">
            <a:noFill/>
          </a:ln>
        </p:spPr>
        <p:txBody>
          <a:bodyPr/>
          <a:lstStyle/>
          <a:p>
            <a:endParaRPr lang="zh-CN" altLang="en-US"/>
          </a:p>
        </p:txBody>
      </p:sp>
      <p:sp>
        <p:nvSpPr>
          <p:cNvPr id="15" name="Freeform 13"/>
          <p:cNvSpPr/>
          <p:nvPr/>
        </p:nvSpPr>
        <p:spPr>
          <a:xfrm>
            <a:off x="3397250" y="2542381"/>
            <a:ext cx="266700" cy="1414463"/>
          </a:xfrm>
          <a:custGeom>
            <a:avLst/>
            <a:gdLst>
              <a:gd name="txL" fmla="*/ 0 w 68"/>
              <a:gd name="txT" fmla="*/ 0 h 364"/>
              <a:gd name="txR" fmla="*/ 68 w 68"/>
              <a:gd name="txB" fmla="*/ 364 h 364"/>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41B8A5"/>
          </a:solidFill>
          <a:ln w="9525">
            <a:noFill/>
          </a:ln>
        </p:spPr>
        <p:txBody>
          <a:bodyPr/>
          <a:lstStyle/>
          <a:p>
            <a:endParaRPr lang="zh-CN" altLang="en-US"/>
          </a:p>
        </p:txBody>
      </p:sp>
      <p:sp>
        <p:nvSpPr>
          <p:cNvPr id="16" name="Freeform 14"/>
          <p:cNvSpPr/>
          <p:nvPr/>
        </p:nvSpPr>
        <p:spPr>
          <a:xfrm>
            <a:off x="4443413" y="2336006"/>
            <a:ext cx="265112" cy="1620838"/>
          </a:xfrm>
          <a:custGeom>
            <a:avLst/>
            <a:gdLst>
              <a:gd name="txL" fmla="*/ 0 w 68"/>
              <a:gd name="txT" fmla="*/ 0 h 417"/>
              <a:gd name="txR" fmla="*/ 68 w 68"/>
              <a:gd name="txB" fmla="*/ 417 h 417"/>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BFBFBF">
              <a:alpha val="100000"/>
            </a:srgbClr>
          </a:solidFill>
          <a:ln w="9525">
            <a:noFill/>
          </a:ln>
        </p:spPr>
        <p:txBody>
          <a:bodyPr/>
          <a:lstStyle/>
          <a:p>
            <a:endParaRPr lang="zh-CN" altLang="en-US"/>
          </a:p>
        </p:txBody>
      </p:sp>
      <p:sp>
        <p:nvSpPr>
          <p:cNvPr id="17" name="Freeform 15"/>
          <p:cNvSpPr/>
          <p:nvPr/>
        </p:nvSpPr>
        <p:spPr>
          <a:xfrm>
            <a:off x="4781550" y="2336006"/>
            <a:ext cx="266700" cy="1620838"/>
          </a:xfrm>
          <a:custGeom>
            <a:avLst/>
            <a:gdLst>
              <a:gd name="txL" fmla="*/ 0 w 68"/>
              <a:gd name="txT" fmla="*/ 0 h 417"/>
              <a:gd name="txR" fmla="*/ 68 w 68"/>
              <a:gd name="txB" fmla="*/ 417 h 417"/>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BFBFBF">
              <a:alpha val="100000"/>
            </a:srgbClr>
          </a:solidFill>
          <a:ln w="9525">
            <a:noFill/>
          </a:ln>
        </p:spPr>
        <p:txBody>
          <a:bodyPr/>
          <a:lstStyle/>
          <a:p>
            <a:endParaRPr lang="zh-CN" altLang="en-US"/>
          </a:p>
        </p:txBody>
      </p:sp>
      <p:sp>
        <p:nvSpPr>
          <p:cNvPr id="18" name="Freeform 16"/>
          <p:cNvSpPr/>
          <p:nvPr/>
        </p:nvSpPr>
        <p:spPr>
          <a:xfrm>
            <a:off x="5121275" y="2336006"/>
            <a:ext cx="266700" cy="1620838"/>
          </a:xfrm>
          <a:custGeom>
            <a:avLst/>
            <a:gdLst>
              <a:gd name="txL" fmla="*/ 0 w 68"/>
              <a:gd name="txT" fmla="*/ 0 h 417"/>
              <a:gd name="txR" fmla="*/ 68 w 68"/>
              <a:gd name="txB" fmla="*/ 417 h 417"/>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BFBFBF">
              <a:alpha val="100000"/>
            </a:srgbClr>
          </a:solidFill>
          <a:ln w="9525">
            <a:noFill/>
          </a:ln>
        </p:spPr>
        <p:txBody>
          <a:bodyPr/>
          <a:lstStyle/>
          <a:p>
            <a:endParaRPr lang="zh-CN" altLang="en-US"/>
          </a:p>
        </p:txBody>
      </p:sp>
      <p:sp>
        <p:nvSpPr>
          <p:cNvPr id="19" name="Freeform 17"/>
          <p:cNvSpPr/>
          <p:nvPr/>
        </p:nvSpPr>
        <p:spPr>
          <a:xfrm>
            <a:off x="5461000" y="2336006"/>
            <a:ext cx="266700" cy="1620838"/>
          </a:xfrm>
          <a:custGeom>
            <a:avLst/>
            <a:gdLst>
              <a:gd name="txL" fmla="*/ 0 w 68"/>
              <a:gd name="txT" fmla="*/ 0 h 417"/>
              <a:gd name="txR" fmla="*/ 68 w 68"/>
              <a:gd name="txB" fmla="*/ 417 h 417"/>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BFBFBF">
              <a:alpha val="100000"/>
            </a:srgbClr>
          </a:solidFill>
          <a:ln w="9525">
            <a:noFill/>
          </a:ln>
        </p:spPr>
        <p:txBody>
          <a:bodyPr/>
          <a:lstStyle/>
          <a:p>
            <a:endParaRPr lang="zh-CN" altLang="en-US"/>
          </a:p>
        </p:txBody>
      </p:sp>
      <p:sp>
        <p:nvSpPr>
          <p:cNvPr id="20" name="Freeform 18"/>
          <p:cNvSpPr/>
          <p:nvPr/>
        </p:nvSpPr>
        <p:spPr>
          <a:xfrm>
            <a:off x="4443413" y="3717131"/>
            <a:ext cx="265112" cy="239713"/>
          </a:xfrm>
          <a:custGeom>
            <a:avLst/>
            <a:gdLst>
              <a:gd name="txL" fmla="*/ 0 w 68"/>
              <a:gd name="txT" fmla="*/ 0 h 62"/>
              <a:gd name="txR" fmla="*/ 68 w 68"/>
              <a:gd name="txB" fmla="*/ 62 h 62"/>
            </a:gdLst>
            <a:ahLst/>
            <a:cxnLst>
              <a:cxn ang="0">
                <a:pos x="2147483646" y="0"/>
              </a:cxn>
              <a:cxn ang="0">
                <a:pos x="2147483646" y="0"/>
              </a:cxn>
              <a:cxn ang="0">
                <a:pos x="2147483646" y="2147483646"/>
              </a:cxn>
              <a:cxn ang="0">
                <a:pos x="2147483646" y="2147483646"/>
              </a:cxn>
              <a:cxn ang="0">
                <a:pos x="0" y="2147483646"/>
              </a:cxn>
              <a:cxn ang="0">
                <a:pos x="0" y="2147483646"/>
              </a:cxn>
              <a:cxn ang="0">
                <a:pos x="2147483646" y="0"/>
              </a:cxn>
            </a:cxnLst>
            <a:rect l="txL" t="txT" r="txR" b="tx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41B8A5"/>
          </a:solidFill>
          <a:ln w="9525">
            <a:noFill/>
          </a:ln>
        </p:spPr>
        <p:txBody>
          <a:bodyPr/>
          <a:lstStyle/>
          <a:p>
            <a:endParaRPr lang="zh-CN" altLang="en-US"/>
          </a:p>
        </p:txBody>
      </p:sp>
      <p:sp>
        <p:nvSpPr>
          <p:cNvPr id="21" name="Freeform 19"/>
          <p:cNvSpPr/>
          <p:nvPr/>
        </p:nvSpPr>
        <p:spPr>
          <a:xfrm>
            <a:off x="4781550" y="3128169"/>
            <a:ext cx="266700" cy="828675"/>
          </a:xfrm>
          <a:custGeom>
            <a:avLst/>
            <a:gdLst>
              <a:gd name="txL" fmla="*/ 0 w 68"/>
              <a:gd name="txT" fmla="*/ 0 h 213"/>
              <a:gd name="txR" fmla="*/ 68 w 68"/>
              <a:gd name="txB" fmla="*/ 213 h 213"/>
            </a:gdLst>
            <a:ahLst/>
            <a:cxnLst>
              <a:cxn ang="0">
                <a:pos x="2147483646" y="0"/>
              </a:cxn>
              <a:cxn ang="0">
                <a:pos x="2147483646" y="0"/>
              </a:cxn>
              <a:cxn ang="0">
                <a:pos x="2147483646" y="2147483646"/>
              </a:cxn>
              <a:cxn ang="0">
                <a:pos x="2147483646" y="2147483646"/>
              </a:cxn>
              <a:cxn ang="0">
                <a:pos x="0" y="2147483646"/>
              </a:cxn>
              <a:cxn ang="0">
                <a:pos x="0" y="2147483646"/>
              </a:cxn>
              <a:cxn ang="0">
                <a:pos x="2147483646" y="0"/>
              </a:cxn>
            </a:cxnLst>
            <a:rect l="txL" t="txT" r="txR" b="tx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41B8A5"/>
          </a:solidFill>
          <a:ln w="9525">
            <a:noFill/>
          </a:ln>
        </p:spPr>
        <p:txBody>
          <a:bodyPr/>
          <a:lstStyle/>
          <a:p>
            <a:endParaRPr lang="zh-CN" altLang="en-US"/>
          </a:p>
        </p:txBody>
      </p:sp>
      <p:sp>
        <p:nvSpPr>
          <p:cNvPr id="22" name="Freeform 20"/>
          <p:cNvSpPr/>
          <p:nvPr/>
        </p:nvSpPr>
        <p:spPr>
          <a:xfrm>
            <a:off x="5121275" y="2542381"/>
            <a:ext cx="266700" cy="1414463"/>
          </a:xfrm>
          <a:custGeom>
            <a:avLst/>
            <a:gdLst>
              <a:gd name="txL" fmla="*/ 0 w 68"/>
              <a:gd name="txT" fmla="*/ 0 h 364"/>
              <a:gd name="txR" fmla="*/ 68 w 68"/>
              <a:gd name="txB" fmla="*/ 364 h 364"/>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41B8A5"/>
          </a:solidFill>
          <a:ln w="9525">
            <a:noFill/>
          </a:ln>
        </p:spPr>
        <p:txBody>
          <a:bodyPr/>
          <a:lstStyle/>
          <a:p>
            <a:endParaRPr lang="zh-CN" altLang="en-US"/>
          </a:p>
        </p:txBody>
      </p:sp>
      <p:sp>
        <p:nvSpPr>
          <p:cNvPr id="23" name="Freeform 21"/>
          <p:cNvSpPr/>
          <p:nvPr/>
        </p:nvSpPr>
        <p:spPr>
          <a:xfrm>
            <a:off x="5461000" y="3336131"/>
            <a:ext cx="266700" cy="622300"/>
          </a:xfrm>
          <a:custGeom>
            <a:avLst/>
            <a:gdLst>
              <a:gd name="txL" fmla="*/ 0 w 68"/>
              <a:gd name="txT" fmla="*/ 0 h 160"/>
              <a:gd name="txR" fmla="*/ 68 w 68"/>
              <a:gd name="txB" fmla="*/ 160 h 160"/>
            </a:gdLst>
            <a:ahLst/>
            <a:cxnLst>
              <a:cxn ang="0">
                <a:pos x="2147483646" y="0"/>
              </a:cxn>
              <a:cxn ang="0">
                <a:pos x="2147483646" y="0"/>
              </a:cxn>
              <a:cxn ang="0">
                <a:pos x="2147483646" y="2147483646"/>
              </a:cxn>
              <a:cxn ang="0">
                <a:pos x="2147483646" y="2147483646"/>
              </a:cxn>
              <a:cxn ang="0">
                <a:pos x="0" y="2147483646"/>
              </a:cxn>
              <a:cxn ang="0">
                <a:pos x="0" y="2147483646"/>
              </a:cxn>
              <a:cxn ang="0">
                <a:pos x="2147483646" y="0"/>
              </a:cxn>
            </a:cxnLst>
            <a:rect l="txL" t="txT" r="txR" b="tx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41B8A5"/>
          </a:solidFill>
          <a:ln w="9525">
            <a:noFill/>
          </a:ln>
        </p:spPr>
        <p:txBody>
          <a:bodyPr/>
          <a:lstStyle/>
          <a:p>
            <a:endParaRPr lang="zh-CN" altLang="en-US"/>
          </a:p>
        </p:txBody>
      </p:sp>
      <p:sp>
        <p:nvSpPr>
          <p:cNvPr id="24" name="Freeform 22"/>
          <p:cNvSpPr/>
          <p:nvPr/>
        </p:nvSpPr>
        <p:spPr>
          <a:xfrm>
            <a:off x="6505575" y="2336006"/>
            <a:ext cx="266700" cy="1620838"/>
          </a:xfrm>
          <a:custGeom>
            <a:avLst/>
            <a:gdLst>
              <a:gd name="txL" fmla="*/ 0 w 68"/>
              <a:gd name="txT" fmla="*/ 0 h 417"/>
              <a:gd name="txR" fmla="*/ 68 w 68"/>
              <a:gd name="txB" fmla="*/ 417 h 417"/>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BFBFBF">
              <a:alpha val="100000"/>
            </a:srgbClr>
          </a:solidFill>
          <a:ln w="9525">
            <a:noFill/>
          </a:ln>
        </p:spPr>
        <p:txBody>
          <a:bodyPr/>
          <a:lstStyle/>
          <a:p>
            <a:endParaRPr lang="zh-CN" altLang="en-US"/>
          </a:p>
        </p:txBody>
      </p:sp>
      <p:sp>
        <p:nvSpPr>
          <p:cNvPr id="25" name="Freeform 23"/>
          <p:cNvSpPr/>
          <p:nvPr/>
        </p:nvSpPr>
        <p:spPr>
          <a:xfrm>
            <a:off x="6845300" y="2336006"/>
            <a:ext cx="266700" cy="1620838"/>
          </a:xfrm>
          <a:custGeom>
            <a:avLst/>
            <a:gdLst>
              <a:gd name="txL" fmla="*/ 0 w 68"/>
              <a:gd name="txT" fmla="*/ 0 h 417"/>
              <a:gd name="txR" fmla="*/ 68 w 68"/>
              <a:gd name="txB" fmla="*/ 417 h 417"/>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BFBFBF">
              <a:alpha val="100000"/>
            </a:srgbClr>
          </a:solidFill>
          <a:ln w="9525">
            <a:noFill/>
          </a:ln>
        </p:spPr>
        <p:txBody>
          <a:bodyPr/>
          <a:lstStyle/>
          <a:p>
            <a:endParaRPr lang="zh-CN" altLang="en-US"/>
          </a:p>
        </p:txBody>
      </p:sp>
      <p:sp>
        <p:nvSpPr>
          <p:cNvPr id="26" name="Freeform 24"/>
          <p:cNvSpPr/>
          <p:nvPr/>
        </p:nvSpPr>
        <p:spPr>
          <a:xfrm>
            <a:off x="7185025" y="2336006"/>
            <a:ext cx="265113" cy="1620838"/>
          </a:xfrm>
          <a:custGeom>
            <a:avLst/>
            <a:gdLst>
              <a:gd name="txL" fmla="*/ 0 w 68"/>
              <a:gd name="txT" fmla="*/ 0 h 417"/>
              <a:gd name="txR" fmla="*/ 68 w 68"/>
              <a:gd name="txB" fmla="*/ 417 h 417"/>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BFBFBF">
              <a:alpha val="100000"/>
            </a:srgbClr>
          </a:solidFill>
          <a:ln w="9525">
            <a:noFill/>
          </a:ln>
        </p:spPr>
        <p:txBody>
          <a:bodyPr/>
          <a:lstStyle/>
          <a:p>
            <a:endParaRPr lang="zh-CN" altLang="en-US"/>
          </a:p>
        </p:txBody>
      </p:sp>
      <p:sp>
        <p:nvSpPr>
          <p:cNvPr id="27" name="Freeform 25"/>
          <p:cNvSpPr/>
          <p:nvPr/>
        </p:nvSpPr>
        <p:spPr>
          <a:xfrm>
            <a:off x="7523163" y="2336006"/>
            <a:ext cx="266700" cy="1620838"/>
          </a:xfrm>
          <a:custGeom>
            <a:avLst/>
            <a:gdLst>
              <a:gd name="txL" fmla="*/ 0 w 68"/>
              <a:gd name="txT" fmla="*/ 0 h 417"/>
              <a:gd name="txR" fmla="*/ 68 w 68"/>
              <a:gd name="txB" fmla="*/ 417 h 417"/>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BFBFBF">
              <a:alpha val="100000"/>
            </a:srgbClr>
          </a:solidFill>
          <a:ln w="9525">
            <a:noFill/>
          </a:ln>
        </p:spPr>
        <p:txBody>
          <a:bodyPr/>
          <a:lstStyle/>
          <a:p>
            <a:endParaRPr lang="zh-CN" altLang="en-US"/>
          </a:p>
        </p:txBody>
      </p:sp>
      <p:sp>
        <p:nvSpPr>
          <p:cNvPr id="28" name="Freeform 26"/>
          <p:cNvSpPr/>
          <p:nvPr/>
        </p:nvSpPr>
        <p:spPr>
          <a:xfrm>
            <a:off x="7523163" y="2534444"/>
            <a:ext cx="266700" cy="1422400"/>
          </a:xfrm>
          <a:custGeom>
            <a:avLst/>
            <a:gdLst>
              <a:gd name="txL" fmla="*/ 0 w 68"/>
              <a:gd name="txT" fmla="*/ 0 h 366"/>
              <a:gd name="txR" fmla="*/ 68 w 68"/>
              <a:gd name="txB" fmla="*/ 366 h 366"/>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41B8A5"/>
          </a:solidFill>
          <a:ln w="9525">
            <a:noFill/>
          </a:ln>
        </p:spPr>
        <p:txBody>
          <a:bodyPr/>
          <a:lstStyle/>
          <a:p>
            <a:endParaRPr lang="zh-CN" altLang="en-US"/>
          </a:p>
        </p:txBody>
      </p:sp>
      <p:sp>
        <p:nvSpPr>
          <p:cNvPr id="29" name="Freeform 27"/>
          <p:cNvSpPr/>
          <p:nvPr/>
        </p:nvSpPr>
        <p:spPr>
          <a:xfrm>
            <a:off x="7185025" y="2797969"/>
            <a:ext cx="265113" cy="1158875"/>
          </a:xfrm>
          <a:custGeom>
            <a:avLst/>
            <a:gdLst>
              <a:gd name="txL" fmla="*/ 0 w 68"/>
              <a:gd name="txT" fmla="*/ 0 h 298"/>
              <a:gd name="txR" fmla="*/ 68 w 68"/>
              <a:gd name="txB" fmla="*/ 298 h 298"/>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41B8A5"/>
          </a:solidFill>
          <a:ln w="9525">
            <a:noFill/>
          </a:ln>
        </p:spPr>
        <p:txBody>
          <a:bodyPr/>
          <a:lstStyle/>
          <a:p>
            <a:endParaRPr lang="zh-CN" altLang="en-US"/>
          </a:p>
        </p:txBody>
      </p:sp>
      <p:sp>
        <p:nvSpPr>
          <p:cNvPr id="30" name="Freeform 28"/>
          <p:cNvSpPr/>
          <p:nvPr/>
        </p:nvSpPr>
        <p:spPr>
          <a:xfrm>
            <a:off x="6845300" y="3128169"/>
            <a:ext cx="266700" cy="828675"/>
          </a:xfrm>
          <a:custGeom>
            <a:avLst/>
            <a:gdLst>
              <a:gd name="txL" fmla="*/ 0 w 68"/>
              <a:gd name="txT" fmla="*/ 0 h 213"/>
              <a:gd name="txR" fmla="*/ 68 w 68"/>
              <a:gd name="txB" fmla="*/ 213 h 213"/>
            </a:gdLst>
            <a:ahLst/>
            <a:cxnLst>
              <a:cxn ang="0">
                <a:pos x="2147483646" y="0"/>
              </a:cxn>
              <a:cxn ang="0">
                <a:pos x="2147483646" y="0"/>
              </a:cxn>
              <a:cxn ang="0">
                <a:pos x="2147483646" y="2147483646"/>
              </a:cxn>
              <a:cxn ang="0">
                <a:pos x="2147483646" y="2147483646"/>
              </a:cxn>
              <a:cxn ang="0">
                <a:pos x="0" y="2147483646"/>
              </a:cxn>
              <a:cxn ang="0">
                <a:pos x="0" y="2147483646"/>
              </a:cxn>
              <a:cxn ang="0">
                <a:pos x="2147483646" y="0"/>
              </a:cxn>
            </a:cxnLst>
            <a:rect l="txL" t="txT" r="txR" b="tx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41B8A5"/>
          </a:solidFill>
          <a:ln w="9525">
            <a:noFill/>
          </a:ln>
        </p:spPr>
        <p:txBody>
          <a:bodyPr/>
          <a:lstStyle/>
          <a:p>
            <a:endParaRPr lang="zh-CN" altLang="en-US"/>
          </a:p>
        </p:txBody>
      </p:sp>
      <p:sp>
        <p:nvSpPr>
          <p:cNvPr id="31" name="Freeform 29"/>
          <p:cNvSpPr/>
          <p:nvPr/>
        </p:nvSpPr>
        <p:spPr>
          <a:xfrm>
            <a:off x="6505575" y="3471069"/>
            <a:ext cx="266700" cy="485775"/>
          </a:xfrm>
          <a:custGeom>
            <a:avLst/>
            <a:gdLst>
              <a:gd name="txL" fmla="*/ 0 w 68"/>
              <a:gd name="txT" fmla="*/ 0 h 125"/>
              <a:gd name="txR" fmla="*/ 68 w 68"/>
              <a:gd name="txB" fmla="*/ 125 h 125"/>
            </a:gdLst>
            <a:ahLst/>
            <a:cxnLst>
              <a:cxn ang="0">
                <a:pos x="2147483646" y="0"/>
              </a:cxn>
              <a:cxn ang="0">
                <a:pos x="2147483646" y="0"/>
              </a:cxn>
              <a:cxn ang="0">
                <a:pos x="2147483646" y="2147483646"/>
              </a:cxn>
              <a:cxn ang="0">
                <a:pos x="2147483646" y="2147483646"/>
              </a:cxn>
              <a:cxn ang="0">
                <a:pos x="0" y="2147483646"/>
              </a:cxn>
              <a:cxn ang="0">
                <a:pos x="0" y="2147483646"/>
              </a:cxn>
              <a:cxn ang="0">
                <a:pos x="2147483646" y="0"/>
              </a:cxn>
            </a:cxnLst>
            <a:rect l="txL" t="txT" r="txR" b="tx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41B8A5"/>
          </a:solidFill>
          <a:ln w="9525">
            <a:noFill/>
          </a:ln>
        </p:spPr>
        <p:txBody>
          <a:bodyPr/>
          <a:lstStyle/>
          <a:p>
            <a:endParaRPr lang="zh-CN" altLang="en-US"/>
          </a:p>
        </p:txBody>
      </p:sp>
      <p:sp>
        <p:nvSpPr>
          <p:cNvPr id="32" name="Freeform 30"/>
          <p:cNvSpPr/>
          <p:nvPr/>
        </p:nvSpPr>
        <p:spPr>
          <a:xfrm>
            <a:off x="8569325" y="2336006"/>
            <a:ext cx="266700" cy="1620838"/>
          </a:xfrm>
          <a:custGeom>
            <a:avLst/>
            <a:gdLst>
              <a:gd name="txL" fmla="*/ 0 w 68"/>
              <a:gd name="txT" fmla="*/ 0 h 417"/>
              <a:gd name="txR" fmla="*/ 68 w 68"/>
              <a:gd name="txB" fmla="*/ 417 h 417"/>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BFBFBF">
              <a:alpha val="100000"/>
            </a:srgbClr>
          </a:solidFill>
          <a:ln w="9525">
            <a:noFill/>
          </a:ln>
        </p:spPr>
        <p:txBody>
          <a:bodyPr/>
          <a:lstStyle/>
          <a:p>
            <a:endParaRPr lang="zh-CN" altLang="en-US"/>
          </a:p>
        </p:txBody>
      </p:sp>
      <p:sp>
        <p:nvSpPr>
          <p:cNvPr id="33" name="Freeform 31"/>
          <p:cNvSpPr/>
          <p:nvPr/>
        </p:nvSpPr>
        <p:spPr>
          <a:xfrm>
            <a:off x="8909050" y="2336006"/>
            <a:ext cx="266700" cy="1620838"/>
          </a:xfrm>
          <a:custGeom>
            <a:avLst/>
            <a:gdLst>
              <a:gd name="txL" fmla="*/ 0 w 68"/>
              <a:gd name="txT" fmla="*/ 0 h 417"/>
              <a:gd name="txR" fmla="*/ 68 w 68"/>
              <a:gd name="txB" fmla="*/ 417 h 417"/>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BFBFBF">
              <a:alpha val="100000"/>
            </a:srgbClr>
          </a:solidFill>
          <a:ln w="9525">
            <a:noFill/>
          </a:ln>
        </p:spPr>
        <p:txBody>
          <a:bodyPr/>
          <a:lstStyle/>
          <a:p>
            <a:endParaRPr lang="zh-CN" altLang="en-US"/>
          </a:p>
        </p:txBody>
      </p:sp>
      <p:sp>
        <p:nvSpPr>
          <p:cNvPr id="34" name="Freeform 32"/>
          <p:cNvSpPr/>
          <p:nvPr/>
        </p:nvSpPr>
        <p:spPr>
          <a:xfrm>
            <a:off x="9248775" y="2336006"/>
            <a:ext cx="265113" cy="1620838"/>
          </a:xfrm>
          <a:custGeom>
            <a:avLst/>
            <a:gdLst>
              <a:gd name="txL" fmla="*/ 0 w 68"/>
              <a:gd name="txT" fmla="*/ 0 h 417"/>
              <a:gd name="txR" fmla="*/ 68 w 68"/>
              <a:gd name="txB" fmla="*/ 417 h 417"/>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BFBFBF">
              <a:alpha val="100000"/>
            </a:srgbClr>
          </a:solidFill>
          <a:ln w="9525">
            <a:noFill/>
          </a:ln>
        </p:spPr>
        <p:txBody>
          <a:bodyPr/>
          <a:lstStyle/>
          <a:p>
            <a:endParaRPr lang="zh-CN" altLang="en-US"/>
          </a:p>
        </p:txBody>
      </p:sp>
      <p:sp>
        <p:nvSpPr>
          <p:cNvPr id="35" name="Freeform 33"/>
          <p:cNvSpPr/>
          <p:nvPr/>
        </p:nvSpPr>
        <p:spPr>
          <a:xfrm>
            <a:off x="9586913" y="2336006"/>
            <a:ext cx="265112" cy="1620838"/>
          </a:xfrm>
          <a:custGeom>
            <a:avLst/>
            <a:gdLst>
              <a:gd name="txL" fmla="*/ 0 w 68"/>
              <a:gd name="txT" fmla="*/ 0 h 417"/>
              <a:gd name="txR" fmla="*/ 68 w 68"/>
              <a:gd name="txB" fmla="*/ 417 h 417"/>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BFBFBF">
              <a:alpha val="100000"/>
            </a:srgbClr>
          </a:solidFill>
          <a:ln w="9525">
            <a:noFill/>
          </a:ln>
        </p:spPr>
        <p:txBody>
          <a:bodyPr/>
          <a:lstStyle/>
          <a:p>
            <a:endParaRPr lang="zh-CN" altLang="en-US"/>
          </a:p>
        </p:txBody>
      </p:sp>
      <p:sp>
        <p:nvSpPr>
          <p:cNvPr id="36" name="Freeform 34"/>
          <p:cNvSpPr/>
          <p:nvPr/>
        </p:nvSpPr>
        <p:spPr>
          <a:xfrm>
            <a:off x="9586913" y="2550319"/>
            <a:ext cx="265112" cy="1406525"/>
          </a:xfrm>
          <a:custGeom>
            <a:avLst/>
            <a:gdLst>
              <a:gd name="txL" fmla="*/ 0 w 68"/>
              <a:gd name="txT" fmla="*/ 0 h 362"/>
              <a:gd name="txR" fmla="*/ 68 w 68"/>
              <a:gd name="txB" fmla="*/ 362 h 362"/>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rgbClr val="41B8A5"/>
          </a:solidFill>
          <a:ln w="9525">
            <a:noFill/>
          </a:ln>
        </p:spPr>
        <p:txBody>
          <a:bodyPr/>
          <a:lstStyle/>
          <a:p>
            <a:endParaRPr lang="zh-CN" altLang="en-US"/>
          </a:p>
        </p:txBody>
      </p:sp>
      <p:sp>
        <p:nvSpPr>
          <p:cNvPr id="37" name="Freeform 35"/>
          <p:cNvSpPr/>
          <p:nvPr/>
        </p:nvSpPr>
        <p:spPr>
          <a:xfrm>
            <a:off x="9248775" y="2674144"/>
            <a:ext cx="265113" cy="1284287"/>
          </a:xfrm>
          <a:custGeom>
            <a:avLst/>
            <a:gdLst>
              <a:gd name="txL" fmla="*/ 0 w 68"/>
              <a:gd name="txT" fmla="*/ 0 h 330"/>
              <a:gd name="txR" fmla="*/ 68 w 68"/>
              <a:gd name="txB" fmla="*/ 330 h 330"/>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rgbClr val="41B8A5"/>
          </a:solidFill>
          <a:ln w="9525">
            <a:noFill/>
          </a:ln>
        </p:spPr>
        <p:txBody>
          <a:bodyPr/>
          <a:lstStyle/>
          <a:p>
            <a:endParaRPr lang="zh-CN" altLang="en-US"/>
          </a:p>
        </p:txBody>
      </p:sp>
      <p:sp>
        <p:nvSpPr>
          <p:cNvPr id="38" name="Freeform 36"/>
          <p:cNvSpPr/>
          <p:nvPr/>
        </p:nvSpPr>
        <p:spPr>
          <a:xfrm>
            <a:off x="8909050" y="3612356"/>
            <a:ext cx="266700" cy="344488"/>
          </a:xfrm>
          <a:custGeom>
            <a:avLst/>
            <a:gdLst>
              <a:gd name="txL" fmla="*/ 0 w 68"/>
              <a:gd name="txT" fmla="*/ 0 h 89"/>
              <a:gd name="txR" fmla="*/ 68 w 68"/>
              <a:gd name="txB" fmla="*/ 89 h 89"/>
            </a:gdLst>
            <a:ahLst/>
            <a:cxnLst>
              <a:cxn ang="0">
                <a:pos x="2147483646" y="0"/>
              </a:cxn>
              <a:cxn ang="0">
                <a:pos x="2147483646" y="0"/>
              </a:cxn>
              <a:cxn ang="0">
                <a:pos x="2147483646" y="2147483646"/>
              </a:cxn>
              <a:cxn ang="0">
                <a:pos x="2147483646" y="2147483646"/>
              </a:cxn>
              <a:cxn ang="0">
                <a:pos x="0" y="2147483646"/>
              </a:cxn>
              <a:cxn ang="0">
                <a:pos x="0" y="2147483646"/>
              </a:cxn>
              <a:cxn ang="0">
                <a:pos x="2147483646" y="0"/>
              </a:cxn>
            </a:cxnLst>
            <a:rect l="txL" t="txT" r="txR" b="tx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rgbClr val="41B8A5"/>
          </a:solidFill>
          <a:ln w="9525">
            <a:noFill/>
          </a:ln>
        </p:spPr>
        <p:txBody>
          <a:bodyPr/>
          <a:lstStyle/>
          <a:p>
            <a:endParaRPr lang="zh-CN" altLang="en-US"/>
          </a:p>
        </p:txBody>
      </p:sp>
      <p:sp>
        <p:nvSpPr>
          <p:cNvPr id="39" name="Freeform 37"/>
          <p:cNvSpPr/>
          <p:nvPr/>
        </p:nvSpPr>
        <p:spPr>
          <a:xfrm>
            <a:off x="8569325" y="2969419"/>
            <a:ext cx="266700" cy="987425"/>
          </a:xfrm>
          <a:custGeom>
            <a:avLst/>
            <a:gdLst>
              <a:gd name="txL" fmla="*/ 0 w 68"/>
              <a:gd name="txT" fmla="*/ 0 h 254"/>
              <a:gd name="txR" fmla="*/ 68 w 68"/>
              <a:gd name="txB" fmla="*/ 254 h 254"/>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rgbClr val="41B8A5"/>
          </a:solidFill>
          <a:ln w="9525">
            <a:noFill/>
          </a:ln>
        </p:spPr>
        <p:txBody>
          <a:bodyPr/>
          <a:lstStyle/>
          <a:p>
            <a:endParaRPr lang="zh-CN" altLang="en-US"/>
          </a:p>
        </p:txBody>
      </p:sp>
      <p:sp>
        <p:nvSpPr>
          <p:cNvPr id="40" name="TextBox 96"/>
          <p:cNvSpPr/>
          <p:nvPr/>
        </p:nvSpPr>
        <p:spPr>
          <a:xfrm>
            <a:off x="2071688" y="4599781"/>
            <a:ext cx="1884362" cy="1384986"/>
          </a:xfrm>
          <a:prstGeom prst="rect">
            <a:avLst/>
          </a:prstGeom>
          <a:noFill/>
          <a:ln w="9525">
            <a:noFill/>
            <a:miter/>
          </a:ln>
        </p:spPr>
        <p:txBody>
          <a:bodyPr lIns="91431" tIns="45716" rIns="91431" bIns="45716">
            <a:spAutoFit/>
          </a:bodyPr>
          <a:lstStyle/>
          <a:p>
            <a:pPr lvl="0" eaLnBrk="1" hangingPunct="1">
              <a:lnSpc>
                <a:spcPct val="120000"/>
              </a:lnSpc>
              <a:buNone/>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dirty="0">
              <a:solidFill>
                <a:schemeClr val="bg1">
                  <a:lumMod val="50000"/>
                </a:schemeClr>
              </a:solidFill>
              <a:latin typeface="Arial" panose="020B0604020202020204" pitchFamily="34" charset="0"/>
              <a:ea typeface="宋体" panose="02010600030101010101" pitchFamily="2" charset="-122"/>
            </a:endParaRPr>
          </a:p>
        </p:txBody>
      </p:sp>
      <p:sp>
        <p:nvSpPr>
          <p:cNvPr id="41" name="TextBox 97"/>
          <p:cNvSpPr/>
          <p:nvPr/>
        </p:nvSpPr>
        <p:spPr>
          <a:xfrm>
            <a:off x="2408238" y="4256881"/>
            <a:ext cx="1209675" cy="400050"/>
          </a:xfrm>
          <a:prstGeom prst="rect">
            <a:avLst/>
          </a:prstGeom>
          <a:noFill/>
          <a:ln w="9525">
            <a:noFill/>
            <a:miter/>
          </a:ln>
        </p:spPr>
        <p:txBody>
          <a:bodyPr wrap="none">
            <a:spAutoFit/>
          </a:bodyPr>
          <a:lstStyle/>
          <a:p>
            <a:pPr lvl="0" eaLnBrk="1" hangingPunct="1">
              <a:buNone/>
            </a:pPr>
            <a:r>
              <a:rPr lang="zh-CN" altLang="en-US" sz="20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dirty="0">
              <a:solidFill>
                <a:schemeClr val="bg1">
                  <a:lumMod val="50000"/>
                </a:schemeClr>
              </a:solidFill>
              <a:latin typeface="Arial" panose="020B0604020202020204" pitchFamily="34" charset="0"/>
              <a:ea typeface="宋体" panose="02010600030101010101" pitchFamily="2" charset="-122"/>
            </a:endParaRPr>
          </a:p>
        </p:txBody>
      </p:sp>
      <p:sp>
        <p:nvSpPr>
          <p:cNvPr id="42" name="TextBox 98"/>
          <p:cNvSpPr/>
          <p:nvPr/>
        </p:nvSpPr>
        <p:spPr>
          <a:xfrm>
            <a:off x="4151313" y="4599781"/>
            <a:ext cx="1884362" cy="1374775"/>
          </a:xfrm>
          <a:prstGeom prst="rect">
            <a:avLst/>
          </a:prstGeom>
          <a:noFill/>
          <a:ln w="9525">
            <a:noFill/>
            <a:miter/>
          </a:ln>
        </p:spPr>
        <p:txBody>
          <a:bodyPr lIns="91431" tIns="45716" rIns="91431" bIns="45716">
            <a:spAutoFit/>
          </a:bodyPr>
          <a:lstStyle/>
          <a:p>
            <a:pPr lvl="0" eaLnBrk="1" hangingPunct="1">
              <a:lnSpc>
                <a:spcPct val="120000"/>
              </a:lnSpc>
              <a:buNone/>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dirty="0">
              <a:solidFill>
                <a:schemeClr val="bg1">
                  <a:lumMod val="50000"/>
                </a:schemeClr>
              </a:solidFill>
              <a:latin typeface="Arial" panose="020B0604020202020204" pitchFamily="34" charset="0"/>
              <a:ea typeface="宋体" panose="02010600030101010101" pitchFamily="2" charset="-122"/>
            </a:endParaRPr>
          </a:p>
        </p:txBody>
      </p:sp>
      <p:sp>
        <p:nvSpPr>
          <p:cNvPr id="43" name="TextBox 99"/>
          <p:cNvSpPr/>
          <p:nvPr/>
        </p:nvSpPr>
        <p:spPr>
          <a:xfrm>
            <a:off x="4487863" y="4291806"/>
            <a:ext cx="1211262" cy="400050"/>
          </a:xfrm>
          <a:prstGeom prst="rect">
            <a:avLst/>
          </a:prstGeom>
          <a:noFill/>
          <a:ln w="9525">
            <a:noFill/>
            <a:miter/>
          </a:ln>
        </p:spPr>
        <p:txBody>
          <a:bodyPr wrap="none">
            <a:spAutoFit/>
          </a:bodyPr>
          <a:lstStyle/>
          <a:p>
            <a:pPr lvl="0" eaLnBrk="1" hangingPunct="1">
              <a:buNone/>
            </a:pPr>
            <a:r>
              <a:rPr lang="zh-CN" altLang="en-US" sz="20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dirty="0">
              <a:solidFill>
                <a:schemeClr val="bg1">
                  <a:lumMod val="50000"/>
                </a:schemeClr>
              </a:solidFill>
              <a:latin typeface="Arial" panose="020B0604020202020204" pitchFamily="34" charset="0"/>
              <a:ea typeface="宋体" panose="02010600030101010101" pitchFamily="2" charset="-122"/>
            </a:endParaRPr>
          </a:p>
        </p:txBody>
      </p:sp>
      <p:sp>
        <p:nvSpPr>
          <p:cNvPr id="44" name="TextBox 100"/>
          <p:cNvSpPr/>
          <p:nvPr/>
        </p:nvSpPr>
        <p:spPr>
          <a:xfrm>
            <a:off x="6230938" y="4599781"/>
            <a:ext cx="1884362" cy="1374775"/>
          </a:xfrm>
          <a:prstGeom prst="rect">
            <a:avLst/>
          </a:prstGeom>
          <a:noFill/>
          <a:ln w="9525">
            <a:noFill/>
            <a:miter/>
          </a:ln>
        </p:spPr>
        <p:txBody>
          <a:bodyPr lIns="91431" tIns="45716" rIns="91431" bIns="45716">
            <a:spAutoFit/>
          </a:bodyPr>
          <a:lstStyle/>
          <a:p>
            <a:pPr lvl="0" eaLnBrk="1" hangingPunct="1">
              <a:lnSpc>
                <a:spcPct val="120000"/>
              </a:lnSpc>
              <a:buNone/>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dirty="0">
              <a:solidFill>
                <a:schemeClr val="bg1">
                  <a:lumMod val="50000"/>
                </a:schemeClr>
              </a:solidFill>
              <a:latin typeface="Arial" panose="020B0604020202020204" pitchFamily="34" charset="0"/>
              <a:ea typeface="宋体" panose="02010600030101010101" pitchFamily="2" charset="-122"/>
            </a:endParaRPr>
          </a:p>
        </p:txBody>
      </p:sp>
      <p:sp>
        <p:nvSpPr>
          <p:cNvPr id="45" name="TextBox 101"/>
          <p:cNvSpPr/>
          <p:nvPr/>
        </p:nvSpPr>
        <p:spPr>
          <a:xfrm>
            <a:off x="6567488" y="4291806"/>
            <a:ext cx="1211262" cy="400050"/>
          </a:xfrm>
          <a:prstGeom prst="rect">
            <a:avLst/>
          </a:prstGeom>
          <a:noFill/>
          <a:ln w="9525">
            <a:noFill/>
            <a:miter/>
          </a:ln>
        </p:spPr>
        <p:txBody>
          <a:bodyPr wrap="none">
            <a:spAutoFit/>
          </a:bodyPr>
          <a:lstStyle/>
          <a:p>
            <a:pPr lvl="0" eaLnBrk="1" hangingPunct="1">
              <a:buNone/>
            </a:pPr>
            <a:r>
              <a:rPr lang="zh-CN" altLang="en-US" sz="20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dirty="0">
              <a:solidFill>
                <a:schemeClr val="bg1">
                  <a:lumMod val="50000"/>
                </a:schemeClr>
              </a:solidFill>
              <a:latin typeface="Arial" panose="020B0604020202020204" pitchFamily="34" charset="0"/>
              <a:ea typeface="宋体" panose="02010600030101010101" pitchFamily="2" charset="-122"/>
            </a:endParaRPr>
          </a:p>
        </p:txBody>
      </p:sp>
      <p:sp>
        <p:nvSpPr>
          <p:cNvPr id="46" name="TextBox 102"/>
          <p:cNvSpPr/>
          <p:nvPr/>
        </p:nvSpPr>
        <p:spPr>
          <a:xfrm>
            <a:off x="8278813" y="4599781"/>
            <a:ext cx="1884362" cy="1374775"/>
          </a:xfrm>
          <a:prstGeom prst="rect">
            <a:avLst/>
          </a:prstGeom>
          <a:noFill/>
          <a:ln w="9525">
            <a:noFill/>
            <a:miter/>
          </a:ln>
        </p:spPr>
        <p:txBody>
          <a:bodyPr lIns="81887" tIns="40943" rIns="81887" bIns="40943">
            <a:spAutoFit/>
          </a:bodyPr>
          <a:lstStyle/>
          <a:p>
            <a:pPr lvl="0" eaLnBrk="1" hangingPunct="1">
              <a:lnSpc>
                <a:spcPct val="120000"/>
              </a:lnSpc>
              <a:buNone/>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您的内容打在这里，或者通过复制您的文本后。您的内容打在这里，或者通过复制您的文本后。</a:t>
            </a:r>
            <a:endParaRPr lang="zh-CN" altLang="en-US" dirty="0">
              <a:solidFill>
                <a:schemeClr val="bg1">
                  <a:lumMod val="50000"/>
                </a:schemeClr>
              </a:solidFill>
              <a:latin typeface="Arial" panose="020B0604020202020204" pitchFamily="34" charset="0"/>
              <a:ea typeface="宋体" panose="02010600030101010101" pitchFamily="2" charset="-122"/>
            </a:endParaRPr>
          </a:p>
        </p:txBody>
      </p:sp>
      <p:sp>
        <p:nvSpPr>
          <p:cNvPr id="47" name="TextBox 103"/>
          <p:cNvSpPr/>
          <p:nvPr/>
        </p:nvSpPr>
        <p:spPr>
          <a:xfrm>
            <a:off x="8615363" y="4291806"/>
            <a:ext cx="1211262" cy="400050"/>
          </a:xfrm>
          <a:prstGeom prst="rect">
            <a:avLst/>
          </a:prstGeom>
          <a:noFill/>
          <a:ln w="9525">
            <a:noFill/>
            <a:miter/>
          </a:ln>
        </p:spPr>
        <p:txBody>
          <a:bodyPr wrap="none">
            <a:spAutoFit/>
          </a:bodyPr>
          <a:lstStyle/>
          <a:p>
            <a:pPr lvl="0" eaLnBrk="1" hangingPunct="1">
              <a:buNone/>
            </a:pPr>
            <a:r>
              <a:rPr lang="zh-CN" altLang="en-US" sz="20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dirty="0">
              <a:solidFill>
                <a:schemeClr val="bg1">
                  <a:lumMod val="50000"/>
                </a:schemeClr>
              </a:solidFill>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filter="fade">
                                      <p:cBhvr>
                                        <p:cTn id="11" dur="1000"/>
                                        <p:tgtEl>
                                          <p:spTgt spid="41"/>
                                        </p:tgtEl>
                                      </p:cBhvr>
                                    </p:animEffect>
                                    <p:anim calcmode="lin" valueType="num">
                                      <p:cBhvr>
                                        <p:cTn id="12" dur="1000" fill="hold"/>
                                        <p:tgtEl>
                                          <p:spTgt spid="41"/>
                                        </p:tgtEl>
                                        <p:attrNameLst>
                                          <p:attrName>ppt_x</p:attrName>
                                        </p:attrNameLst>
                                      </p:cBhvr>
                                      <p:tavLst>
                                        <p:tav tm="0">
                                          <p:val>
                                            <p:strVal val="#ppt_x"/>
                                          </p:val>
                                        </p:tav>
                                        <p:tav tm="100000">
                                          <p:val>
                                            <p:strVal val="#ppt_x"/>
                                          </p:val>
                                        </p:tav>
                                      </p:tavLst>
                                    </p:anim>
                                    <p:anim calcmode="lin" valueType="num">
                                      <p:cBhvr>
                                        <p:cTn id="13" dur="1000" fill="hold"/>
                                        <p:tgtEl>
                                          <p:spTgt spid="41"/>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filter="fade">
                                      <p:cBhvr>
                                        <p:cTn id="16" dur="1000"/>
                                        <p:tgtEl>
                                          <p:spTgt spid="40"/>
                                        </p:tgtEl>
                                      </p:cBhvr>
                                    </p:animEffect>
                                    <p:anim calcmode="lin" valueType="num">
                                      <p:cBhvr>
                                        <p:cTn id="17" dur="1000" fill="hold"/>
                                        <p:tgtEl>
                                          <p:spTgt spid="40"/>
                                        </p:tgtEl>
                                        <p:attrNameLst>
                                          <p:attrName>ppt_x</p:attrName>
                                        </p:attrNameLst>
                                      </p:cBhvr>
                                      <p:tavLst>
                                        <p:tav tm="0">
                                          <p:val>
                                            <p:strVal val="#ppt_x"/>
                                          </p:val>
                                        </p:tav>
                                        <p:tav tm="100000">
                                          <p:val>
                                            <p:strVal val="#ppt_x"/>
                                          </p:val>
                                        </p:tav>
                                      </p:tavLst>
                                    </p:anim>
                                    <p:anim calcmode="lin" valueType="num">
                                      <p:cBhvr>
                                        <p:cTn id="18" dur="1000" fill="hold"/>
                                        <p:tgtEl>
                                          <p:spTgt spid="40"/>
                                        </p:tgtEl>
                                        <p:attrNameLst>
                                          <p:attrName>ppt_y</p:attrName>
                                        </p:attrNameLst>
                                      </p:cBhvr>
                                      <p:tavLst>
                                        <p:tav tm="0">
                                          <p:val>
                                            <p:strVal val="#ppt_y-.1"/>
                                          </p:val>
                                        </p:tav>
                                        <p:tav tm="100000">
                                          <p:val>
                                            <p:strVal val="#ppt_y"/>
                                          </p:val>
                                        </p:tav>
                                      </p:tavLst>
                                    </p:anim>
                                  </p:childTnLst>
                                </p:cTn>
                              </p:par>
                              <p:par>
                                <p:cTn id="19" presetID="2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filter="wipe(down)">
                                      <p:cBhvr>
                                        <p:cTn id="21" dur="500"/>
                                        <p:tgtEl>
                                          <p:spTgt spid="5"/>
                                        </p:tgtEl>
                                      </p:cBhvr>
                                    </p:animEffect>
                                  </p:childTnLst>
                                </p:cTn>
                              </p:par>
                              <p:par>
                                <p:cTn id="22" presetID="22" presetClass="entr" presetSubtype="4" fill="hold" nodeType="withEffect">
                                  <p:stCondLst>
                                    <p:cond delay="200"/>
                                  </p:stCondLst>
                                  <p:childTnLst>
                                    <p:set>
                                      <p:cBhvr>
                                        <p:cTn id="23" dur="1" fill="hold">
                                          <p:stCondLst>
                                            <p:cond delay="0"/>
                                          </p:stCondLst>
                                        </p:cTn>
                                        <p:tgtEl>
                                          <p:spTgt spid="7"/>
                                        </p:tgtEl>
                                        <p:attrNameLst>
                                          <p:attrName>style.visibility</p:attrName>
                                        </p:attrNameLst>
                                      </p:cBhvr>
                                      <p:to>
                                        <p:strVal val="visible"/>
                                      </p:to>
                                    </p:set>
                                    <p:animEffect filter="wipe(down)">
                                      <p:cBhvr>
                                        <p:cTn id="24" dur="500"/>
                                        <p:tgtEl>
                                          <p:spTgt spid="7"/>
                                        </p:tgtEl>
                                      </p:cBhvr>
                                    </p:animEffect>
                                  </p:childTnLst>
                                </p:cTn>
                              </p:par>
                              <p:par>
                                <p:cTn id="25" presetID="22" presetClass="entr" presetSubtype="4" fill="hold" nodeType="withEffect">
                                  <p:stCondLst>
                                    <p:cond delay="400"/>
                                  </p:stCondLst>
                                  <p:childTnLst>
                                    <p:set>
                                      <p:cBhvr>
                                        <p:cTn id="26" dur="1" fill="hold">
                                          <p:stCondLst>
                                            <p:cond delay="0"/>
                                          </p:stCondLst>
                                        </p:cTn>
                                        <p:tgtEl>
                                          <p:spTgt spid="9"/>
                                        </p:tgtEl>
                                        <p:attrNameLst>
                                          <p:attrName>style.visibility</p:attrName>
                                        </p:attrNameLst>
                                      </p:cBhvr>
                                      <p:to>
                                        <p:strVal val="visible"/>
                                      </p:to>
                                    </p:set>
                                    <p:animEffect filter="wipe(down)">
                                      <p:cBhvr>
                                        <p:cTn id="27" dur="500"/>
                                        <p:tgtEl>
                                          <p:spTgt spid="9"/>
                                        </p:tgtEl>
                                      </p:cBhvr>
                                    </p:animEffect>
                                  </p:childTnLst>
                                </p:cTn>
                              </p:par>
                              <p:par>
                                <p:cTn id="28" presetID="22" presetClass="entr" presetSubtype="4" fill="hold" nodeType="withEffect">
                                  <p:stCondLst>
                                    <p:cond delay="600"/>
                                  </p:stCondLst>
                                  <p:childTnLst>
                                    <p:set>
                                      <p:cBhvr>
                                        <p:cTn id="29" dur="1" fill="hold">
                                          <p:stCondLst>
                                            <p:cond delay="0"/>
                                          </p:stCondLst>
                                        </p:cTn>
                                        <p:tgtEl>
                                          <p:spTgt spid="10"/>
                                        </p:tgtEl>
                                        <p:attrNameLst>
                                          <p:attrName>style.visibility</p:attrName>
                                        </p:attrNameLst>
                                      </p:cBhvr>
                                      <p:to>
                                        <p:strVal val="visible"/>
                                      </p:to>
                                    </p:set>
                                    <p:animEffect filter="wipe(down)">
                                      <p:cBhvr>
                                        <p:cTn id="30" dur="500"/>
                                        <p:tgtEl>
                                          <p:spTgt spid="10"/>
                                        </p:tgtEl>
                                      </p:cBhvr>
                                    </p:animEffect>
                                  </p:childTnLst>
                                </p:cTn>
                              </p:par>
                            </p:childTnLst>
                          </p:cTn>
                        </p:par>
                        <p:par>
                          <p:cTn id="31" fill="hold">
                            <p:stCondLst>
                              <p:cond delay="1500"/>
                            </p:stCondLst>
                            <p:childTnLst>
                              <p:par>
                                <p:cTn id="32" presetID="22" presetClass="entr" presetSubtype="4"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filter="wipe(down)">
                                      <p:cBhvr>
                                        <p:cTn id="34" dur="500"/>
                                        <p:tgtEl>
                                          <p:spTgt spid="6"/>
                                        </p:tgtEl>
                                      </p:cBhvr>
                                    </p:animEffect>
                                  </p:childTnLst>
                                </p:cTn>
                              </p:par>
                              <p:par>
                                <p:cTn id="35" presetID="22" presetClass="entr" presetSubtype="4"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filter="wipe(down)">
                                      <p:cBhvr>
                                        <p:cTn id="37" dur="500"/>
                                        <p:tgtEl>
                                          <p:spTgt spid="13"/>
                                        </p:tgtEl>
                                      </p:cBhvr>
                                    </p:animEffect>
                                  </p:childTnLst>
                                </p:cTn>
                              </p:par>
                              <p:par>
                                <p:cTn id="38" presetID="22" presetClass="entr" presetSubtype="4"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filter="wipe(down)">
                                      <p:cBhvr>
                                        <p:cTn id="40" dur="500"/>
                                        <p:tgtEl>
                                          <p:spTgt spid="14"/>
                                        </p:tgtEl>
                                      </p:cBhvr>
                                    </p:animEffect>
                                  </p:childTnLst>
                                </p:cTn>
                              </p:par>
                              <p:par>
                                <p:cTn id="41" presetID="22" presetClass="entr" presetSubtype="4"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filter="wipe(down)">
                                      <p:cBhvr>
                                        <p:cTn id="43" dur="500"/>
                                        <p:tgtEl>
                                          <p:spTgt spid="15"/>
                                        </p:tgtEl>
                                      </p:cBhvr>
                                    </p:animEffect>
                                  </p:childTnLst>
                                </p:cTn>
                              </p:par>
                            </p:childTnLst>
                          </p:cTn>
                        </p:par>
                        <p:par>
                          <p:cTn id="44" fill="hold">
                            <p:stCondLst>
                              <p:cond delay="2000"/>
                            </p:stCondLst>
                            <p:childTnLst>
                              <p:par>
                                <p:cTn id="45" presetID="4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1000" fill="hold"/>
                                        <p:tgtEl>
                                          <p:spTgt spid="43"/>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filter="fade">
                                      <p:cBhvr>
                                        <p:cTn id="52" dur="1000"/>
                                        <p:tgtEl>
                                          <p:spTgt spid="42"/>
                                        </p:tgtEl>
                                      </p:cBhvr>
                                    </p:animEffect>
                                    <p:anim calcmode="lin" valueType="num">
                                      <p:cBhvr>
                                        <p:cTn id="53" dur="1000" fill="hold"/>
                                        <p:tgtEl>
                                          <p:spTgt spid="42"/>
                                        </p:tgtEl>
                                        <p:attrNameLst>
                                          <p:attrName>ppt_x</p:attrName>
                                        </p:attrNameLst>
                                      </p:cBhvr>
                                      <p:tavLst>
                                        <p:tav tm="0">
                                          <p:val>
                                            <p:strVal val="#ppt_x"/>
                                          </p:val>
                                        </p:tav>
                                        <p:tav tm="100000">
                                          <p:val>
                                            <p:strVal val="#ppt_x"/>
                                          </p:val>
                                        </p:tav>
                                      </p:tavLst>
                                    </p:anim>
                                    <p:anim calcmode="lin" valueType="num">
                                      <p:cBhvr>
                                        <p:cTn id="54" dur="1000" fill="hold"/>
                                        <p:tgtEl>
                                          <p:spTgt spid="42"/>
                                        </p:tgtEl>
                                        <p:attrNameLst>
                                          <p:attrName>ppt_y</p:attrName>
                                        </p:attrNameLst>
                                      </p:cBhvr>
                                      <p:tavLst>
                                        <p:tav tm="0">
                                          <p:val>
                                            <p:strVal val="#ppt_y-.1"/>
                                          </p:val>
                                        </p:tav>
                                        <p:tav tm="100000">
                                          <p:val>
                                            <p:strVal val="#ppt_y"/>
                                          </p:val>
                                        </p:tav>
                                      </p:tavLst>
                                    </p:anim>
                                  </p:childTnLst>
                                </p:cTn>
                              </p:par>
                              <p:par>
                                <p:cTn id="55" presetID="22" presetClass="entr" presetSubtype="4"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filter="wipe(down)">
                                      <p:cBhvr>
                                        <p:cTn id="57" dur="500"/>
                                        <p:tgtEl>
                                          <p:spTgt spid="16"/>
                                        </p:tgtEl>
                                      </p:cBhvr>
                                    </p:animEffect>
                                  </p:childTnLst>
                                </p:cTn>
                              </p:par>
                              <p:par>
                                <p:cTn id="58" presetID="22" presetClass="entr" presetSubtype="4" fill="hold" nodeType="withEffect">
                                  <p:stCondLst>
                                    <p:cond delay="200"/>
                                  </p:stCondLst>
                                  <p:childTnLst>
                                    <p:set>
                                      <p:cBhvr>
                                        <p:cTn id="59" dur="1" fill="hold">
                                          <p:stCondLst>
                                            <p:cond delay="0"/>
                                          </p:stCondLst>
                                        </p:cTn>
                                        <p:tgtEl>
                                          <p:spTgt spid="17"/>
                                        </p:tgtEl>
                                        <p:attrNameLst>
                                          <p:attrName>style.visibility</p:attrName>
                                        </p:attrNameLst>
                                      </p:cBhvr>
                                      <p:to>
                                        <p:strVal val="visible"/>
                                      </p:to>
                                    </p:set>
                                    <p:animEffect filter="wipe(down)">
                                      <p:cBhvr>
                                        <p:cTn id="60" dur="500"/>
                                        <p:tgtEl>
                                          <p:spTgt spid="17"/>
                                        </p:tgtEl>
                                      </p:cBhvr>
                                    </p:animEffect>
                                  </p:childTnLst>
                                </p:cTn>
                              </p:par>
                              <p:par>
                                <p:cTn id="61" presetID="22" presetClass="entr" presetSubtype="4" fill="hold" nodeType="withEffect">
                                  <p:stCondLst>
                                    <p:cond delay="400"/>
                                  </p:stCondLst>
                                  <p:childTnLst>
                                    <p:set>
                                      <p:cBhvr>
                                        <p:cTn id="62" dur="1" fill="hold">
                                          <p:stCondLst>
                                            <p:cond delay="0"/>
                                          </p:stCondLst>
                                        </p:cTn>
                                        <p:tgtEl>
                                          <p:spTgt spid="18"/>
                                        </p:tgtEl>
                                        <p:attrNameLst>
                                          <p:attrName>style.visibility</p:attrName>
                                        </p:attrNameLst>
                                      </p:cBhvr>
                                      <p:to>
                                        <p:strVal val="visible"/>
                                      </p:to>
                                    </p:set>
                                    <p:animEffect filter="wipe(down)">
                                      <p:cBhvr>
                                        <p:cTn id="63" dur="500"/>
                                        <p:tgtEl>
                                          <p:spTgt spid="18"/>
                                        </p:tgtEl>
                                      </p:cBhvr>
                                    </p:animEffect>
                                  </p:childTnLst>
                                </p:cTn>
                              </p:par>
                              <p:par>
                                <p:cTn id="64" presetID="22" presetClass="entr" presetSubtype="4" fill="hold" nodeType="withEffect">
                                  <p:stCondLst>
                                    <p:cond delay="600"/>
                                  </p:stCondLst>
                                  <p:childTnLst>
                                    <p:set>
                                      <p:cBhvr>
                                        <p:cTn id="65" dur="1" fill="hold">
                                          <p:stCondLst>
                                            <p:cond delay="0"/>
                                          </p:stCondLst>
                                        </p:cTn>
                                        <p:tgtEl>
                                          <p:spTgt spid="19"/>
                                        </p:tgtEl>
                                        <p:attrNameLst>
                                          <p:attrName>style.visibility</p:attrName>
                                        </p:attrNameLst>
                                      </p:cBhvr>
                                      <p:to>
                                        <p:strVal val="visible"/>
                                      </p:to>
                                    </p:set>
                                    <p:animEffect filter="wipe(down)">
                                      <p:cBhvr>
                                        <p:cTn id="66" dur="500"/>
                                        <p:tgtEl>
                                          <p:spTgt spid="19"/>
                                        </p:tgtEl>
                                      </p:cBhvr>
                                    </p:animEffect>
                                  </p:childTnLst>
                                </p:cTn>
                              </p:par>
                            </p:childTnLst>
                          </p:cTn>
                        </p:par>
                        <p:par>
                          <p:cTn id="67" fill="hold">
                            <p:stCondLst>
                              <p:cond delay="3000"/>
                            </p:stCondLst>
                            <p:childTnLst>
                              <p:par>
                                <p:cTn id="68" presetID="22" presetClass="entr" presetSubtype="4" fill="hold"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filter="wipe(down)">
                                      <p:cBhvr>
                                        <p:cTn id="70" dur="500"/>
                                        <p:tgtEl>
                                          <p:spTgt spid="20"/>
                                        </p:tgtEl>
                                      </p:cBhvr>
                                    </p:animEffect>
                                  </p:childTnLst>
                                </p:cTn>
                              </p:par>
                              <p:par>
                                <p:cTn id="71" presetID="22" presetClass="entr" presetSubtype="4" fill="hold"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filter="wipe(down)">
                                      <p:cBhvr>
                                        <p:cTn id="73" dur="500"/>
                                        <p:tgtEl>
                                          <p:spTgt spid="21"/>
                                        </p:tgtEl>
                                      </p:cBhvr>
                                    </p:animEffect>
                                  </p:childTnLst>
                                </p:cTn>
                              </p:par>
                              <p:par>
                                <p:cTn id="74" presetID="22" presetClass="entr" presetSubtype="4" fill="hold"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filter="wipe(down)">
                                      <p:cBhvr>
                                        <p:cTn id="76" dur="500"/>
                                        <p:tgtEl>
                                          <p:spTgt spid="22"/>
                                        </p:tgtEl>
                                      </p:cBhvr>
                                    </p:animEffect>
                                  </p:childTnLst>
                                </p:cTn>
                              </p:par>
                              <p:par>
                                <p:cTn id="77" presetID="22" presetClass="entr" presetSubtype="4" fill="hold" nodeType="withEffect">
                                  <p:stCondLst>
                                    <p:cond delay="0"/>
                                  </p:stCondLst>
                                  <p:childTnLst>
                                    <p:set>
                                      <p:cBhvr>
                                        <p:cTn id="78" dur="1" fill="hold">
                                          <p:stCondLst>
                                            <p:cond delay="0"/>
                                          </p:stCondLst>
                                        </p:cTn>
                                        <p:tgtEl>
                                          <p:spTgt spid="23"/>
                                        </p:tgtEl>
                                        <p:attrNameLst>
                                          <p:attrName>style.visibility</p:attrName>
                                        </p:attrNameLst>
                                      </p:cBhvr>
                                      <p:to>
                                        <p:strVal val="visible"/>
                                      </p:to>
                                    </p:set>
                                    <p:animEffect filter="wipe(down)">
                                      <p:cBhvr>
                                        <p:cTn id="79" dur="500"/>
                                        <p:tgtEl>
                                          <p:spTgt spid="23"/>
                                        </p:tgtEl>
                                      </p:cBhvr>
                                    </p:animEffect>
                                  </p:childTnLst>
                                </p:cTn>
                              </p:par>
                            </p:childTnLst>
                          </p:cTn>
                        </p:par>
                        <p:par>
                          <p:cTn id="80" fill="hold">
                            <p:stCondLst>
                              <p:cond delay="3500"/>
                            </p:stCondLst>
                            <p:childTnLst>
                              <p:par>
                                <p:cTn id="81" presetID="47" presetClass="entr" presetSubtype="0"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filter="fade">
                                      <p:cBhvr>
                                        <p:cTn id="83" dur="1000"/>
                                        <p:tgtEl>
                                          <p:spTgt spid="45"/>
                                        </p:tgtEl>
                                      </p:cBhvr>
                                    </p:animEffect>
                                    <p:anim calcmode="lin" valueType="num">
                                      <p:cBhvr>
                                        <p:cTn id="84" dur="1000" fill="hold"/>
                                        <p:tgtEl>
                                          <p:spTgt spid="45"/>
                                        </p:tgtEl>
                                        <p:attrNameLst>
                                          <p:attrName>ppt_x</p:attrName>
                                        </p:attrNameLst>
                                      </p:cBhvr>
                                      <p:tavLst>
                                        <p:tav tm="0">
                                          <p:val>
                                            <p:strVal val="#ppt_x"/>
                                          </p:val>
                                        </p:tav>
                                        <p:tav tm="100000">
                                          <p:val>
                                            <p:strVal val="#ppt_x"/>
                                          </p:val>
                                        </p:tav>
                                      </p:tavLst>
                                    </p:anim>
                                    <p:anim calcmode="lin" valueType="num">
                                      <p:cBhvr>
                                        <p:cTn id="85" dur="1000" fill="hold"/>
                                        <p:tgtEl>
                                          <p:spTgt spid="45"/>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44"/>
                                        </p:tgtEl>
                                        <p:attrNameLst>
                                          <p:attrName>style.visibility</p:attrName>
                                        </p:attrNameLst>
                                      </p:cBhvr>
                                      <p:to>
                                        <p:strVal val="visible"/>
                                      </p:to>
                                    </p:set>
                                    <p:animEffect filter="fade">
                                      <p:cBhvr>
                                        <p:cTn id="88" dur="1000"/>
                                        <p:tgtEl>
                                          <p:spTgt spid="44"/>
                                        </p:tgtEl>
                                      </p:cBhvr>
                                    </p:animEffect>
                                    <p:anim calcmode="lin" valueType="num">
                                      <p:cBhvr>
                                        <p:cTn id="89" dur="1000" fill="hold"/>
                                        <p:tgtEl>
                                          <p:spTgt spid="44"/>
                                        </p:tgtEl>
                                        <p:attrNameLst>
                                          <p:attrName>ppt_x</p:attrName>
                                        </p:attrNameLst>
                                      </p:cBhvr>
                                      <p:tavLst>
                                        <p:tav tm="0">
                                          <p:val>
                                            <p:strVal val="#ppt_x"/>
                                          </p:val>
                                        </p:tav>
                                        <p:tav tm="100000">
                                          <p:val>
                                            <p:strVal val="#ppt_x"/>
                                          </p:val>
                                        </p:tav>
                                      </p:tavLst>
                                    </p:anim>
                                    <p:anim calcmode="lin" valueType="num">
                                      <p:cBhvr>
                                        <p:cTn id="90" dur="1000" fill="hold"/>
                                        <p:tgtEl>
                                          <p:spTgt spid="44"/>
                                        </p:tgtEl>
                                        <p:attrNameLst>
                                          <p:attrName>ppt_y</p:attrName>
                                        </p:attrNameLst>
                                      </p:cBhvr>
                                      <p:tavLst>
                                        <p:tav tm="0">
                                          <p:val>
                                            <p:strVal val="#ppt_y-.1"/>
                                          </p:val>
                                        </p:tav>
                                        <p:tav tm="100000">
                                          <p:val>
                                            <p:strVal val="#ppt_y"/>
                                          </p:val>
                                        </p:tav>
                                      </p:tavLst>
                                    </p:anim>
                                  </p:childTnLst>
                                </p:cTn>
                              </p:par>
                              <p:par>
                                <p:cTn id="91" presetID="22" presetClass="entr" presetSubtype="4" fill="hold" nodeType="withEffect">
                                  <p:stCondLst>
                                    <p:cond delay="0"/>
                                  </p:stCondLst>
                                  <p:childTnLst>
                                    <p:set>
                                      <p:cBhvr>
                                        <p:cTn id="92" dur="1" fill="hold">
                                          <p:stCondLst>
                                            <p:cond delay="0"/>
                                          </p:stCondLst>
                                        </p:cTn>
                                        <p:tgtEl>
                                          <p:spTgt spid="24"/>
                                        </p:tgtEl>
                                        <p:attrNameLst>
                                          <p:attrName>style.visibility</p:attrName>
                                        </p:attrNameLst>
                                      </p:cBhvr>
                                      <p:to>
                                        <p:strVal val="visible"/>
                                      </p:to>
                                    </p:set>
                                    <p:animEffect filter="wipe(down)">
                                      <p:cBhvr>
                                        <p:cTn id="93" dur="500"/>
                                        <p:tgtEl>
                                          <p:spTgt spid="24"/>
                                        </p:tgtEl>
                                      </p:cBhvr>
                                    </p:animEffect>
                                  </p:childTnLst>
                                </p:cTn>
                              </p:par>
                              <p:par>
                                <p:cTn id="94" presetID="22" presetClass="entr" presetSubtype="4" fill="hold" nodeType="withEffect">
                                  <p:stCondLst>
                                    <p:cond delay="200"/>
                                  </p:stCondLst>
                                  <p:childTnLst>
                                    <p:set>
                                      <p:cBhvr>
                                        <p:cTn id="95" dur="1" fill="hold">
                                          <p:stCondLst>
                                            <p:cond delay="0"/>
                                          </p:stCondLst>
                                        </p:cTn>
                                        <p:tgtEl>
                                          <p:spTgt spid="25"/>
                                        </p:tgtEl>
                                        <p:attrNameLst>
                                          <p:attrName>style.visibility</p:attrName>
                                        </p:attrNameLst>
                                      </p:cBhvr>
                                      <p:to>
                                        <p:strVal val="visible"/>
                                      </p:to>
                                    </p:set>
                                    <p:animEffect filter="wipe(down)">
                                      <p:cBhvr>
                                        <p:cTn id="96" dur="500"/>
                                        <p:tgtEl>
                                          <p:spTgt spid="25"/>
                                        </p:tgtEl>
                                      </p:cBhvr>
                                    </p:animEffect>
                                  </p:childTnLst>
                                </p:cTn>
                              </p:par>
                              <p:par>
                                <p:cTn id="97" presetID="22" presetClass="entr" presetSubtype="4" fill="hold" nodeType="withEffect">
                                  <p:stCondLst>
                                    <p:cond delay="400"/>
                                  </p:stCondLst>
                                  <p:childTnLst>
                                    <p:set>
                                      <p:cBhvr>
                                        <p:cTn id="98" dur="1" fill="hold">
                                          <p:stCondLst>
                                            <p:cond delay="0"/>
                                          </p:stCondLst>
                                        </p:cTn>
                                        <p:tgtEl>
                                          <p:spTgt spid="26"/>
                                        </p:tgtEl>
                                        <p:attrNameLst>
                                          <p:attrName>style.visibility</p:attrName>
                                        </p:attrNameLst>
                                      </p:cBhvr>
                                      <p:to>
                                        <p:strVal val="visible"/>
                                      </p:to>
                                    </p:set>
                                    <p:animEffect filter="wipe(down)">
                                      <p:cBhvr>
                                        <p:cTn id="99" dur="500"/>
                                        <p:tgtEl>
                                          <p:spTgt spid="26"/>
                                        </p:tgtEl>
                                      </p:cBhvr>
                                    </p:animEffect>
                                  </p:childTnLst>
                                </p:cTn>
                              </p:par>
                              <p:par>
                                <p:cTn id="100" presetID="22" presetClass="entr" presetSubtype="4" fill="hold" nodeType="withEffect">
                                  <p:stCondLst>
                                    <p:cond delay="600"/>
                                  </p:stCondLst>
                                  <p:childTnLst>
                                    <p:set>
                                      <p:cBhvr>
                                        <p:cTn id="101" dur="1" fill="hold">
                                          <p:stCondLst>
                                            <p:cond delay="0"/>
                                          </p:stCondLst>
                                        </p:cTn>
                                        <p:tgtEl>
                                          <p:spTgt spid="27"/>
                                        </p:tgtEl>
                                        <p:attrNameLst>
                                          <p:attrName>style.visibility</p:attrName>
                                        </p:attrNameLst>
                                      </p:cBhvr>
                                      <p:to>
                                        <p:strVal val="visible"/>
                                      </p:to>
                                    </p:set>
                                    <p:animEffect filter="wipe(down)">
                                      <p:cBhvr>
                                        <p:cTn id="102" dur="500"/>
                                        <p:tgtEl>
                                          <p:spTgt spid="27"/>
                                        </p:tgtEl>
                                      </p:cBhvr>
                                    </p:animEffect>
                                  </p:childTnLst>
                                </p:cTn>
                              </p:par>
                            </p:childTnLst>
                          </p:cTn>
                        </p:par>
                        <p:par>
                          <p:cTn id="103" fill="hold">
                            <p:stCondLst>
                              <p:cond delay="4500"/>
                            </p:stCondLst>
                            <p:childTnLst>
                              <p:par>
                                <p:cTn id="104" presetID="22" presetClass="entr" presetSubtype="4" fill="hold"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filter="wipe(down)">
                                      <p:cBhvr>
                                        <p:cTn id="106" dur="500"/>
                                        <p:tgtEl>
                                          <p:spTgt spid="31"/>
                                        </p:tgtEl>
                                      </p:cBhvr>
                                    </p:animEffect>
                                  </p:childTnLst>
                                </p:cTn>
                              </p:par>
                              <p:par>
                                <p:cTn id="107" presetID="22" presetClass="entr" presetSubtype="4" fill="hold"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filter="wipe(down)">
                                      <p:cBhvr>
                                        <p:cTn id="109" dur="500"/>
                                        <p:tgtEl>
                                          <p:spTgt spid="30"/>
                                        </p:tgtEl>
                                      </p:cBhvr>
                                    </p:animEffect>
                                  </p:childTnLst>
                                </p:cTn>
                              </p:par>
                              <p:par>
                                <p:cTn id="110" presetID="22" presetClass="entr" presetSubtype="4" fill="hold" nodeType="withEffect">
                                  <p:stCondLst>
                                    <p:cond delay="0"/>
                                  </p:stCondLst>
                                  <p:childTnLst>
                                    <p:set>
                                      <p:cBhvr>
                                        <p:cTn id="111" dur="1" fill="hold">
                                          <p:stCondLst>
                                            <p:cond delay="0"/>
                                          </p:stCondLst>
                                        </p:cTn>
                                        <p:tgtEl>
                                          <p:spTgt spid="29"/>
                                        </p:tgtEl>
                                        <p:attrNameLst>
                                          <p:attrName>style.visibility</p:attrName>
                                        </p:attrNameLst>
                                      </p:cBhvr>
                                      <p:to>
                                        <p:strVal val="visible"/>
                                      </p:to>
                                    </p:set>
                                    <p:animEffect filter="wipe(down)">
                                      <p:cBhvr>
                                        <p:cTn id="112" dur="500"/>
                                        <p:tgtEl>
                                          <p:spTgt spid="29"/>
                                        </p:tgtEl>
                                      </p:cBhvr>
                                    </p:animEffect>
                                  </p:childTnLst>
                                </p:cTn>
                              </p:par>
                              <p:par>
                                <p:cTn id="113" presetID="22" presetClass="entr" presetSubtype="4" fill="hold" nodeType="withEffect">
                                  <p:stCondLst>
                                    <p:cond delay="0"/>
                                  </p:stCondLst>
                                  <p:childTnLst>
                                    <p:set>
                                      <p:cBhvr>
                                        <p:cTn id="114" dur="1" fill="hold">
                                          <p:stCondLst>
                                            <p:cond delay="0"/>
                                          </p:stCondLst>
                                        </p:cTn>
                                        <p:tgtEl>
                                          <p:spTgt spid="28"/>
                                        </p:tgtEl>
                                        <p:attrNameLst>
                                          <p:attrName>style.visibility</p:attrName>
                                        </p:attrNameLst>
                                      </p:cBhvr>
                                      <p:to>
                                        <p:strVal val="visible"/>
                                      </p:to>
                                    </p:set>
                                    <p:animEffect filter="wipe(down)">
                                      <p:cBhvr>
                                        <p:cTn id="115" dur="500"/>
                                        <p:tgtEl>
                                          <p:spTgt spid="28"/>
                                        </p:tgtEl>
                                      </p:cBhvr>
                                    </p:animEffect>
                                  </p:childTnLst>
                                </p:cTn>
                              </p:par>
                            </p:childTnLst>
                          </p:cTn>
                        </p:par>
                        <p:par>
                          <p:cTn id="116" fill="hold">
                            <p:stCondLst>
                              <p:cond delay="5000"/>
                            </p:stCondLst>
                            <p:childTnLst>
                              <p:par>
                                <p:cTn id="117" presetID="47"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par>
                                <p:cTn id="127" presetID="22" presetClass="entr" presetSubtype="4" fill="hold" nodeType="withEffect">
                                  <p:stCondLst>
                                    <p:cond delay="0"/>
                                  </p:stCondLst>
                                  <p:childTnLst>
                                    <p:set>
                                      <p:cBhvr>
                                        <p:cTn id="128" dur="1" fill="hold">
                                          <p:stCondLst>
                                            <p:cond delay="0"/>
                                          </p:stCondLst>
                                        </p:cTn>
                                        <p:tgtEl>
                                          <p:spTgt spid="32"/>
                                        </p:tgtEl>
                                        <p:attrNameLst>
                                          <p:attrName>style.visibility</p:attrName>
                                        </p:attrNameLst>
                                      </p:cBhvr>
                                      <p:to>
                                        <p:strVal val="visible"/>
                                      </p:to>
                                    </p:set>
                                    <p:animEffect filter="wipe(down)">
                                      <p:cBhvr>
                                        <p:cTn id="129" dur="500"/>
                                        <p:tgtEl>
                                          <p:spTgt spid="32"/>
                                        </p:tgtEl>
                                      </p:cBhvr>
                                    </p:animEffect>
                                  </p:childTnLst>
                                </p:cTn>
                              </p:par>
                              <p:par>
                                <p:cTn id="130" presetID="22" presetClass="entr" presetSubtype="4" fill="hold" nodeType="withEffect">
                                  <p:stCondLst>
                                    <p:cond delay="200"/>
                                  </p:stCondLst>
                                  <p:childTnLst>
                                    <p:set>
                                      <p:cBhvr>
                                        <p:cTn id="131" dur="1" fill="hold">
                                          <p:stCondLst>
                                            <p:cond delay="0"/>
                                          </p:stCondLst>
                                        </p:cTn>
                                        <p:tgtEl>
                                          <p:spTgt spid="33"/>
                                        </p:tgtEl>
                                        <p:attrNameLst>
                                          <p:attrName>style.visibility</p:attrName>
                                        </p:attrNameLst>
                                      </p:cBhvr>
                                      <p:to>
                                        <p:strVal val="visible"/>
                                      </p:to>
                                    </p:set>
                                    <p:animEffect filter="wipe(down)">
                                      <p:cBhvr>
                                        <p:cTn id="132" dur="500"/>
                                        <p:tgtEl>
                                          <p:spTgt spid="33"/>
                                        </p:tgtEl>
                                      </p:cBhvr>
                                    </p:animEffect>
                                  </p:childTnLst>
                                </p:cTn>
                              </p:par>
                              <p:par>
                                <p:cTn id="133" presetID="22" presetClass="entr" presetSubtype="4" fill="hold" nodeType="withEffect">
                                  <p:stCondLst>
                                    <p:cond delay="400"/>
                                  </p:stCondLst>
                                  <p:childTnLst>
                                    <p:set>
                                      <p:cBhvr>
                                        <p:cTn id="134" dur="1" fill="hold">
                                          <p:stCondLst>
                                            <p:cond delay="0"/>
                                          </p:stCondLst>
                                        </p:cTn>
                                        <p:tgtEl>
                                          <p:spTgt spid="34"/>
                                        </p:tgtEl>
                                        <p:attrNameLst>
                                          <p:attrName>style.visibility</p:attrName>
                                        </p:attrNameLst>
                                      </p:cBhvr>
                                      <p:to>
                                        <p:strVal val="visible"/>
                                      </p:to>
                                    </p:set>
                                    <p:animEffect filter="wipe(down)">
                                      <p:cBhvr>
                                        <p:cTn id="135" dur="500"/>
                                        <p:tgtEl>
                                          <p:spTgt spid="34"/>
                                        </p:tgtEl>
                                      </p:cBhvr>
                                    </p:animEffect>
                                  </p:childTnLst>
                                </p:cTn>
                              </p:par>
                              <p:par>
                                <p:cTn id="136" presetID="22" presetClass="entr" presetSubtype="4" fill="hold" nodeType="withEffect">
                                  <p:stCondLst>
                                    <p:cond delay="600"/>
                                  </p:stCondLst>
                                  <p:childTnLst>
                                    <p:set>
                                      <p:cBhvr>
                                        <p:cTn id="137" dur="1" fill="hold">
                                          <p:stCondLst>
                                            <p:cond delay="0"/>
                                          </p:stCondLst>
                                        </p:cTn>
                                        <p:tgtEl>
                                          <p:spTgt spid="35"/>
                                        </p:tgtEl>
                                        <p:attrNameLst>
                                          <p:attrName>style.visibility</p:attrName>
                                        </p:attrNameLst>
                                      </p:cBhvr>
                                      <p:to>
                                        <p:strVal val="visible"/>
                                      </p:to>
                                    </p:set>
                                    <p:animEffect filter="wipe(down)">
                                      <p:cBhvr>
                                        <p:cTn id="138" dur="500"/>
                                        <p:tgtEl>
                                          <p:spTgt spid="35"/>
                                        </p:tgtEl>
                                      </p:cBhvr>
                                    </p:animEffect>
                                  </p:childTnLst>
                                </p:cTn>
                              </p:par>
                            </p:childTnLst>
                          </p:cTn>
                        </p:par>
                        <p:par>
                          <p:cTn id="139" fill="hold">
                            <p:stCondLst>
                              <p:cond delay="6000"/>
                            </p:stCondLst>
                            <p:childTnLst>
                              <p:par>
                                <p:cTn id="140" presetID="22" presetClass="entr" presetSubtype="4" fill="hold" nodeType="afterEffect">
                                  <p:stCondLst>
                                    <p:cond delay="0"/>
                                  </p:stCondLst>
                                  <p:childTnLst>
                                    <p:set>
                                      <p:cBhvr>
                                        <p:cTn id="141" dur="1" fill="hold">
                                          <p:stCondLst>
                                            <p:cond delay="0"/>
                                          </p:stCondLst>
                                        </p:cTn>
                                        <p:tgtEl>
                                          <p:spTgt spid="39"/>
                                        </p:tgtEl>
                                        <p:attrNameLst>
                                          <p:attrName>style.visibility</p:attrName>
                                        </p:attrNameLst>
                                      </p:cBhvr>
                                      <p:to>
                                        <p:strVal val="visible"/>
                                      </p:to>
                                    </p:set>
                                    <p:animEffect filter="wipe(down)">
                                      <p:cBhvr>
                                        <p:cTn id="142" dur="500"/>
                                        <p:tgtEl>
                                          <p:spTgt spid="39"/>
                                        </p:tgtEl>
                                      </p:cBhvr>
                                    </p:animEffect>
                                  </p:childTnLst>
                                </p:cTn>
                              </p:par>
                              <p:par>
                                <p:cTn id="143" presetID="22" presetClass="entr" presetSubtype="4" fill="hold" nodeType="withEffect">
                                  <p:stCondLst>
                                    <p:cond delay="0"/>
                                  </p:stCondLst>
                                  <p:childTnLst>
                                    <p:set>
                                      <p:cBhvr>
                                        <p:cTn id="144" dur="1" fill="hold">
                                          <p:stCondLst>
                                            <p:cond delay="0"/>
                                          </p:stCondLst>
                                        </p:cTn>
                                        <p:tgtEl>
                                          <p:spTgt spid="38"/>
                                        </p:tgtEl>
                                        <p:attrNameLst>
                                          <p:attrName>style.visibility</p:attrName>
                                        </p:attrNameLst>
                                      </p:cBhvr>
                                      <p:to>
                                        <p:strVal val="visible"/>
                                      </p:to>
                                    </p:set>
                                    <p:animEffect filter="wipe(down)">
                                      <p:cBhvr>
                                        <p:cTn id="145" dur="500"/>
                                        <p:tgtEl>
                                          <p:spTgt spid="38"/>
                                        </p:tgtEl>
                                      </p:cBhvr>
                                    </p:animEffect>
                                  </p:childTnLst>
                                </p:cTn>
                              </p:par>
                              <p:par>
                                <p:cTn id="146" presetID="22" presetClass="entr" presetSubtype="4" fill="hold" nodeType="withEffect">
                                  <p:stCondLst>
                                    <p:cond delay="0"/>
                                  </p:stCondLst>
                                  <p:childTnLst>
                                    <p:set>
                                      <p:cBhvr>
                                        <p:cTn id="147" dur="1" fill="hold">
                                          <p:stCondLst>
                                            <p:cond delay="0"/>
                                          </p:stCondLst>
                                        </p:cTn>
                                        <p:tgtEl>
                                          <p:spTgt spid="37"/>
                                        </p:tgtEl>
                                        <p:attrNameLst>
                                          <p:attrName>style.visibility</p:attrName>
                                        </p:attrNameLst>
                                      </p:cBhvr>
                                      <p:to>
                                        <p:strVal val="visible"/>
                                      </p:to>
                                    </p:set>
                                    <p:animEffect filter="wipe(down)">
                                      <p:cBhvr>
                                        <p:cTn id="148" dur="500"/>
                                        <p:tgtEl>
                                          <p:spTgt spid="37"/>
                                        </p:tgtEl>
                                      </p:cBhvr>
                                    </p:animEffect>
                                  </p:childTnLst>
                                </p:cTn>
                              </p:par>
                              <p:par>
                                <p:cTn id="149" presetID="22" presetClass="entr" presetSubtype="4" fill="hold" nodeType="withEffect">
                                  <p:stCondLst>
                                    <p:cond delay="0"/>
                                  </p:stCondLst>
                                  <p:childTnLst>
                                    <p:set>
                                      <p:cBhvr>
                                        <p:cTn id="150" dur="1" fill="hold">
                                          <p:stCondLst>
                                            <p:cond delay="0"/>
                                          </p:stCondLst>
                                        </p:cTn>
                                        <p:tgtEl>
                                          <p:spTgt spid="36"/>
                                        </p:tgtEl>
                                        <p:attrNameLst>
                                          <p:attrName>style.visibility</p:attrName>
                                        </p:attrNameLst>
                                      </p:cBhvr>
                                      <p:to>
                                        <p:strVal val="visible"/>
                                      </p:to>
                                    </p:set>
                                    <p:animEffect filter="wipe(down)">
                                      <p:cBhvr>
                                        <p:cTn id="15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ldLvl="0"/>
      <p:bldP spid="41" grpId="0" bldLvl="0"/>
      <p:bldP spid="42" grpId="0" bldLvl="0"/>
      <p:bldP spid="43" grpId="0" bldLvl="0"/>
      <p:bldP spid="44" grpId="0" bldLvl="0"/>
      <p:bldP spid="45" grpId="0" bldLvl="0"/>
      <p:bldP spid="46" grpId="0" bldLvl="0"/>
      <p:bldP spid="47" grpId="0" bldLvl="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12" name="组合 11"/>
          <p:cNvGrpSpPr/>
          <p:nvPr/>
        </p:nvGrpSpPr>
        <p:grpSpPr>
          <a:xfrm>
            <a:off x="3607393" y="2128917"/>
            <a:ext cx="4999578" cy="850900"/>
            <a:chOff x="2093588" y="954504"/>
            <a:chExt cx="8263164" cy="1442131"/>
          </a:xfrm>
        </p:grpSpPr>
        <p:sp>
          <p:nvSpPr>
            <p:cNvPr id="13" name="矩形 259"/>
            <p:cNvSpPr>
              <a:spLocks noChangeArrowheads="1"/>
            </p:cNvSpPr>
            <p:nvPr/>
          </p:nvSpPr>
          <p:spPr bwMode="auto">
            <a:xfrm>
              <a:off x="2093588" y="1139025"/>
              <a:ext cx="8263164" cy="104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spcBef>
                  <a:spcPct val="20000"/>
                </a:spcBef>
              </a:pPr>
              <a:r>
                <a:rPr lang="zh-CN" altLang="en-US" sz="4000" b="1" spc="600" dirty="0">
                  <a:solidFill>
                    <a:srgbClr val="41B8A5"/>
                  </a:solidFill>
                  <a:ea typeface="微软雅黑" panose="020B0503020204020204" pitchFamily="34" charset="-122"/>
                  <a:sym typeface="Calibri" panose="020F0502020204030204" pitchFamily="34" charset="0"/>
                </a:rPr>
                <a:t>第三部分</a:t>
              </a:r>
            </a:p>
          </p:txBody>
        </p:sp>
        <p:grpSp>
          <p:nvGrpSpPr>
            <p:cNvPr id="14" name="组合 13"/>
            <p:cNvGrpSpPr/>
            <p:nvPr/>
          </p:nvGrpSpPr>
          <p:grpSpPr>
            <a:xfrm>
              <a:off x="3245659" y="954504"/>
              <a:ext cx="5959022" cy="1442131"/>
              <a:chOff x="2802618" y="3136900"/>
              <a:chExt cx="6578600" cy="1018073"/>
            </a:xfrm>
          </p:grpSpPr>
          <p:cxnSp>
            <p:nvCxnSpPr>
              <p:cNvPr id="15" name="直接连接符 14"/>
              <p:cNvCxnSpPr/>
              <p:nvPr/>
            </p:nvCxnSpPr>
            <p:spPr>
              <a:xfrm>
                <a:off x="2802618" y="3136900"/>
                <a:ext cx="6578600" cy="0"/>
              </a:xfrm>
              <a:prstGeom prst="line">
                <a:avLst/>
              </a:prstGeom>
              <a:ln>
                <a:solidFill>
                  <a:srgbClr val="41B8A5"/>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802618" y="4154973"/>
                <a:ext cx="6578600" cy="0"/>
              </a:xfrm>
              <a:prstGeom prst="line">
                <a:avLst/>
              </a:prstGeom>
              <a:ln>
                <a:solidFill>
                  <a:srgbClr val="41B8A5"/>
                </a:solidFill>
              </a:ln>
            </p:spPr>
            <p:style>
              <a:lnRef idx="1">
                <a:schemeClr val="accent1"/>
              </a:lnRef>
              <a:fillRef idx="0">
                <a:schemeClr val="accent1"/>
              </a:fillRef>
              <a:effectRef idx="0">
                <a:schemeClr val="accent1"/>
              </a:effectRef>
              <a:fontRef idx="minor">
                <a:schemeClr val="tx1"/>
              </a:fontRef>
            </p:style>
          </p:cxnSp>
        </p:grpSp>
      </p:grpSp>
      <p:grpSp>
        <p:nvGrpSpPr>
          <p:cNvPr id="18" name="组合 17"/>
          <p:cNvGrpSpPr/>
          <p:nvPr/>
        </p:nvGrpSpPr>
        <p:grpSpPr>
          <a:xfrm>
            <a:off x="4149140" y="3252064"/>
            <a:ext cx="3916084" cy="1283429"/>
            <a:chOff x="5226374" y="2503043"/>
            <a:chExt cx="3916084" cy="1283429"/>
          </a:xfrm>
        </p:grpSpPr>
        <p:sp>
          <p:nvSpPr>
            <p:cNvPr id="19" name="矩形 18"/>
            <p:cNvSpPr/>
            <p:nvPr/>
          </p:nvSpPr>
          <p:spPr>
            <a:xfrm>
              <a:off x="5235445" y="2503043"/>
              <a:ext cx="3877985" cy="830997"/>
            </a:xfrm>
            <a:prstGeom prst="rect">
              <a:avLst/>
            </a:prstGeom>
          </p:spPr>
          <p:txBody>
            <a:bodyPr wrap="none">
              <a:spAutoFit/>
            </a:bodyPr>
            <a:lstStyle/>
            <a:p>
              <a:r>
                <a:rPr kumimoji="1" lang="zh-CN" altLang="en-US" sz="4800" dirty="0">
                  <a:solidFill>
                    <a:srgbClr val="41B8A5"/>
                  </a:solidFill>
                  <a:latin typeface="微软雅黑" panose="020B0503020204020204" pitchFamily="34" charset="-122"/>
                  <a:ea typeface="微软雅黑" panose="020B0503020204020204" pitchFamily="34" charset="-122"/>
                </a:rPr>
                <a:t>胜任能力展示</a:t>
              </a:r>
            </a:p>
          </p:txBody>
        </p:sp>
        <p:sp>
          <p:nvSpPr>
            <p:cNvPr id="20" name="矩形 19"/>
            <p:cNvSpPr/>
            <p:nvPr/>
          </p:nvSpPr>
          <p:spPr>
            <a:xfrm>
              <a:off x="5226374" y="3334040"/>
              <a:ext cx="3916084" cy="452432"/>
            </a:xfrm>
            <a:prstGeom prst="rect">
              <a:avLst/>
            </a:prstGeom>
          </p:spPr>
          <p:txBody>
            <a:bodyPr wrap="square">
              <a:spAutoFit/>
            </a:bodyPr>
            <a:lstStyle/>
            <a:p>
              <a:pPr>
                <a:lnSpc>
                  <a:spcPct val="130000"/>
                </a:lnSpc>
              </a:pPr>
              <a:r>
                <a:rPr lang="zh-CN" altLang="en-US" sz="900" dirty="0">
                  <a:solidFill>
                    <a:schemeClr val="bg1">
                      <a:lumMod val="65000"/>
                    </a:schemeClr>
                  </a:solidFill>
                  <a:latin typeface="微软雅黑" panose="020B0503020204020204" pitchFamily="34" charset="-122"/>
                  <a:ea typeface="微软雅黑" panose="020B0503020204020204" pitchFamily="34" charset="-122"/>
                </a:rPr>
                <a:t>点击此处添加文本内容，如关键词、部分简单介绍等。点击此处添加文本内容，如关键词、部分简单介绍等。点击此处添加关键词、部分简单介绍</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24742"/>
            <a:ext cx="12190413" cy="747711"/>
            <a:chOff x="0" y="628602"/>
            <a:chExt cx="12190413" cy="747711"/>
          </a:xfrm>
        </p:grpSpPr>
        <p:sp>
          <p:nvSpPr>
            <p:cNvPr id="11" name="矩形 10"/>
            <p:cNvSpPr/>
            <p:nvPr/>
          </p:nvSpPr>
          <p:spPr>
            <a:xfrm flipV="1">
              <a:off x="0" y="1330594"/>
              <a:ext cx="12190413" cy="45719"/>
            </a:xfrm>
            <a:prstGeom prst="rect">
              <a:avLst/>
            </a:prstGeom>
            <a:solidFill>
              <a:srgbClr val="4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B8A5"/>
                </a:solidFill>
              </a:endParaRPr>
            </a:p>
          </p:txBody>
        </p:sp>
        <p:sp>
          <p:nvSpPr>
            <p:cNvPr id="12" name="TextBox 8"/>
            <p:cNvSpPr txBox="1">
              <a:spLocks noChangeArrowheads="1"/>
            </p:cNvSpPr>
            <p:nvPr/>
          </p:nvSpPr>
          <p:spPr bwMode="auto">
            <a:xfrm>
              <a:off x="4467544" y="628602"/>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41B8A5"/>
                  </a:solidFill>
                  <a:latin typeface="微软雅黑" panose="020B0503020204020204" pitchFamily="34" charset="-122"/>
                  <a:ea typeface="微软雅黑" panose="020B0503020204020204" pitchFamily="34" charset="-122"/>
                  <a:sym typeface="Arial" panose="020B0604020202020204" pitchFamily="34" charset="0"/>
                </a:rPr>
                <a:t>胜任能力展示</a:t>
              </a:r>
            </a:p>
          </p:txBody>
        </p:sp>
      </p:grpSp>
      <p:sp>
        <p:nvSpPr>
          <p:cNvPr id="5" name="矩形 4"/>
          <p:cNvSpPr/>
          <p:nvPr/>
        </p:nvSpPr>
        <p:spPr>
          <a:xfrm>
            <a:off x="8340480" y="2071169"/>
            <a:ext cx="2370017" cy="1015663"/>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点击此处更换文本点击此处更换文本点击此处更换文本点击此处更换文本点击此处更换文本点击此处更换文本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6" name="矩形 5"/>
          <p:cNvSpPr/>
          <p:nvPr/>
        </p:nvSpPr>
        <p:spPr>
          <a:xfrm>
            <a:off x="1481504" y="2071169"/>
            <a:ext cx="2370017" cy="1015663"/>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点击此处更换文本点击此处更换文本点击此处更换文本点击此处更换文本点击此处更换文本点击此处更换文本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7" name="矩形 6"/>
          <p:cNvSpPr/>
          <p:nvPr/>
        </p:nvSpPr>
        <p:spPr>
          <a:xfrm>
            <a:off x="8340480" y="4702607"/>
            <a:ext cx="2370017" cy="1015663"/>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点击此处更换文本点击此处更换文本点击此处更换文本点击此处更换文本点击此处更换文本点击此处更换文本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9" name="矩形 8"/>
          <p:cNvSpPr/>
          <p:nvPr/>
        </p:nvSpPr>
        <p:spPr>
          <a:xfrm>
            <a:off x="1481504" y="4702607"/>
            <a:ext cx="2370017" cy="1015663"/>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点击此处更换文本点击此处更换文本点击此处更换文本点击此处更换文本点击此处更换文本点击此处更换文本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nvGrpSpPr>
          <p:cNvPr id="10" name="组合 9"/>
          <p:cNvGrpSpPr/>
          <p:nvPr/>
        </p:nvGrpSpPr>
        <p:grpSpPr>
          <a:xfrm>
            <a:off x="4626869" y="3934495"/>
            <a:ext cx="1447602" cy="1444809"/>
            <a:chOff x="4626869" y="3934495"/>
            <a:chExt cx="1447602" cy="1444809"/>
          </a:xfrm>
        </p:grpSpPr>
        <p:sp>
          <p:nvSpPr>
            <p:cNvPr id="13" name="Freeform 8"/>
            <p:cNvSpPr/>
            <p:nvPr/>
          </p:nvSpPr>
          <p:spPr bwMode="auto">
            <a:xfrm>
              <a:off x="4626869" y="3934495"/>
              <a:ext cx="1447602" cy="1444809"/>
            </a:xfrm>
            <a:custGeom>
              <a:avLst/>
              <a:gdLst>
                <a:gd name="T0" fmla="*/ 267 w 274"/>
                <a:gd name="T1" fmla="*/ 196 h 274"/>
                <a:gd name="T2" fmla="*/ 201 w 274"/>
                <a:gd name="T3" fmla="*/ 132 h 274"/>
                <a:gd name="T4" fmla="*/ 268 w 274"/>
                <a:gd name="T5" fmla="*/ 68 h 274"/>
                <a:gd name="T6" fmla="*/ 274 w 274"/>
                <a:gd name="T7" fmla="*/ 67 h 274"/>
                <a:gd name="T8" fmla="*/ 274 w 274"/>
                <a:gd name="T9" fmla="*/ 53 h 274"/>
                <a:gd name="T10" fmla="*/ 268 w 274"/>
                <a:gd name="T11" fmla="*/ 51 h 274"/>
                <a:gd name="T12" fmla="*/ 216 w 274"/>
                <a:gd name="T13" fmla="*/ 3 h 274"/>
                <a:gd name="T14" fmla="*/ 218 w 274"/>
                <a:gd name="T15" fmla="*/ 1 h 274"/>
                <a:gd name="T16" fmla="*/ 207 w 274"/>
                <a:gd name="T17" fmla="*/ 0 h 274"/>
                <a:gd name="T18" fmla="*/ 205 w 274"/>
                <a:gd name="T19" fmla="*/ 8 h 274"/>
                <a:gd name="T20" fmla="*/ 145 w 274"/>
                <a:gd name="T21" fmla="*/ 65 h 274"/>
                <a:gd name="T22" fmla="*/ 80 w 274"/>
                <a:gd name="T23" fmla="*/ 0 h 274"/>
                <a:gd name="T24" fmla="*/ 72 w 274"/>
                <a:gd name="T25" fmla="*/ 0 h 274"/>
                <a:gd name="T26" fmla="*/ 73 w 274"/>
                <a:gd name="T27" fmla="*/ 0 h 274"/>
                <a:gd name="T28" fmla="*/ 10 w 274"/>
                <a:gd name="T29" fmla="*/ 59 h 274"/>
                <a:gd name="T30" fmla="*/ 10 w 274"/>
                <a:gd name="T31" fmla="*/ 83 h 274"/>
                <a:gd name="T32" fmla="*/ 191 w 274"/>
                <a:gd name="T33" fmla="*/ 264 h 274"/>
                <a:gd name="T34" fmla="*/ 217 w 274"/>
                <a:gd name="T35" fmla="*/ 264 h 274"/>
                <a:gd name="T36" fmla="*/ 265 w 274"/>
                <a:gd name="T37" fmla="*/ 216 h 274"/>
                <a:gd name="T38" fmla="*/ 273 w 274"/>
                <a:gd name="T39" fmla="*/ 210 h 274"/>
                <a:gd name="T40" fmla="*/ 273 w 274"/>
                <a:gd name="T41" fmla="*/ 198 h 274"/>
                <a:gd name="T42" fmla="*/ 267 w 274"/>
                <a:gd name="T43" fmla="*/ 196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274">
                  <a:moveTo>
                    <a:pt x="267" y="196"/>
                  </a:moveTo>
                  <a:cubicBezTo>
                    <a:pt x="246" y="176"/>
                    <a:pt x="225" y="156"/>
                    <a:pt x="201" y="132"/>
                  </a:cubicBezTo>
                  <a:cubicBezTo>
                    <a:pt x="225" y="109"/>
                    <a:pt x="246" y="88"/>
                    <a:pt x="268" y="68"/>
                  </a:cubicBezTo>
                  <a:cubicBezTo>
                    <a:pt x="269" y="67"/>
                    <a:pt x="272" y="67"/>
                    <a:pt x="274" y="67"/>
                  </a:cubicBezTo>
                  <a:cubicBezTo>
                    <a:pt x="274" y="53"/>
                    <a:pt x="274" y="53"/>
                    <a:pt x="274" y="53"/>
                  </a:cubicBezTo>
                  <a:cubicBezTo>
                    <a:pt x="271" y="53"/>
                    <a:pt x="269" y="52"/>
                    <a:pt x="268" y="51"/>
                  </a:cubicBezTo>
                  <a:cubicBezTo>
                    <a:pt x="250" y="36"/>
                    <a:pt x="233" y="20"/>
                    <a:pt x="216" y="3"/>
                  </a:cubicBezTo>
                  <a:cubicBezTo>
                    <a:pt x="217" y="2"/>
                    <a:pt x="218" y="1"/>
                    <a:pt x="218" y="1"/>
                  </a:cubicBezTo>
                  <a:cubicBezTo>
                    <a:pt x="207" y="0"/>
                    <a:pt x="207" y="0"/>
                    <a:pt x="207" y="0"/>
                  </a:cubicBezTo>
                  <a:cubicBezTo>
                    <a:pt x="207" y="3"/>
                    <a:pt x="206" y="6"/>
                    <a:pt x="205" y="8"/>
                  </a:cubicBezTo>
                  <a:cubicBezTo>
                    <a:pt x="185" y="28"/>
                    <a:pt x="164" y="47"/>
                    <a:pt x="145" y="65"/>
                  </a:cubicBezTo>
                  <a:cubicBezTo>
                    <a:pt x="124" y="44"/>
                    <a:pt x="102" y="22"/>
                    <a:pt x="80" y="0"/>
                  </a:cubicBezTo>
                  <a:cubicBezTo>
                    <a:pt x="72" y="0"/>
                    <a:pt x="72" y="0"/>
                    <a:pt x="72" y="0"/>
                  </a:cubicBezTo>
                  <a:cubicBezTo>
                    <a:pt x="73" y="0"/>
                    <a:pt x="73" y="0"/>
                    <a:pt x="73" y="0"/>
                  </a:cubicBezTo>
                  <a:cubicBezTo>
                    <a:pt x="50" y="22"/>
                    <a:pt x="30" y="41"/>
                    <a:pt x="10" y="59"/>
                  </a:cubicBezTo>
                  <a:cubicBezTo>
                    <a:pt x="0" y="67"/>
                    <a:pt x="0" y="74"/>
                    <a:pt x="10" y="83"/>
                  </a:cubicBezTo>
                  <a:cubicBezTo>
                    <a:pt x="70" y="143"/>
                    <a:pt x="131" y="204"/>
                    <a:pt x="191" y="264"/>
                  </a:cubicBezTo>
                  <a:cubicBezTo>
                    <a:pt x="201" y="274"/>
                    <a:pt x="207" y="274"/>
                    <a:pt x="217" y="264"/>
                  </a:cubicBezTo>
                  <a:cubicBezTo>
                    <a:pt x="232" y="247"/>
                    <a:pt x="249" y="232"/>
                    <a:pt x="265" y="216"/>
                  </a:cubicBezTo>
                  <a:cubicBezTo>
                    <a:pt x="268" y="212"/>
                    <a:pt x="270" y="210"/>
                    <a:pt x="273" y="210"/>
                  </a:cubicBezTo>
                  <a:cubicBezTo>
                    <a:pt x="273" y="198"/>
                    <a:pt x="273" y="198"/>
                    <a:pt x="273" y="198"/>
                  </a:cubicBezTo>
                  <a:cubicBezTo>
                    <a:pt x="271" y="198"/>
                    <a:pt x="269" y="197"/>
                    <a:pt x="267" y="196"/>
                  </a:cubicBezTo>
                  <a:close/>
                </a:path>
              </a:pathLst>
            </a:custGeom>
            <a:solidFill>
              <a:srgbClr val="41B8A5"/>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lumMod val="50000"/>
                  </a:schemeClr>
                </a:solidFill>
              </a:endParaRPr>
            </a:p>
          </p:txBody>
        </p:sp>
        <p:sp>
          <p:nvSpPr>
            <p:cNvPr id="14" name="Freeform 157"/>
            <p:cNvSpPr>
              <a:spLocks noChangeAspect="1" noEditPoints="1"/>
            </p:cNvSpPr>
            <p:nvPr/>
          </p:nvSpPr>
          <p:spPr bwMode="auto">
            <a:xfrm>
              <a:off x="5257391" y="4424630"/>
              <a:ext cx="270757" cy="298723"/>
            </a:xfrm>
            <a:custGeom>
              <a:avLst/>
              <a:gdLst>
                <a:gd name="T0" fmla="*/ 25 w 99"/>
                <a:gd name="T1" fmla="*/ 58 h 109"/>
                <a:gd name="T2" fmla="*/ 15 w 99"/>
                <a:gd name="T3" fmla="*/ 61 h 109"/>
                <a:gd name="T4" fmla="*/ 51 w 99"/>
                <a:gd name="T5" fmla="*/ 55 h 109"/>
                <a:gd name="T6" fmla="*/ 63 w 99"/>
                <a:gd name="T7" fmla="*/ 46 h 109"/>
                <a:gd name="T8" fmla="*/ 56 w 99"/>
                <a:gd name="T9" fmla="*/ 59 h 109"/>
                <a:gd name="T10" fmla="*/ 51 w 99"/>
                <a:gd name="T11" fmla="*/ 67 h 109"/>
                <a:gd name="T12" fmla="*/ 46 w 99"/>
                <a:gd name="T13" fmla="*/ 57 h 109"/>
                <a:gd name="T14" fmla="*/ 38 w 99"/>
                <a:gd name="T15" fmla="*/ 37 h 109"/>
                <a:gd name="T16" fmla="*/ 51 w 99"/>
                <a:gd name="T17" fmla="*/ 55 h 109"/>
                <a:gd name="T18" fmla="*/ 42 w 99"/>
                <a:gd name="T19" fmla="*/ 33 h 109"/>
                <a:gd name="T20" fmla="*/ 42 w 99"/>
                <a:gd name="T21" fmla="*/ 0 h 109"/>
                <a:gd name="T22" fmla="*/ 15 w 99"/>
                <a:gd name="T23" fmla="*/ 25 h 109"/>
                <a:gd name="T24" fmla="*/ 15 w 99"/>
                <a:gd name="T25" fmla="*/ 94 h 109"/>
                <a:gd name="T26" fmla="*/ 84 w 99"/>
                <a:gd name="T27" fmla="*/ 94 h 109"/>
                <a:gd name="T28" fmla="*/ 97 w 99"/>
                <a:gd name="T29" fmla="*/ 73 h 109"/>
                <a:gd name="T30" fmla="*/ 85 w 99"/>
                <a:gd name="T31" fmla="*/ 71 h 109"/>
                <a:gd name="T32" fmla="*/ 49 w 99"/>
                <a:gd name="T33" fmla="*/ 97 h 109"/>
                <a:gd name="T34" fmla="*/ 12 w 99"/>
                <a:gd name="T35" fmla="*/ 60 h 109"/>
                <a:gd name="T36" fmla="*/ 42 w 99"/>
                <a:gd name="T37" fmla="*/ 22 h 109"/>
                <a:gd name="T38" fmla="*/ 85 w 99"/>
                <a:gd name="T39" fmla="*/ 47 h 109"/>
                <a:gd name="T40" fmla="*/ 95 w 99"/>
                <a:gd name="T41" fmla="*/ 41 h 109"/>
                <a:gd name="T42" fmla="*/ 98 w 99"/>
                <a:gd name="T43" fmla="*/ 53 h 109"/>
                <a:gd name="T44" fmla="*/ 87 w 99"/>
                <a:gd name="T45" fmla="*/ 56 h 109"/>
                <a:gd name="T46" fmla="*/ 87 w 99"/>
                <a:gd name="T47" fmla="*/ 67 h 109"/>
                <a:gd name="T48" fmla="*/ 87 w 99"/>
                <a:gd name="T49" fmla="*/ 59 h 109"/>
                <a:gd name="T50" fmla="*/ 99 w 99"/>
                <a:gd name="T51" fmla="*/ 57 h 109"/>
                <a:gd name="T52" fmla="*/ 99 w 99"/>
                <a:gd name="T53" fmla="*/ 60 h 109"/>
                <a:gd name="T54" fmla="*/ 97 w 99"/>
                <a:gd name="T55" fmla="*/ 71 h 109"/>
                <a:gd name="T56" fmla="*/ 87 w 99"/>
                <a:gd name="T57" fmla="*/ 67 h 109"/>
                <a:gd name="T58" fmla="*/ 80 w 99"/>
                <a:gd name="T59" fmla="*/ 37 h 109"/>
                <a:gd name="T60" fmla="*/ 88 w 99"/>
                <a:gd name="T61" fmla="*/ 28 h 109"/>
                <a:gd name="T62" fmla="*/ 94 w 99"/>
                <a:gd name="T63" fmla="*/ 38 h 109"/>
                <a:gd name="T64" fmla="*/ 84 w 99"/>
                <a:gd name="T65" fmla="*/ 44 h 109"/>
                <a:gd name="T66" fmla="*/ 77 w 99"/>
                <a:gd name="T67" fmla="*/ 34 h 109"/>
                <a:gd name="T68" fmla="*/ 71 w 99"/>
                <a:gd name="T69" fmla="*/ 28 h 109"/>
                <a:gd name="T70" fmla="*/ 76 w 99"/>
                <a:gd name="T71" fmla="*/ 18 h 109"/>
                <a:gd name="T72" fmla="*/ 84 w 99"/>
                <a:gd name="T73" fmla="*/ 25 h 109"/>
                <a:gd name="T74" fmla="*/ 86 w 99"/>
                <a:gd name="T75" fmla="*/ 27 h 109"/>
                <a:gd name="T76" fmla="*/ 50 w 99"/>
                <a:gd name="T77" fmla="*/ 93 h 109"/>
                <a:gd name="T78" fmla="*/ 53 w 99"/>
                <a:gd name="T79" fmla="*/ 83 h 109"/>
                <a:gd name="T80" fmla="*/ 50 w 99"/>
                <a:gd name="T81" fmla="*/ 93 h 109"/>
                <a:gd name="T82" fmla="*/ 67 w 99"/>
                <a:gd name="T83" fmla="*/ 76 h 109"/>
                <a:gd name="T84" fmla="*/ 77 w 99"/>
                <a:gd name="T85" fmla="*/ 81 h 109"/>
                <a:gd name="T86" fmla="*/ 25 w 99"/>
                <a:gd name="T87" fmla="*/ 83 h 109"/>
                <a:gd name="T88" fmla="*/ 34 w 99"/>
                <a:gd name="T89" fmla="*/ 78 h 109"/>
                <a:gd name="T90" fmla="*/ 25 w 99"/>
                <a:gd name="T91" fmla="*/ 83 h 109"/>
                <a:gd name="T92" fmla="*/ 33 w 99"/>
                <a:gd name="T93" fmla="*/ 40 h 109"/>
                <a:gd name="T94" fmla="*/ 23 w 99"/>
                <a:gd name="T95" fmla="*/ 36 h 109"/>
                <a:gd name="T96" fmla="*/ 75 w 99"/>
                <a:gd name="T97" fmla="*/ 34 h 109"/>
                <a:gd name="T98" fmla="*/ 66 w 99"/>
                <a:gd name="T99" fmla="*/ 39 h 109"/>
                <a:gd name="T100" fmla="*/ 75 w 99"/>
                <a:gd name="T101" fmla="*/ 34 h 109"/>
                <a:gd name="T102" fmla="*/ 75 w 99"/>
                <a:gd name="T103" fmla="*/ 59 h 109"/>
                <a:gd name="T104" fmla="*/ 85 w 99"/>
                <a:gd name="T105"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109">
                  <a:moveTo>
                    <a:pt x="15" y="58"/>
                  </a:moveTo>
                  <a:cubicBezTo>
                    <a:pt x="25" y="58"/>
                    <a:pt x="25" y="58"/>
                    <a:pt x="25" y="58"/>
                  </a:cubicBezTo>
                  <a:cubicBezTo>
                    <a:pt x="25" y="61"/>
                    <a:pt x="25" y="61"/>
                    <a:pt x="25" y="61"/>
                  </a:cubicBezTo>
                  <a:cubicBezTo>
                    <a:pt x="15" y="61"/>
                    <a:pt x="15" y="61"/>
                    <a:pt x="15" y="61"/>
                  </a:cubicBezTo>
                  <a:cubicBezTo>
                    <a:pt x="15" y="58"/>
                    <a:pt x="15" y="58"/>
                    <a:pt x="15" y="58"/>
                  </a:cubicBezTo>
                  <a:close/>
                  <a:moveTo>
                    <a:pt x="51" y="55"/>
                  </a:moveTo>
                  <a:cubicBezTo>
                    <a:pt x="52" y="55"/>
                    <a:pt x="52" y="55"/>
                    <a:pt x="53" y="55"/>
                  </a:cubicBezTo>
                  <a:cubicBezTo>
                    <a:pt x="56" y="52"/>
                    <a:pt x="60" y="48"/>
                    <a:pt x="63" y="46"/>
                  </a:cubicBezTo>
                  <a:cubicBezTo>
                    <a:pt x="64" y="46"/>
                    <a:pt x="65" y="47"/>
                    <a:pt x="66" y="48"/>
                  </a:cubicBezTo>
                  <a:cubicBezTo>
                    <a:pt x="63" y="53"/>
                    <a:pt x="60" y="56"/>
                    <a:pt x="56" y="59"/>
                  </a:cubicBezTo>
                  <a:cubicBezTo>
                    <a:pt x="57" y="60"/>
                    <a:pt x="57" y="60"/>
                    <a:pt x="57" y="61"/>
                  </a:cubicBezTo>
                  <a:cubicBezTo>
                    <a:pt x="57" y="64"/>
                    <a:pt x="54" y="67"/>
                    <a:pt x="51" y="67"/>
                  </a:cubicBezTo>
                  <a:cubicBezTo>
                    <a:pt x="47" y="67"/>
                    <a:pt x="45" y="64"/>
                    <a:pt x="45" y="61"/>
                  </a:cubicBezTo>
                  <a:cubicBezTo>
                    <a:pt x="45" y="59"/>
                    <a:pt x="45" y="58"/>
                    <a:pt x="46" y="57"/>
                  </a:cubicBezTo>
                  <a:cubicBezTo>
                    <a:pt x="41" y="51"/>
                    <a:pt x="38" y="45"/>
                    <a:pt x="35" y="38"/>
                  </a:cubicBezTo>
                  <a:cubicBezTo>
                    <a:pt x="36" y="38"/>
                    <a:pt x="37" y="37"/>
                    <a:pt x="38" y="37"/>
                  </a:cubicBezTo>
                  <a:cubicBezTo>
                    <a:pt x="42" y="42"/>
                    <a:pt x="46" y="49"/>
                    <a:pt x="49" y="55"/>
                  </a:cubicBezTo>
                  <a:cubicBezTo>
                    <a:pt x="49" y="55"/>
                    <a:pt x="50" y="55"/>
                    <a:pt x="51" y="55"/>
                  </a:cubicBezTo>
                  <a:close/>
                  <a:moveTo>
                    <a:pt x="42" y="22"/>
                  </a:moveTo>
                  <a:cubicBezTo>
                    <a:pt x="42" y="33"/>
                    <a:pt x="42" y="33"/>
                    <a:pt x="42" y="33"/>
                  </a:cubicBezTo>
                  <a:cubicBezTo>
                    <a:pt x="70" y="17"/>
                    <a:pt x="70" y="17"/>
                    <a:pt x="70" y="17"/>
                  </a:cubicBezTo>
                  <a:cubicBezTo>
                    <a:pt x="42" y="0"/>
                    <a:pt x="42" y="0"/>
                    <a:pt x="42" y="0"/>
                  </a:cubicBezTo>
                  <a:cubicBezTo>
                    <a:pt x="42" y="11"/>
                    <a:pt x="42" y="11"/>
                    <a:pt x="42" y="11"/>
                  </a:cubicBezTo>
                  <a:cubicBezTo>
                    <a:pt x="32" y="12"/>
                    <a:pt x="22" y="17"/>
                    <a:pt x="15" y="25"/>
                  </a:cubicBezTo>
                  <a:cubicBezTo>
                    <a:pt x="5" y="34"/>
                    <a:pt x="0" y="46"/>
                    <a:pt x="0" y="60"/>
                  </a:cubicBezTo>
                  <a:cubicBezTo>
                    <a:pt x="0" y="73"/>
                    <a:pt x="5" y="85"/>
                    <a:pt x="15" y="94"/>
                  </a:cubicBezTo>
                  <a:cubicBezTo>
                    <a:pt x="24" y="104"/>
                    <a:pt x="36" y="109"/>
                    <a:pt x="49" y="109"/>
                  </a:cubicBezTo>
                  <a:cubicBezTo>
                    <a:pt x="63" y="109"/>
                    <a:pt x="75" y="104"/>
                    <a:pt x="84" y="94"/>
                  </a:cubicBezTo>
                  <a:cubicBezTo>
                    <a:pt x="90" y="89"/>
                    <a:pt x="94" y="82"/>
                    <a:pt x="96" y="75"/>
                  </a:cubicBezTo>
                  <a:cubicBezTo>
                    <a:pt x="97" y="73"/>
                    <a:pt x="97" y="73"/>
                    <a:pt x="97" y="73"/>
                  </a:cubicBezTo>
                  <a:cubicBezTo>
                    <a:pt x="86" y="70"/>
                    <a:pt x="86" y="70"/>
                    <a:pt x="86" y="70"/>
                  </a:cubicBezTo>
                  <a:cubicBezTo>
                    <a:pt x="85" y="71"/>
                    <a:pt x="85" y="71"/>
                    <a:pt x="85" y="71"/>
                  </a:cubicBezTo>
                  <a:cubicBezTo>
                    <a:pt x="84" y="77"/>
                    <a:pt x="80" y="82"/>
                    <a:pt x="76" y="86"/>
                  </a:cubicBezTo>
                  <a:cubicBezTo>
                    <a:pt x="69" y="93"/>
                    <a:pt x="60" y="97"/>
                    <a:pt x="49" y="97"/>
                  </a:cubicBezTo>
                  <a:cubicBezTo>
                    <a:pt x="39" y="97"/>
                    <a:pt x="30" y="93"/>
                    <a:pt x="23" y="86"/>
                  </a:cubicBezTo>
                  <a:cubicBezTo>
                    <a:pt x="16" y="79"/>
                    <a:pt x="12" y="70"/>
                    <a:pt x="12" y="60"/>
                  </a:cubicBezTo>
                  <a:cubicBezTo>
                    <a:pt x="12" y="50"/>
                    <a:pt x="16" y="40"/>
                    <a:pt x="23" y="33"/>
                  </a:cubicBezTo>
                  <a:cubicBezTo>
                    <a:pt x="28" y="28"/>
                    <a:pt x="35" y="24"/>
                    <a:pt x="42" y="22"/>
                  </a:cubicBezTo>
                  <a:close/>
                  <a:moveTo>
                    <a:pt x="87" y="54"/>
                  </a:moveTo>
                  <a:cubicBezTo>
                    <a:pt x="87" y="52"/>
                    <a:pt x="86" y="49"/>
                    <a:pt x="85" y="47"/>
                  </a:cubicBezTo>
                  <a:cubicBezTo>
                    <a:pt x="84" y="45"/>
                    <a:pt x="84" y="45"/>
                    <a:pt x="84" y="45"/>
                  </a:cubicBezTo>
                  <a:cubicBezTo>
                    <a:pt x="95" y="41"/>
                    <a:pt x="95" y="41"/>
                    <a:pt x="95" y="41"/>
                  </a:cubicBezTo>
                  <a:cubicBezTo>
                    <a:pt x="96" y="43"/>
                    <a:pt x="96" y="43"/>
                    <a:pt x="96" y="43"/>
                  </a:cubicBezTo>
                  <a:cubicBezTo>
                    <a:pt x="97" y="46"/>
                    <a:pt x="98" y="50"/>
                    <a:pt x="98" y="53"/>
                  </a:cubicBezTo>
                  <a:cubicBezTo>
                    <a:pt x="99" y="55"/>
                    <a:pt x="99" y="55"/>
                    <a:pt x="99" y="55"/>
                  </a:cubicBezTo>
                  <a:cubicBezTo>
                    <a:pt x="87" y="56"/>
                    <a:pt x="87" y="56"/>
                    <a:pt x="87" y="56"/>
                  </a:cubicBezTo>
                  <a:cubicBezTo>
                    <a:pt x="87" y="54"/>
                    <a:pt x="87" y="54"/>
                    <a:pt x="87" y="54"/>
                  </a:cubicBezTo>
                  <a:close/>
                  <a:moveTo>
                    <a:pt x="87" y="67"/>
                  </a:moveTo>
                  <a:cubicBezTo>
                    <a:pt x="87" y="64"/>
                    <a:pt x="87" y="62"/>
                    <a:pt x="87" y="60"/>
                  </a:cubicBezTo>
                  <a:cubicBezTo>
                    <a:pt x="87" y="59"/>
                    <a:pt x="87" y="59"/>
                    <a:pt x="87" y="59"/>
                  </a:cubicBezTo>
                  <a:cubicBezTo>
                    <a:pt x="87" y="57"/>
                    <a:pt x="87" y="57"/>
                    <a:pt x="87" y="57"/>
                  </a:cubicBezTo>
                  <a:cubicBezTo>
                    <a:pt x="99" y="57"/>
                    <a:pt x="99" y="57"/>
                    <a:pt x="99" y="57"/>
                  </a:cubicBezTo>
                  <a:cubicBezTo>
                    <a:pt x="99" y="59"/>
                    <a:pt x="99" y="59"/>
                    <a:pt x="99" y="59"/>
                  </a:cubicBezTo>
                  <a:cubicBezTo>
                    <a:pt x="99" y="59"/>
                    <a:pt x="99" y="59"/>
                    <a:pt x="99" y="60"/>
                  </a:cubicBezTo>
                  <a:cubicBezTo>
                    <a:pt x="99" y="63"/>
                    <a:pt x="99" y="66"/>
                    <a:pt x="98" y="69"/>
                  </a:cubicBezTo>
                  <a:cubicBezTo>
                    <a:pt x="97" y="71"/>
                    <a:pt x="97" y="71"/>
                    <a:pt x="97" y="71"/>
                  </a:cubicBezTo>
                  <a:cubicBezTo>
                    <a:pt x="86" y="68"/>
                    <a:pt x="86" y="68"/>
                    <a:pt x="86" y="68"/>
                  </a:cubicBezTo>
                  <a:cubicBezTo>
                    <a:pt x="87" y="67"/>
                    <a:pt x="87" y="67"/>
                    <a:pt x="87" y="67"/>
                  </a:cubicBezTo>
                  <a:close/>
                  <a:moveTo>
                    <a:pt x="83" y="42"/>
                  </a:moveTo>
                  <a:cubicBezTo>
                    <a:pt x="82" y="40"/>
                    <a:pt x="81" y="38"/>
                    <a:pt x="80" y="37"/>
                  </a:cubicBezTo>
                  <a:cubicBezTo>
                    <a:pt x="78" y="35"/>
                    <a:pt x="78" y="35"/>
                    <a:pt x="78" y="35"/>
                  </a:cubicBezTo>
                  <a:cubicBezTo>
                    <a:pt x="88" y="28"/>
                    <a:pt x="88" y="28"/>
                    <a:pt x="88" y="28"/>
                  </a:cubicBezTo>
                  <a:cubicBezTo>
                    <a:pt x="89" y="30"/>
                    <a:pt x="89" y="30"/>
                    <a:pt x="89" y="30"/>
                  </a:cubicBezTo>
                  <a:cubicBezTo>
                    <a:pt x="91" y="32"/>
                    <a:pt x="92" y="35"/>
                    <a:pt x="94" y="38"/>
                  </a:cubicBezTo>
                  <a:cubicBezTo>
                    <a:pt x="95" y="40"/>
                    <a:pt x="95" y="40"/>
                    <a:pt x="95" y="40"/>
                  </a:cubicBezTo>
                  <a:cubicBezTo>
                    <a:pt x="84" y="44"/>
                    <a:pt x="84" y="44"/>
                    <a:pt x="84" y="44"/>
                  </a:cubicBezTo>
                  <a:cubicBezTo>
                    <a:pt x="83" y="42"/>
                    <a:pt x="83" y="42"/>
                    <a:pt x="83" y="42"/>
                  </a:cubicBezTo>
                  <a:close/>
                  <a:moveTo>
                    <a:pt x="77" y="34"/>
                  </a:moveTo>
                  <a:cubicBezTo>
                    <a:pt x="76" y="33"/>
                    <a:pt x="76" y="33"/>
                    <a:pt x="76" y="33"/>
                  </a:cubicBezTo>
                  <a:cubicBezTo>
                    <a:pt x="75" y="31"/>
                    <a:pt x="73" y="30"/>
                    <a:pt x="71" y="28"/>
                  </a:cubicBezTo>
                  <a:cubicBezTo>
                    <a:pt x="69" y="27"/>
                    <a:pt x="69" y="27"/>
                    <a:pt x="69" y="27"/>
                  </a:cubicBezTo>
                  <a:cubicBezTo>
                    <a:pt x="76" y="18"/>
                    <a:pt x="76" y="18"/>
                    <a:pt x="76" y="18"/>
                  </a:cubicBezTo>
                  <a:cubicBezTo>
                    <a:pt x="78" y="19"/>
                    <a:pt x="78" y="19"/>
                    <a:pt x="78" y="19"/>
                  </a:cubicBezTo>
                  <a:cubicBezTo>
                    <a:pt x="80" y="21"/>
                    <a:pt x="82" y="23"/>
                    <a:pt x="84" y="25"/>
                  </a:cubicBezTo>
                  <a:cubicBezTo>
                    <a:pt x="85" y="25"/>
                    <a:pt x="85" y="25"/>
                    <a:pt x="85" y="25"/>
                  </a:cubicBezTo>
                  <a:cubicBezTo>
                    <a:pt x="86" y="27"/>
                    <a:pt x="86" y="27"/>
                    <a:pt x="86" y="27"/>
                  </a:cubicBezTo>
                  <a:cubicBezTo>
                    <a:pt x="77" y="34"/>
                    <a:pt x="77" y="34"/>
                    <a:pt x="77" y="34"/>
                  </a:cubicBezTo>
                  <a:close/>
                  <a:moveTo>
                    <a:pt x="50" y="93"/>
                  </a:moveTo>
                  <a:cubicBezTo>
                    <a:pt x="50" y="83"/>
                    <a:pt x="50" y="83"/>
                    <a:pt x="50" y="83"/>
                  </a:cubicBezTo>
                  <a:cubicBezTo>
                    <a:pt x="53" y="83"/>
                    <a:pt x="53" y="83"/>
                    <a:pt x="53" y="83"/>
                  </a:cubicBezTo>
                  <a:cubicBezTo>
                    <a:pt x="53" y="93"/>
                    <a:pt x="53" y="93"/>
                    <a:pt x="53" y="93"/>
                  </a:cubicBezTo>
                  <a:cubicBezTo>
                    <a:pt x="50" y="93"/>
                    <a:pt x="50" y="93"/>
                    <a:pt x="50" y="93"/>
                  </a:cubicBezTo>
                  <a:close/>
                  <a:moveTo>
                    <a:pt x="74" y="83"/>
                  </a:moveTo>
                  <a:cubicBezTo>
                    <a:pt x="67" y="76"/>
                    <a:pt x="67" y="76"/>
                    <a:pt x="67" y="76"/>
                  </a:cubicBezTo>
                  <a:cubicBezTo>
                    <a:pt x="70" y="74"/>
                    <a:pt x="70" y="74"/>
                    <a:pt x="70" y="74"/>
                  </a:cubicBezTo>
                  <a:cubicBezTo>
                    <a:pt x="77" y="81"/>
                    <a:pt x="77" y="81"/>
                    <a:pt x="77" y="81"/>
                  </a:cubicBezTo>
                  <a:cubicBezTo>
                    <a:pt x="74" y="83"/>
                    <a:pt x="74" y="83"/>
                    <a:pt x="74" y="83"/>
                  </a:cubicBezTo>
                  <a:close/>
                  <a:moveTo>
                    <a:pt x="25" y="83"/>
                  </a:moveTo>
                  <a:cubicBezTo>
                    <a:pt x="32" y="76"/>
                    <a:pt x="32" y="76"/>
                    <a:pt x="32" y="76"/>
                  </a:cubicBezTo>
                  <a:cubicBezTo>
                    <a:pt x="34" y="78"/>
                    <a:pt x="34" y="78"/>
                    <a:pt x="34" y="78"/>
                  </a:cubicBezTo>
                  <a:cubicBezTo>
                    <a:pt x="27" y="85"/>
                    <a:pt x="27" y="85"/>
                    <a:pt x="27" y="85"/>
                  </a:cubicBezTo>
                  <a:cubicBezTo>
                    <a:pt x="25" y="83"/>
                    <a:pt x="25" y="83"/>
                    <a:pt x="25" y="83"/>
                  </a:cubicBezTo>
                  <a:close/>
                  <a:moveTo>
                    <a:pt x="26" y="33"/>
                  </a:moveTo>
                  <a:cubicBezTo>
                    <a:pt x="33" y="40"/>
                    <a:pt x="33" y="40"/>
                    <a:pt x="33" y="40"/>
                  </a:cubicBezTo>
                  <a:cubicBezTo>
                    <a:pt x="30" y="43"/>
                    <a:pt x="30" y="43"/>
                    <a:pt x="30" y="43"/>
                  </a:cubicBezTo>
                  <a:cubicBezTo>
                    <a:pt x="23" y="36"/>
                    <a:pt x="23" y="36"/>
                    <a:pt x="23" y="36"/>
                  </a:cubicBezTo>
                  <a:cubicBezTo>
                    <a:pt x="26" y="33"/>
                    <a:pt x="26" y="33"/>
                    <a:pt x="26" y="33"/>
                  </a:cubicBezTo>
                  <a:close/>
                  <a:moveTo>
                    <a:pt x="75" y="34"/>
                  </a:moveTo>
                  <a:cubicBezTo>
                    <a:pt x="73" y="32"/>
                    <a:pt x="73" y="32"/>
                    <a:pt x="73" y="32"/>
                  </a:cubicBezTo>
                  <a:cubicBezTo>
                    <a:pt x="66" y="39"/>
                    <a:pt x="66" y="39"/>
                    <a:pt x="66" y="39"/>
                  </a:cubicBezTo>
                  <a:cubicBezTo>
                    <a:pt x="68" y="41"/>
                    <a:pt x="68" y="41"/>
                    <a:pt x="68" y="41"/>
                  </a:cubicBezTo>
                  <a:cubicBezTo>
                    <a:pt x="75" y="34"/>
                    <a:pt x="75" y="34"/>
                    <a:pt x="75" y="34"/>
                  </a:cubicBezTo>
                  <a:close/>
                  <a:moveTo>
                    <a:pt x="85" y="59"/>
                  </a:moveTo>
                  <a:cubicBezTo>
                    <a:pt x="75" y="59"/>
                    <a:pt x="75" y="59"/>
                    <a:pt x="75" y="59"/>
                  </a:cubicBezTo>
                  <a:cubicBezTo>
                    <a:pt x="75" y="56"/>
                    <a:pt x="75" y="56"/>
                    <a:pt x="75" y="56"/>
                  </a:cubicBezTo>
                  <a:cubicBezTo>
                    <a:pt x="85" y="56"/>
                    <a:pt x="85" y="56"/>
                    <a:pt x="85" y="56"/>
                  </a:cubicBezTo>
                  <a:lnTo>
                    <a:pt x="85" y="59"/>
                  </a:ln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chemeClr val="bg1">
                    <a:lumMod val="50000"/>
                  </a:schemeClr>
                </a:solidFill>
              </a:endParaRPr>
            </a:p>
          </p:txBody>
        </p:sp>
      </p:grpSp>
      <p:grpSp>
        <p:nvGrpSpPr>
          <p:cNvPr id="15" name="组合 14"/>
          <p:cNvGrpSpPr/>
          <p:nvPr/>
        </p:nvGrpSpPr>
        <p:grpSpPr>
          <a:xfrm>
            <a:off x="6068881" y="3940084"/>
            <a:ext cx="1503494" cy="1458781"/>
            <a:chOff x="6068881" y="3940084"/>
            <a:chExt cx="1503494" cy="1458781"/>
          </a:xfrm>
        </p:grpSpPr>
        <p:sp>
          <p:nvSpPr>
            <p:cNvPr id="16" name="Freeform 7"/>
            <p:cNvSpPr/>
            <p:nvPr/>
          </p:nvSpPr>
          <p:spPr bwMode="auto">
            <a:xfrm>
              <a:off x="6068881" y="3940084"/>
              <a:ext cx="1503494" cy="1458781"/>
            </a:xfrm>
            <a:custGeom>
              <a:avLst/>
              <a:gdLst>
                <a:gd name="T0" fmla="*/ 201 w 285"/>
                <a:gd name="T1" fmla="*/ 1 h 277"/>
                <a:gd name="T2" fmla="*/ 131 w 285"/>
                <a:gd name="T3" fmla="*/ 66 h 277"/>
                <a:gd name="T4" fmla="*/ 73 w 285"/>
                <a:gd name="T5" fmla="*/ 6 h 277"/>
                <a:gd name="T6" fmla="*/ 71 w 285"/>
                <a:gd name="T7" fmla="*/ 0 h 277"/>
                <a:gd name="T8" fmla="*/ 54 w 285"/>
                <a:gd name="T9" fmla="*/ 0 h 277"/>
                <a:gd name="T10" fmla="*/ 59 w 285"/>
                <a:gd name="T11" fmla="*/ 5 h 277"/>
                <a:gd name="T12" fmla="*/ 11 w 285"/>
                <a:gd name="T13" fmla="*/ 49 h 277"/>
                <a:gd name="T14" fmla="*/ 1 w 285"/>
                <a:gd name="T15" fmla="*/ 52 h 277"/>
                <a:gd name="T16" fmla="*/ 1 w 285"/>
                <a:gd name="T17" fmla="*/ 66 h 277"/>
                <a:gd name="T18" fmla="*/ 10 w 285"/>
                <a:gd name="T19" fmla="*/ 68 h 277"/>
                <a:gd name="T20" fmla="*/ 77 w 285"/>
                <a:gd name="T21" fmla="*/ 130 h 277"/>
                <a:gd name="T22" fmla="*/ 9 w 285"/>
                <a:gd name="T23" fmla="*/ 195 h 277"/>
                <a:gd name="T24" fmla="*/ 0 w 285"/>
                <a:gd name="T25" fmla="*/ 197 h 277"/>
                <a:gd name="T26" fmla="*/ 0 w 285"/>
                <a:gd name="T27" fmla="*/ 209 h 277"/>
                <a:gd name="T28" fmla="*/ 13 w 285"/>
                <a:gd name="T29" fmla="*/ 214 h 277"/>
                <a:gd name="T30" fmla="*/ 55 w 285"/>
                <a:gd name="T31" fmla="*/ 257 h 277"/>
                <a:gd name="T32" fmla="*/ 96 w 285"/>
                <a:gd name="T33" fmla="*/ 257 h 277"/>
                <a:gd name="T34" fmla="*/ 221 w 285"/>
                <a:gd name="T35" fmla="*/ 133 h 277"/>
                <a:gd name="T36" fmla="*/ 285 w 285"/>
                <a:gd name="T37" fmla="*/ 75 h 277"/>
                <a:gd name="T38" fmla="*/ 213 w 285"/>
                <a:gd name="T39" fmla="*/ 1 h 277"/>
                <a:gd name="T40" fmla="*/ 201 w 285"/>
                <a:gd name="T41" fmla="*/ 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5" h="277">
                  <a:moveTo>
                    <a:pt x="201" y="1"/>
                  </a:moveTo>
                  <a:cubicBezTo>
                    <a:pt x="179" y="22"/>
                    <a:pt x="156" y="43"/>
                    <a:pt x="131" y="66"/>
                  </a:cubicBezTo>
                  <a:cubicBezTo>
                    <a:pt x="113" y="48"/>
                    <a:pt x="93" y="28"/>
                    <a:pt x="73" y="6"/>
                  </a:cubicBezTo>
                  <a:cubicBezTo>
                    <a:pt x="72" y="5"/>
                    <a:pt x="71" y="3"/>
                    <a:pt x="71" y="0"/>
                  </a:cubicBezTo>
                  <a:cubicBezTo>
                    <a:pt x="54" y="0"/>
                    <a:pt x="54" y="0"/>
                    <a:pt x="54" y="0"/>
                  </a:cubicBezTo>
                  <a:cubicBezTo>
                    <a:pt x="56" y="2"/>
                    <a:pt x="58" y="3"/>
                    <a:pt x="59" y="5"/>
                  </a:cubicBezTo>
                  <a:cubicBezTo>
                    <a:pt x="45" y="19"/>
                    <a:pt x="29" y="35"/>
                    <a:pt x="11" y="49"/>
                  </a:cubicBezTo>
                  <a:cubicBezTo>
                    <a:pt x="9" y="51"/>
                    <a:pt x="5" y="52"/>
                    <a:pt x="1" y="52"/>
                  </a:cubicBezTo>
                  <a:cubicBezTo>
                    <a:pt x="1" y="66"/>
                    <a:pt x="1" y="66"/>
                    <a:pt x="1" y="66"/>
                  </a:cubicBezTo>
                  <a:cubicBezTo>
                    <a:pt x="4" y="65"/>
                    <a:pt x="9" y="66"/>
                    <a:pt x="10" y="68"/>
                  </a:cubicBezTo>
                  <a:cubicBezTo>
                    <a:pt x="32" y="87"/>
                    <a:pt x="53" y="108"/>
                    <a:pt x="77" y="130"/>
                  </a:cubicBezTo>
                  <a:cubicBezTo>
                    <a:pt x="52" y="154"/>
                    <a:pt x="31" y="175"/>
                    <a:pt x="9" y="195"/>
                  </a:cubicBezTo>
                  <a:cubicBezTo>
                    <a:pt x="8" y="197"/>
                    <a:pt x="4" y="197"/>
                    <a:pt x="0" y="197"/>
                  </a:cubicBezTo>
                  <a:cubicBezTo>
                    <a:pt x="0" y="209"/>
                    <a:pt x="0" y="209"/>
                    <a:pt x="0" y="209"/>
                  </a:cubicBezTo>
                  <a:cubicBezTo>
                    <a:pt x="4" y="208"/>
                    <a:pt x="8" y="209"/>
                    <a:pt x="13" y="214"/>
                  </a:cubicBezTo>
                  <a:cubicBezTo>
                    <a:pt x="27" y="229"/>
                    <a:pt x="41" y="243"/>
                    <a:pt x="55" y="257"/>
                  </a:cubicBezTo>
                  <a:cubicBezTo>
                    <a:pt x="76" y="277"/>
                    <a:pt x="76" y="277"/>
                    <a:pt x="96" y="257"/>
                  </a:cubicBezTo>
                  <a:cubicBezTo>
                    <a:pt x="138" y="216"/>
                    <a:pt x="179" y="174"/>
                    <a:pt x="221" y="133"/>
                  </a:cubicBezTo>
                  <a:cubicBezTo>
                    <a:pt x="241" y="113"/>
                    <a:pt x="263" y="95"/>
                    <a:pt x="285" y="75"/>
                  </a:cubicBezTo>
                  <a:cubicBezTo>
                    <a:pt x="258" y="48"/>
                    <a:pt x="236" y="25"/>
                    <a:pt x="213" y="1"/>
                  </a:cubicBezTo>
                  <a:lnTo>
                    <a:pt x="201" y="1"/>
                  </a:lnTo>
                  <a:close/>
                </a:path>
              </a:pathLst>
            </a:custGeom>
            <a:solidFill>
              <a:srgbClr val="41B8A5"/>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lumMod val="50000"/>
                  </a:schemeClr>
                </a:solidFill>
              </a:endParaRPr>
            </a:p>
          </p:txBody>
        </p:sp>
        <p:grpSp>
          <p:nvGrpSpPr>
            <p:cNvPr id="17" name="组合 16"/>
            <p:cNvGrpSpPr>
              <a:grpSpLocks noChangeAspect="1"/>
            </p:cNvGrpSpPr>
            <p:nvPr/>
          </p:nvGrpSpPr>
          <p:grpSpPr>
            <a:xfrm>
              <a:off x="6630845" y="4443976"/>
              <a:ext cx="240570" cy="324277"/>
              <a:chOff x="3722033" y="3714538"/>
              <a:chExt cx="500321" cy="674410"/>
            </a:xfrm>
            <a:solidFill>
              <a:schemeClr val="bg1"/>
            </a:solidFill>
          </p:grpSpPr>
          <p:sp>
            <p:nvSpPr>
              <p:cNvPr id="18" name="Freeform 27"/>
              <p:cNvSpPr>
                <a:spLocks noEditPoints="1"/>
              </p:cNvSpPr>
              <p:nvPr/>
            </p:nvSpPr>
            <p:spPr bwMode="auto">
              <a:xfrm>
                <a:off x="3818586" y="4203888"/>
                <a:ext cx="306118" cy="185060"/>
              </a:xfrm>
              <a:custGeom>
                <a:avLst/>
                <a:gdLst>
                  <a:gd name="T0" fmla="*/ 317 w 354"/>
                  <a:gd name="T1" fmla="*/ 5 h 214"/>
                  <a:gd name="T2" fmla="*/ 354 w 354"/>
                  <a:gd name="T3" fmla="*/ 186 h 214"/>
                  <a:gd name="T4" fmla="*/ 294 w 354"/>
                  <a:gd name="T5" fmla="*/ 171 h 214"/>
                  <a:gd name="T6" fmla="*/ 250 w 354"/>
                  <a:gd name="T7" fmla="*/ 214 h 214"/>
                  <a:gd name="T8" fmla="*/ 215 w 354"/>
                  <a:gd name="T9" fmla="*/ 44 h 214"/>
                  <a:gd name="T10" fmla="*/ 230 w 354"/>
                  <a:gd name="T11" fmla="*/ 46 h 214"/>
                  <a:gd name="T12" fmla="*/ 241 w 354"/>
                  <a:gd name="T13" fmla="*/ 45 h 214"/>
                  <a:gd name="T14" fmla="*/ 287 w 354"/>
                  <a:gd name="T15" fmla="*/ 7 h 214"/>
                  <a:gd name="T16" fmla="*/ 292 w 354"/>
                  <a:gd name="T17" fmla="*/ 0 h 214"/>
                  <a:gd name="T18" fmla="*/ 300 w 354"/>
                  <a:gd name="T19" fmla="*/ 2 h 214"/>
                  <a:gd name="T20" fmla="*/ 317 w 354"/>
                  <a:gd name="T21" fmla="*/ 5 h 214"/>
                  <a:gd name="T22" fmla="*/ 140 w 354"/>
                  <a:gd name="T23" fmla="*/ 44 h 214"/>
                  <a:gd name="T24" fmla="*/ 105 w 354"/>
                  <a:gd name="T25" fmla="*/ 214 h 214"/>
                  <a:gd name="T26" fmla="*/ 60 w 354"/>
                  <a:gd name="T27" fmla="*/ 171 h 214"/>
                  <a:gd name="T28" fmla="*/ 0 w 354"/>
                  <a:gd name="T29" fmla="*/ 186 h 214"/>
                  <a:gd name="T30" fmla="*/ 38 w 354"/>
                  <a:gd name="T31" fmla="*/ 5 h 214"/>
                  <a:gd name="T32" fmla="*/ 55 w 354"/>
                  <a:gd name="T33" fmla="*/ 2 h 214"/>
                  <a:gd name="T34" fmla="*/ 63 w 354"/>
                  <a:gd name="T35" fmla="*/ 0 h 214"/>
                  <a:gd name="T36" fmla="*/ 67 w 354"/>
                  <a:gd name="T37" fmla="*/ 7 h 214"/>
                  <a:gd name="T38" fmla="*/ 103 w 354"/>
                  <a:gd name="T39" fmla="*/ 42 h 214"/>
                  <a:gd name="T40" fmla="*/ 114 w 354"/>
                  <a:gd name="T41" fmla="*/ 45 h 214"/>
                  <a:gd name="T42" fmla="*/ 140 w 354"/>
                  <a:gd name="T43" fmla="*/ 4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214">
                    <a:moveTo>
                      <a:pt x="317" y="5"/>
                    </a:moveTo>
                    <a:cubicBezTo>
                      <a:pt x="354" y="186"/>
                      <a:pt x="354" y="186"/>
                      <a:pt x="354" y="186"/>
                    </a:cubicBezTo>
                    <a:cubicBezTo>
                      <a:pt x="294" y="171"/>
                      <a:pt x="294" y="171"/>
                      <a:pt x="294" y="171"/>
                    </a:cubicBezTo>
                    <a:cubicBezTo>
                      <a:pt x="250" y="214"/>
                      <a:pt x="250" y="214"/>
                      <a:pt x="250" y="214"/>
                    </a:cubicBezTo>
                    <a:cubicBezTo>
                      <a:pt x="215" y="44"/>
                      <a:pt x="215" y="44"/>
                      <a:pt x="215" y="44"/>
                    </a:cubicBezTo>
                    <a:cubicBezTo>
                      <a:pt x="220" y="45"/>
                      <a:pt x="225" y="46"/>
                      <a:pt x="230" y="46"/>
                    </a:cubicBezTo>
                    <a:cubicBezTo>
                      <a:pt x="234" y="46"/>
                      <a:pt x="238" y="46"/>
                      <a:pt x="241" y="45"/>
                    </a:cubicBezTo>
                    <a:cubicBezTo>
                      <a:pt x="264" y="40"/>
                      <a:pt x="276" y="25"/>
                      <a:pt x="287" y="7"/>
                    </a:cubicBezTo>
                    <a:cubicBezTo>
                      <a:pt x="289" y="5"/>
                      <a:pt x="290" y="2"/>
                      <a:pt x="292" y="0"/>
                    </a:cubicBezTo>
                    <a:cubicBezTo>
                      <a:pt x="295" y="0"/>
                      <a:pt x="298" y="1"/>
                      <a:pt x="300" y="2"/>
                    </a:cubicBezTo>
                    <a:cubicBezTo>
                      <a:pt x="306" y="3"/>
                      <a:pt x="311" y="4"/>
                      <a:pt x="317" y="5"/>
                    </a:cubicBezTo>
                    <a:close/>
                    <a:moveTo>
                      <a:pt x="140" y="44"/>
                    </a:moveTo>
                    <a:cubicBezTo>
                      <a:pt x="105" y="214"/>
                      <a:pt x="105" y="214"/>
                      <a:pt x="105" y="214"/>
                    </a:cubicBezTo>
                    <a:cubicBezTo>
                      <a:pt x="60" y="171"/>
                      <a:pt x="60" y="171"/>
                      <a:pt x="60" y="171"/>
                    </a:cubicBezTo>
                    <a:cubicBezTo>
                      <a:pt x="0" y="186"/>
                      <a:pt x="0" y="186"/>
                      <a:pt x="0" y="186"/>
                    </a:cubicBezTo>
                    <a:cubicBezTo>
                      <a:pt x="38" y="5"/>
                      <a:pt x="38" y="5"/>
                      <a:pt x="38" y="5"/>
                    </a:cubicBezTo>
                    <a:cubicBezTo>
                      <a:pt x="43" y="4"/>
                      <a:pt x="49" y="3"/>
                      <a:pt x="55" y="2"/>
                    </a:cubicBezTo>
                    <a:cubicBezTo>
                      <a:pt x="57" y="1"/>
                      <a:pt x="60" y="1"/>
                      <a:pt x="63" y="0"/>
                    </a:cubicBezTo>
                    <a:cubicBezTo>
                      <a:pt x="65" y="2"/>
                      <a:pt x="66" y="5"/>
                      <a:pt x="67" y="7"/>
                    </a:cubicBezTo>
                    <a:cubicBezTo>
                      <a:pt x="77" y="21"/>
                      <a:pt x="86" y="35"/>
                      <a:pt x="103" y="42"/>
                    </a:cubicBezTo>
                    <a:cubicBezTo>
                      <a:pt x="106" y="43"/>
                      <a:pt x="110" y="44"/>
                      <a:pt x="114" y="45"/>
                    </a:cubicBezTo>
                    <a:cubicBezTo>
                      <a:pt x="123" y="47"/>
                      <a:pt x="131" y="46"/>
                      <a:pt x="14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schemeClr val="bg1">
                      <a:lumMod val="50000"/>
                    </a:schemeClr>
                  </a:solidFill>
                </a:endParaRPr>
              </a:p>
            </p:txBody>
          </p:sp>
          <p:sp>
            <p:nvSpPr>
              <p:cNvPr id="19" name="Freeform 28"/>
              <p:cNvSpPr>
                <a:spLocks noEditPoints="1"/>
              </p:cNvSpPr>
              <p:nvPr/>
            </p:nvSpPr>
            <p:spPr bwMode="auto">
              <a:xfrm>
                <a:off x="3722033" y="3714538"/>
                <a:ext cx="500321" cy="500687"/>
              </a:xfrm>
              <a:custGeom>
                <a:avLst/>
                <a:gdLst>
                  <a:gd name="T0" fmla="*/ 289 w 579"/>
                  <a:gd name="T1" fmla="*/ 28 h 579"/>
                  <a:gd name="T2" fmla="*/ 346 w 579"/>
                  <a:gd name="T3" fmla="*/ 4 h 579"/>
                  <a:gd name="T4" fmla="*/ 390 w 579"/>
                  <a:gd name="T5" fmla="*/ 48 h 579"/>
                  <a:gd name="T6" fmla="*/ 451 w 579"/>
                  <a:gd name="T7" fmla="*/ 48 h 579"/>
                  <a:gd name="T8" fmla="*/ 475 w 579"/>
                  <a:gd name="T9" fmla="*/ 105 h 579"/>
                  <a:gd name="T10" fmla="*/ 532 w 579"/>
                  <a:gd name="T11" fmla="*/ 128 h 579"/>
                  <a:gd name="T12" fmla="*/ 531 w 579"/>
                  <a:gd name="T13" fmla="*/ 190 h 579"/>
                  <a:gd name="T14" fmla="*/ 575 w 579"/>
                  <a:gd name="T15" fmla="*/ 233 h 579"/>
                  <a:gd name="T16" fmla="*/ 551 w 579"/>
                  <a:gd name="T17" fmla="*/ 290 h 579"/>
                  <a:gd name="T18" fmla="*/ 575 w 579"/>
                  <a:gd name="T19" fmla="*/ 347 h 579"/>
                  <a:gd name="T20" fmla="*/ 531 w 579"/>
                  <a:gd name="T21" fmla="*/ 390 h 579"/>
                  <a:gd name="T22" fmla="*/ 532 w 579"/>
                  <a:gd name="T23" fmla="*/ 452 h 579"/>
                  <a:gd name="T24" fmla="*/ 475 w 579"/>
                  <a:gd name="T25" fmla="*/ 475 h 579"/>
                  <a:gd name="T26" fmla="*/ 451 w 579"/>
                  <a:gd name="T27" fmla="*/ 532 h 579"/>
                  <a:gd name="T28" fmla="*/ 390 w 579"/>
                  <a:gd name="T29" fmla="*/ 532 h 579"/>
                  <a:gd name="T30" fmla="*/ 346 w 579"/>
                  <a:gd name="T31" fmla="*/ 575 h 579"/>
                  <a:gd name="T32" fmla="*/ 289 w 579"/>
                  <a:gd name="T33" fmla="*/ 552 h 579"/>
                  <a:gd name="T34" fmla="*/ 233 w 579"/>
                  <a:gd name="T35" fmla="*/ 575 h 579"/>
                  <a:gd name="T36" fmla="*/ 189 w 579"/>
                  <a:gd name="T37" fmla="*/ 532 h 579"/>
                  <a:gd name="T38" fmla="*/ 128 w 579"/>
                  <a:gd name="T39" fmla="*/ 532 h 579"/>
                  <a:gd name="T40" fmla="*/ 104 w 579"/>
                  <a:gd name="T41" fmla="*/ 475 h 579"/>
                  <a:gd name="T42" fmla="*/ 47 w 579"/>
                  <a:gd name="T43" fmla="*/ 452 h 579"/>
                  <a:gd name="T44" fmla="*/ 47 w 579"/>
                  <a:gd name="T45" fmla="*/ 390 h 579"/>
                  <a:gd name="T46" fmla="*/ 4 w 579"/>
                  <a:gd name="T47" fmla="*/ 347 h 579"/>
                  <a:gd name="T48" fmla="*/ 27 w 579"/>
                  <a:gd name="T49" fmla="*/ 290 h 579"/>
                  <a:gd name="T50" fmla="*/ 4 w 579"/>
                  <a:gd name="T51" fmla="*/ 233 h 579"/>
                  <a:gd name="T52" fmla="*/ 47 w 579"/>
                  <a:gd name="T53" fmla="*/ 190 h 579"/>
                  <a:gd name="T54" fmla="*/ 47 w 579"/>
                  <a:gd name="T55" fmla="*/ 128 h 579"/>
                  <a:gd name="T56" fmla="*/ 104 w 579"/>
                  <a:gd name="T57" fmla="*/ 105 h 579"/>
                  <a:gd name="T58" fmla="*/ 128 w 579"/>
                  <a:gd name="T59" fmla="*/ 48 h 579"/>
                  <a:gd name="T60" fmla="*/ 189 w 579"/>
                  <a:gd name="T61" fmla="*/ 48 h 579"/>
                  <a:gd name="T62" fmla="*/ 233 w 579"/>
                  <a:gd name="T63" fmla="*/ 4 h 579"/>
                  <a:gd name="T64" fmla="*/ 289 w 579"/>
                  <a:gd name="T65" fmla="*/ 28 h 579"/>
                  <a:gd name="T66" fmla="*/ 367 w 579"/>
                  <a:gd name="T67" fmla="*/ 103 h 579"/>
                  <a:gd name="T68" fmla="*/ 87 w 579"/>
                  <a:gd name="T69" fmla="*/ 288 h 579"/>
                  <a:gd name="T70" fmla="*/ 367 w 579"/>
                  <a:gd name="T71" fmla="*/ 477 h 579"/>
                  <a:gd name="T72" fmla="*/ 431 w 579"/>
                  <a:gd name="T73" fmla="*/ 146 h 579"/>
                  <a:gd name="T74" fmla="*/ 367 w 579"/>
                  <a:gd name="T75" fmla="*/ 103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9" h="579">
                    <a:moveTo>
                      <a:pt x="289" y="28"/>
                    </a:moveTo>
                    <a:cubicBezTo>
                      <a:pt x="308" y="29"/>
                      <a:pt x="327" y="0"/>
                      <a:pt x="346" y="4"/>
                    </a:cubicBezTo>
                    <a:cubicBezTo>
                      <a:pt x="365" y="8"/>
                      <a:pt x="371" y="42"/>
                      <a:pt x="390" y="48"/>
                    </a:cubicBezTo>
                    <a:cubicBezTo>
                      <a:pt x="407" y="56"/>
                      <a:pt x="435" y="37"/>
                      <a:pt x="451" y="48"/>
                    </a:cubicBezTo>
                    <a:cubicBezTo>
                      <a:pt x="467" y="58"/>
                      <a:pt x="460" y="92"/>
                      <a:pt x="475" y="105"/>
                    </a:cubicBezTo>
                    <a:cubicBezTo>
                      <a:pt x="487" y="119"/>
                      <a:pt x="521" y="112"/>
                      <a:pt x="532" y="128"/>
                    </a:cubicBezTo>
                    <a:cubicBezTo>
                      <a:pt x="542" y="144"/>
                      <a:pt x="523" y="172"/>
                      <a:pt x="531" y="190"/>
                    </a:cubicBezTo>
                    <a:cubicBezTo>
                      <a:pt x="537" y="208"/>
                      <a:pt x="571" y="214"/>
                      <a:pt x="575" y="233"/>
                    </a:cubicBezTo>
                    <a:cubicBezTo>
                      <a:pt x="579" y="252"/>
                      <a:pt x="550" y="271"/>
                      <a:pt x="551" y="290"/>
                    </a:cubicBezTo>
                    <a:cubicBezTo>
                      <a:pt x="550" y="309"/>
                      <a:pt x="579" y="328"/>
                      <a:pt x="575" y="347"/>
                    </a:cubicBezTo>
                    <a:cubicBezTo>
                      <a:pt x="571" y="366"/>
                      <a:pt x="538" y="372"/>
                      <a:pt x="531" y="390"/>
                    </a:cubicBezTo>
                    <a:cubicBezTo>
                      <a:pt x="523" y="407"/>
                      <a:pt x="542" y="436"/>
                      <a:pt x="532" y="452"/>
                    </a:cubicBezTo>
                    <a:cubicBezTo>
                      <a:pt x="521" y="468"/>
                      <a:pt x="487" y="461"/>
                      <a:pt x="475" y="475"/>
                    </a:cubicBezTo>
                    <a:cubicBezTo>
                      <a:pt x="460" y="488"/>
                      <a:pt x="467" y="521"/>
                      <a:pt x="451" y="532"/>
                    </a:cubicBezTo>
                    <a:cubicBezTo>
                      <a:pt x="435" y="543"/>
                      <a:pt x="407" y="523"/>
                      <a:pt x="390" y="532"/>
                    </a:cubicBezTo>
                    <a:cubicBezTo>
                      <a:pt x="372" y="538"/>
                      <a:pt x="365" y="572"/>
                      <a:pt x="346" y="575"/>
                    </a:cubicBezTo>
                    <a:cubicBezTo>
                      <a:pt x="327" y="579"/>
                      <a:pt x="309" y="550"/>
                      <a:pt x="289" y="552"/>
                    </a:cubicBezTo>
                    <a:cubicBezTo>
                      <a:pt x="270" y="550"/>
                      <a:pt x="252" y="579"/>
                      <a:pt x="233" y="575"/>
                    </a:cubicBezTo>
                    <a:cubicBezTo>
                      <a:pt x="214" y="572"/>
                      <a:pt x="207" y="538"/>
                      <a:pt x="189" y="532"/>
                    </a:cubicBezTo>
                    <a:cubicBezTo>
                      <a:pt x="172" y="523"/>
                      <a:pt x="144" y="543"/>
                      <a:pt x="128" y="532"/>
                    </a:cubicBezTo>
                    <a:cubicBezTo>
                      <a:pt x="112" y="521"/>
                      <a:pt x="119" y="488"/>
                      <a:pt x="104" y="475"/>
                    </a:cubicBezTo>
                    <a:cubicBezTo>
                      <a:pt x="92" y="461"/>
                      <a:pt x="58" y="468"/>
                      <a:pt x="47" y="452"/>
                    </a:cubicBezTo>
                    <a:cubicBezTo>
                      <a:pt x="36" y="436"/>
                      <a:pt x="56" y="407"/>
                      <a:pt x="47" y="390"/>
                    </a:cubicBezTo>
                    <a:cubicBezTo>
                      <a:pt x="41" y="372"/>
                      <a:pt x="8" y="366"/>
                      <a:pt x="4" y="347"/>
                    </a:cubicBezTo>
                    <a:cubicBezTo>
                      <a:pt x="0" y="328"/>
                      <a:pt x="29" y="309"/>
                      <a:pt x="27" y="290"/>
                    </a:cubicBezTo>
                    <a:cubicBezTo>
                      <a:pt x="29" y="271"/>
                      <a:pt x="0" y="252"/>
                      <a:pt x="4" y="233"/>
                    </a:cubicBezTo>
                    <a:cubicBezTo>
                      <a:pt x="8" y="214"/>
                      <a:pt x="41" y="208"/>
                      <a:pt x="47" y="190"/>
                    </a:cubicBezTo>
                    <a:cubicBezTo>
                      <a:pt x="56" y="172"/>
                      <a:pt x="36" y="144"/>
                      <a:pt x="47" y="128"/>
                    </a:cubicBezTo>
                    <a:cubicBezTo>
                      <a:pt x="58" y="112"/>
                      <a:pt x="92" y="119"/>
                      <a:pt x="104" y="105"/>
                    </a:cubicBezTo>
                    <a:cubicBezTo>
                      <a:pt x="119" y="92"/>
                      <a:pt x="112" y="58"/>
                      <a:pt x="128" y="48"/>
                    </a:cubicBezTo>
                    <a:cubicBezTo>
                      <a:pt x="144" y="37"/>
                      <a:pt x="172" y="56"/>
                      <a:pt x="189" y="48"/>
                    </a:cubicBezTo>
                    <a:cubicBezTo>
                      <a:pt x="207" y="42"/>
                      <a:pt x="214" y="8"/>
                      <a:pt x="233" y="4"/>
                    </a:cubicBezTo>
                    <a:cubicBezTo>
                      <a:pt x="252" y="0"/>
                      <a:pt x="270" y="29"/>
                      <a:pt x="289" y="28"/>
                    </a:cubicBezTo>
                    <a:close/>
                    <a:moveTo>
                      <a:pt x="367" y="103"/>
                    </a:moveTo>
                    <a:cubicBezTo>
                      <a:pt x="234" y="48"/>
                      <a:pt x="88" y="145"/>
                      <a:pt x="87" y="288"/>
                    </a:cubicBezTo>
                    <a:cubicBezTo>
                      <a:pt x="86" y="433"/>
                      <a:pt x="233" y="532"/>
                      <a:pt x="367" y="477"/>
                    </a:cubicBezTo>
                    <a:cubicBezTo>
                      <a:pt x="501" y="421"/>
                      <a:pt x="534" y="247"/>
                      <a:pt x="431" y="146"/>
                    </a:cubicBezTo>
                    <a:cubicBezTo>
                      <a:pt x="413" y="127"/>
                      <a:pt x="391" y="113"/>
                      <a:pt x="36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schemeClr val="bg1">
                      <a:lumMod val="50000"/>
                    </a:schemeClr>
                  </a:solidFill>
                </a:endParaRPr>
              </a:p>
            </p:txBody>
          </p:sp>
          <p:sp>
            <p:nvSpPr>
              <p:cNvPr id="20" name="Freeform 29"/>
              <p:cNvSpPr>
                <a:spLocks noEditPoints="1"/>
              </p:cNvSpPr>
              <p:nvPr/>
            </p:nvSpPr>
            <p:spPr bwMode="auto">
              <a:xfrm>
                <a:off x="3829192" y="3821698"/>
                <a:ext cx="286002" cy="287100"/>
              </a:xfrm>
              <a:custGeom>
                <a:avLst/>
                <a:gdLst>
                  <a:gd name="T0" fmla="*/ 165 w 331"/>
                  <a:gd name="T1" fmla="*/ 0 h 332"/>
                  <a:gd name="T2" fmla="*/ 331 w 331"/>
                  <a:gd name="T3" fmla="*/ 166 h 332"/>
                  <a:gd name="T4" fmla="*/ 165 w 331"/>
                  <a:gd name="T5" fmla="*/ 332 h 332"/>
                  <a:gd name="T6" fmla="*/ 0 w 331"/>
                  <a:gd name="T7" fmla="*/ 166 h 332"/>
                  <a:gd name="T8" fmla="*/ 165 w 331"/>
                  <a:gd name="T9" fmla="*/ 0 h 332"/>
                  <a:gd name="T10" fmla="*/ 176 w 331"/>
                  <a:gd name="T11" fmla="*/ 50 h 332"/>
                  <a:gd name="T12" fmla="*/ 205 w 331"/>
                  <a:gd name="T13" fmla="*/ 111 h 332"/>
                  <a:gd name="T14" fmla="*/ 272 w 331"/>
                  <a:gd name="T15" fmla="*/ 119 h 332"/>
                  <a:gd name="T16" fmla="*/ 282 w 331"/>
                  <a:gd name="T17" fmla="*/ 127 h 332"/>
                  <a:gd name="T18" fmla="*/ 279 w 331"/>
                  <a:gd name="T19" fmla="*/ 140 h 332"/>
                  <a:gd name="T20" fmla="*/ 229 w 331"/>
                  <a:gd name="T21" fmla="*/ 186 h 332"/>
                  <a:gd name="T22" fmla="*/ 242 w 331"/>
                  <a:gd name="T23" fmla="*/ 252 h 332"/>
                  <a:gd name="T24" fmla="*/ 237 w 331"/>
                  <a:gd name="T25" fmla="*/ 265 h 332"/>
                  <a:gd name="T26" fmla="*/ 224 w 331"/>
                  <a:gd name="T27" fmla="*/ 265 h 332"/>
                  <a:gd name="T28" fmla="*/ 165 w 331"/>
                  <a:gd name="T29" fmla="*/ 232 h 332"/>
                  <a:gd name="T30" fmla="*/ 106 w 331"/>
                  <a:gd name="T31" fmla="*/ 265 h 332"/>
                  <a:gd name="T32" fmla="*/ 93 w 331"/>
                  <a:gd name="T33" fmla="*/ 265 h 332"/>
                  <a:gd name="T34" fmla="*/ 89 w 331"/>
                  <a:gd name="T35" fmla="*/ 252 h 332"/>
                  <a:gd name="T36" fmla="*/ 102 w 331"/>
                  <a:gd name="T37" fmla="*/ 186 h 332"/>
                  <a:gd name="T38" fmla="*/ 52 w 331"/>
                  <a:gd name="T39" fmla="*/ 140 h 332"/>
                  <a:gd name="T40" fmla="*/ 49 w 331"/>
                  <a:gd name="T41" fmla="*/ 127 h 332"/>
                  <a:gd name="T42" fmla="*/ 59 w 331"/>
                  <a:gd name="T43" fmla="*/ 119 h 332"/>
                  <a:gd name="T44" fmla="*/ 126 w 331"/>
                  <a:gd name="T45" fmla="*/ 111 h 332"/>
                  <a:gd name="T46" fmla="*/ 154 w 331"/>
                  <a:gd name="T47" fmla="*/ 50 h 332"/>
                  <a:gd name="T48" fmla="*/ 165 w 331"/>
                  <a:gd name="T49" fmla="*/ 43 h 332"/>
                  <a:gd name="T50" fmla="*/ 176 w 331"/>
                  <a:gd name="T51" fmla="*/ 5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32">
                    <a:moveTo>
                      <a:pt x="165" y="0"/>
                    </a:moveTo>
                    <a:cubicBezTo>
                      <a:pt x="257" y="0"/>
                      <a:pt x="331" y="74"/>
                      <a:pt x="331" y="166"/>
                    </a:cubicBezTo>
                    <a:cubicBezTo>
                      <a:pt x="331" y="257"/>
                      <a:pt x="257" y="332"/>
                      <a:pt x="165" y="332"/>
                    </a:cubicBezTo>
                    <a:cubicBezTo>
                      <a:pt x="74" y="332"/>
                      <a:pt x="0" y="257"/>
                      <a:pt x="0" y="166"/>
                    </a:cubicBezTo>
                    <a:cubicBezTo>
                      <a:pt x="0" y="74"/>
                      <a:pt x="74" y="0"/>
                      <a:pt x="165" y="0"/>
                    </a:cubicBezTo>
                    <a:close/>
                    <a:moveTo>
                      <a:pt x="176" y="50"/>
                    </a:moveTo>
                    <a:cubicBezTo>
                      <a:pt x="205" y="111"/>
                      <a:pt x="205" y="111"/>
                      <a:pt x="205" y="111"/>
                    </a:cubicBezTo>
                    <a:cubicBezTo>
                      <a:pt x="272" y="119"/>
                      <a:pt x="272" y="119"/>
                      <a:pt x="272" y="119"/>
                    </a:cubicBezTo>
                    <a:cubicBezTo>
                      <a:pt x="277" y="120"/>
                      <a:pt x="281" y="123"/>
                      <a:pt x="282" y="127"/>
                    </a:cubicBezTo>
                    <a:cubicBezTo>
                      <a:pt x="284" y="132"/>
                      <a:pt x="282" y="137"/>
                      <a:pt x="279" y="140"/>
                    </a:cubicBezTo>
                    <a:cubicBezTo>
                      <a:pt x="229" y="186"/>
                      <a:pt x="229" y="186"/>
                      <a:pt x="229" y="186"/>
                    </a:cubicBezTo>
                    <a:cubicBezTo>
                      <a:pt x="242" y="252"/>
                      <a:pt x="242" y="252"/>
                      <a:pt x="242" y="252"/>
                    </a:cubicBezTo>
                    <a:cubicBezTo>
                      <a:pt x="243" y="257"/>
                      <a:pt x="241" y="262"/>
                      <a:pt x="237" y="265"/>
                    </a:cubicBezTo>
                    <a:cubicBezTo>
                      <a:pt x="234" y="267"/>
                      <a:pt x="229" y="268"/>
                      <a:pt x="224" y="265"/>
                    </a:cubicBezTo>
                    <a:cubicBezTo>
                      <a:pt x="165" y="232"/>
                      <a:pt x="165" y="232"/>
                      <a:pt x="165" y="232"/>
                    </a:cubicBezTo>
                    <a:cubicBezTo>
                      <a:pt x="106" y="265"/>
                      <a:pt x="106" y="265"/>
                      <a:pt x="106" y="265"/>
                    </a:cubicBezTo>
                    <a:cubicBezTo>
                      <a:pt x="102" y="268"/>
                      <a:pt x="97" y="267"/>
                      <a:pt x="93" y="265"/>
                    </a:cubicBezTo>
                    <a:cubicBezTo>
                      <a:pt x="89" y="262"/>
                      <a:pt x="88" y="257"/>
                      <a:pt x="89" y="252"/>
                    </a:cubicBezTo>
                    <a:cubicBezTo>
                      <a:pt x="102" y="186"/>
                      <a:pt x="102" y="186"/>
                      <a:pt x="102" y="186"/>
                    </a:cubicBezTo>
                    <a:cubicBezTo>
                      <a:pt x="52" y="140"/>
                      <a:pt x="52" y="140"/>
                      <a:pt x="52" y="140"/>
                    </a:cubicBezTo>
                    <a:cubicBezTo>
                      <a:pt x="48" y="137"/>
                      <a:pt x="47" y="132"/>
                      <a:pt x="49" y="127"/>
                    </a:cubicBezTo>
                    <a:cubicBezTo>
                      <a:pt x="50" y="123"/>
                      <a:pt x="54" y="120"/>
                      <a:pt x="59" y="119"/>
                    </a:cubicBezTo>
                    <a:cubicBezTo>
                      <a:pt x="126" y="111"/>
                      <a:pt x="126" y="111"/>
                      <a:pt x="126" y="111"/>
                    </a:cubicBezTo>
                    <a:cubicBezTo>
                      <a:pt x="154" y="50"/>
                      <a:pt x="154" y="50"/>
                      <a:pt x="154" y="50"/>
                    </a:cubicBezTo>
                    <a:cubicBezTo>
                      <a:pt x="156" y="45"/>
                      <a:pt x="161" y="43"/>
                      <a:pt x="165" y="43"/>
                    </a:cubicBezTo>
                    <a:cubicBezTo>
                      <a:pt x="170" y="43"/>
                      <a:pt x="174" y="45"/>
                      <a:pt x="176"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schemeClr val="bg1">
                      <a:lumMod val="50000"/>
                    </a:schemeClr>
                  </a:solidFill>
                </a:endParaRPr>
              </a:p>
            </p:txBody>
          </p:sp>
        </p:grpSp>
      </p:grpSp>
      <p:grpSp>
        <p:nvGrpSpPr>
          <p:cNvPr id="21" name="组合 20"/>
          <p:cNvGrpSpPr/>
          <p:nvPr/>
        </p:nvGrpSpPr>
        <p:grpSpPr>
          <a:xfrm>
            <a:off x="6074470" y="2444973"/>
            <a:ext cx="1455320" cy="1500701"/>
            <a:chOff x="6074470" y="2444973"/>
            <a:chExt cx="1455320" cy="1500701"/>
          </a:xfrm>
        </p:grpSpPr>
        <p:sp>
          <p:nvSpPr>
            <p:cNvPr id="22" name="任意多边形 29"/>
            <p:cNvSpPr/>
            <p:nvPr/>
          </p:nvSpPr>
          <p:spPr bwMode="auto">
            <a:xfrm>
              <a:off x="6074470" y="2444973"/>
              <a:ext cx="1455320" cy="1500701"/>
            </a:xfrm>
            <a:custGeom>
              <a:avLst/>
              <a:gdLst>
                <a:gd name="connsiteX0" fmla="*/ 363617 w 1455320"/>
                <a:gd name="connsiteY0" fmla="*/ 0 h 1500701"/>
                <a:gd name="connsiteX1" fmla="*/ 474284 w 1455320"/>
                <a:gd name="connsiteY1" fmla="*/ 94781 h 1500701"/>
                <a:gd name="connsiteX2" fmla="*/ 1407041 w 1455320"/>
                <a:gd name="connsiteY2" fmla="*/ 1026796 h 1500701"/>
                <a:gd name="connsiteX3" fmla="*/ 1412310 w 1455320"/>
                <a:gd name="connsiteY3" fmla="*/ 1179499 h 1500701"/>
                <a:gd name="connsiteX4" fmla="*/ 1090852 w 1455320"/>
                <a:gd name="connsiteY4" fmla="*/ 1474373 h 1500701"/>
                <a:gd name="connsiteX5" fmla="*/ 1117201 w 1455320"/>
                <a:gd name="connsiteY5" fmla="*/ 1500701 h 1500701"/>
                <a:gd name="connsiteX6" fmla="*/ 1053963 w 1455320"/>
                <a:gd name="connsiteY6" fmla="*/ 1500701 h 1500701"/>
                <a:gd name="connsiteX7" fmla="*/ 1064503 w 1455320"/>
                <a:gd name="connsiteY7" fmla="*/ 1490170 h 1500701"/>
                <a:gd name="connsiteX8" fmla="*/ 695616 w 1455320"/>
                <a:gd name="connsiteY8" fmla="*/ 1116311 h 1500701"/>
                <a:gd name="connsiteX9" fmla="*/ 384697 w 1455320"/>
                <a:gd name="connsiteY9" fmla="*/ 1442779 h 1500701"/>
                <a:gd name="connsiteX10" fmla="*/ 368887 w 1455320"/>
                <a:gd name="connsiteY10" fmla="*/ 1495436 h 1500701"/>
                <a:gd name="connsiteX11" fmla="*/ 279300 w 1455320"/>
                <a:gd name="connsiteY11" fmla="*/ 1495436 h 1500701"/>
                <a:gd name="connsiteX12" fmla="*/ 0 w 1455320"/>
                <a:gd name="connsiteY12" fmla="*/ 1211092 h 1500701"/>
                <a:gd name="connsiteX13" fmla="*/ 5270 w 1455320"/>
                <a:gd name="connsiteY13" fmla="*/ 1163702 h 1500701"/>
                <a:gd name="connsiteX14" fmla="*/ 10540 w 1455320"/>
                <a:gd name="connsiteY14" fmla="*/ 1168967 h 1500701"/>
                <a:gd name="connsiteX15" fmla="*/ 326729 w 1455320"/>
                <a:gd name="connsiteY15" fmla="*/ 837233 h 1500701"/>
                <a:gd name="connsiteX16" fmla="*/ 326729 w 1455320"/>
                <a:gd name="connsiteY16" fmla="*/ 731921 h 1500701"/>
                <a:gd name="connsiteX17" fmla="*/ 57968 w 1455320"/>
                <a:gd name="connsiteY17" fmla="*/ 468640 h 1500701"/>
                <a:gd name="connsiteX18" fmla="*/ 5270 w 1455320"/>
                <a:gd name="connsiteY18" fmla="*/ 458109 h 1500701"/>
                <a:gd name="connsiteX19" fmla="*/ 5270 w 1455320"/>
                <a:gd name="connsiteY19" fmla="*/ 405453 h 1500701"/>
                <a:gd name="connsiteX20" fmla="*/ 363617 w 1455320"/>
                <a:gd name="connsiteY20" fmla="*/ 0 h 150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55320" h="1500701">
                  <a:moveTo>
                    <a:pt x="363617" y="0"/>
                  </a:moveTo>
                  <a:cubicBezTo>
                    <a:pt x="421585" y="47391"/>
                    <a:pt x="447934" y="68453"/>
                    <a:pt x="474284" y="94781"/>
                  </a:cubicBezTo>
                  <a:cubicBezTo>
                    <a:pt x="785203" y="405453"/>
                    <a:pt x="1096122" y="716124"/>
                    <a:pt x="1407041" y="1026796"/>
                  </a:cubicBezTo>
                  <a:cubicBezTo>
                    <a:pt x="1465009" y="1079452"/>
                    <a:pt x="1475548" y="1121577"/>
                    <a:pt x="1412310" y="1179499"/>
                  </a:cubicBezTo>
                  <a:cubicBezTo>
                    <a:pt x="1306914" y="1269014"/>
                    <a:pt x="1206788" y="1369061"/>
                    <a:pt x="1090852" y="1474373"/>
                  </a:cubicBezTo>
                  <a:cubicBezTo>
                    <a:pt x="1101391" y="1484904"/>
                    <a:pt x="1106661" y="1490170"/>
                    <a:pt x="1117201" y="1500701"/>
                  </a:cubicBezTo>
                  <a:cubicBezTo>
                    <a:pt x="1117201" y="1500701"/>
                    <a:pt x="1117201" y="1500701"/>
                    <a:pt x="1053963" y="1500701"/>
                  </a:cubicBezTo>
                  <a:cubicBezTo>
                    <a:pt x="1059233" y="1495436"/>
                    <a:pt x="1059233" y="1495436"/>
                    <a:pt x="1064503" y="1490170"/>
                  </a:cubicBezTo>
                  <a:cubicBezTo>
                    <a:pt x="943297" y="1374326"/>
                    <a:pt x="827361" y="1253217"/>
                    <a:pt x="695616" y="1116311"/>
                  </a:cubicBezTo>
                  <a:cubicBezTo>
                    <a:pt x="584950" y="1226889"/>
                    <a:pt x="484823" y="1332201"/>
                    <a:pt x="384697" y="1442779"/>
                  </a:cubicBezTo>
                  <a:cubicBezTo>
                    <a:pt x="374157" y="1453311"/>
                    <a:pt x="368887" y="1474373"/>
                    <a:pt x="368887" y="1495436"/>
                  </a:cubicBezTo>
                  <a:cubicBezTo>
                    <a:pt x="368887" y="1495436"/>
                    <a:pt x="368887" y="1495436"/>
                    <a:pt x="279300" y="1495436"/>
                  </a:cubicBezTo>
                  <a:cubicBezTo>
                    <a:pt x="179174" y="1390123"/>
                    <a:pt x="89587" y="1300608"/>
                    <a:pt x="0" y="1211092"/>
                  </a:cubicBezTo>
                  <a:cubicBezTo>
                    <a:pt x="0" y="1211092"/>
                    <a:pt x="0" y="1211092"/>
                    <a:pt x="5270" y="1163702"/>
                  </a:cubicBezTo>
                  <a:cubicBezTo>
                    <a:pt x="5270" y="1163702"/>
                    <a:pt x="5270" y="1168967"/>
                    <a:pt x="10540" y="1168967"/>
                  </a:cubicBezTo>
                  <a:cubicBezTo>
                    <a:pt x="126476" y="1042592"/>
                    <a:pt x="226602" y="937280"/>
                    <a:pt x="326729" y="837233"/>
                  </a:cubicBezTo>
                  <a:cubicBezTo>
                    <a:pt x="368887" y="800374"/>
                    <a:pt x="363617" y="768780"/>
                    <a:pt x="326729" y="731921"/>
                  </a:cubicBezTo>
                  <a:cubicBezTo>
                    <a:pt x="237142" y="647671"/>
                    <a:pt x="147555" y="552890"/>
                    <a:pt x="57968" y="468640"/>
                  </a:cubicBezTo>
                  <a:cubicBezTo>
                    <a:pt x="47429" y="458109"/>
                    <a:pt x="26349" y="458109"/>
                    <a:pt x="5270" y="458109"/>
                  </a:cubicBezTo>
                  <a:cubicBezTo>
                    <a:pt x="5270" y="458109"/>
                    <a:pt x="5270" y="458109"/>
                    <a:pt x="5270" y="405453"/>
                  </a:cubicBezTo>
                  <a:cubicBezTo>
                    <a:pt x="137015" y="258015"/>
                    <a:pt x="247682" y="131641"/>
                    <a:pt x="363617" y="0"/>
                  </a:cubicBezTo>
                  <a:close/>
                </a:path>
              </a:pathLst>
            </a:custGeom>
            <a:solidFill>
              <a:srgbClr val="41B8A5"/>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schemeClr val="bg1">
                    <a:lumMod val="50000"/>
                  </a:schemeClr>
                </a:solidFill>
              </a:endParaRPr>
            </a:p>
          </p:txBody>
        </p:sp>
        <p:grpSp>
          <p:nvGrpSpPr>
            <p:cNvPr id="23" name="组合 22"/>
            <p:cNvGrpSpPr>
              <a:grpSpLocks noChangeAspect="1"/>
            </p:cNvGrpSpPr>
            <p:nvPr/>
          </p:nvGrpSpPr>
          <p:grpSpPr>
            <a:xfrm>
              <a:off x="6594687" y="3110690"/>
              <a:ext cx="312886" cy="266228"/>
              <a:chOff x="7909299" y="3772690"/>
              <a:chExt cx="667095" cy="567616"/>
            </a:xfrm>
            <a:solidFill>
              <a:schemeClr val="bg1"/>
            </a:solidFill>
          </p:grpSpPr>
          <p:sp>
            <p:nvSpPr>
              <p:cNvPr id="24" name="Freeform 16"/>
              <p:cNvSpPr>
                <a:spLocks noEditPoints="1"/>
              </p:cNvSpPr>
              <p:nvPr/>
            </p:nvSpPr>
            <p:spPr bwMode="auto">
              <a:xfrm>
                <a:off x="7909299" y="3772690"/>
                <a:ext cx="623207" cy="567616"/>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schemeClr val="bg1">
                      <a:lumMod val="50000"/>
                    </a:schemeClr>
                  </a:solidFill>
                </a:endParaRPr>
              </a:p>
            </p:txBody>
          </p:sp>
          <p:sp>
            <p:nvSpPr>
              <p:cNvPr id="25" name="Freeform 17"/>
              <p:cNvSpPr>
                <a:spLocks noEditPoints="1"/>
              </p:cNvSpPr>
              <p:nvPr/>
            </p:nvSpPr>
            <p:spPr bwMode="auto">
              <a:xfrm>
                <a:off x="7980982" y="3772690"/>
                <a:ext cx="595412" cy="551158"/>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schemeClr val="bg1">
                      <a:lumMod val="50000"/>
                    </a:schemeClr>
                  </a:solidFill>
                </a:endParaRPr>
              </a:p>
            </p:txBody>
          </p:sp>
        </p:grpSp>
      </p:grpSp>
      <p:grpSp>
        <p:nvGrpSpPr>
          <p:cNvPr id="26" name="组合 25"/>
          <p:cNvGrpSpPr/>
          <p:nvPr/>
        </p:nvGrpSpPr>
        <p:grpSpPr>
          <a:xfrm>
            <a:off x="4610101" y="2464536"/>
            <a:ext cx="1467165" cy="1475548"/>
            <a:chOff x="4610101" y="2464536"/>
            <a:chExt cx="1467165" cy="1475548"/>
          </a:xfrm>
        </p:grpSpPr>
        <p:sp>
          <p:nvSpPr>
            <p:cNvPr id="27" name="Freeform 5"/>
            <p:cNvSpPr/>
            <p:nvPr/>
          </p:nvSpPr>
          <p:spPr bwMode="auto">
            <a:xfrm>
              <a:off x="4610101" y="2464536"/>
              <a:ext cx="1467165" cy="1475548"/>
            </a:xfrm>
            <a:custGeom>
              <a:avLst/>
              <a:gdLst>
                <a:gd name="T0" fmla="*/ 82 w 278"/>
                <a:gd name="T1" fmla="*/ 278 h 280"/>
                <a:gd name="T2" fmla="*/ 149 w 278"/>
                <a:gd name="T3" fmla="*/ 209 h 280"/>
                <a:gd name="T4" fmla="*/ 209 w 278"/>
                <a:gd name="T5" fmla="*/ 272 h 280"/>
                <a:gd name="T6" fmla="*/ 210 w 278"/>
                <a:gd name="T7" fmla="*/ 279 h 280"/>
                <a:gd name="T8" fmla="*/ 221 w 278"/>
                <a:gd name="T9" fmla="*/ 280 h 280"/>
                <a:gd name="T10" fmla="*/ 276 w 278"/>
                <a:gd name="T11" fmla="*/ 224 h 280"/>
                <a:gd name="T12" fmla="*/ 277 w 278"/>
                <a:gd name="T13" fmla="*/ 226 h 280"/>
                <a:gd name="T14" fmla="*/ 278 w 278"/>
                <a:gd name="T15" fmla="*/ 217 h 280"/>
                <a:gd name="T16" fmla="*/ 217 w 278"/>
                <a:gd name="T17" fmla="*/ 153 h 280"/>
                <a:gd name="T18" fmla="*/ 218 w 278"/>
                <a:gd name="T19" fmla="*/ 137 h 280"/>
                <a:gd name="T20" fmla="*/ 270 w 278"/>
                <a:gd name="T21" fmla="*/ 85 h 280"/>
                <a:gd name="T22" fmla="*/ 278 w 278"/>
                <a:gd name="T23" fmla="*/ 83 h 280"/>
                <a:gd name="T24" fmla="*/ 278 w 278"/>
                <a:gd name="T25" fmla="*/ 73 h 280"/>
                <a:gd name="T26" fmla="*/ 276 w 278"/>
                <a:gd name="T27" fmla="*/ 76 h 280"/>
                <a:gd name="T28" fmla="*/ 211 w 278"/>
                <a:gd name="T29" fmla="*/ 0 h 280"/>
                <a:gd name="T30" fmla="*/ 202 w 278"/>
                <a:gd name="T31" fmla="*/ 3 h 280"/>
                <a:gd name="T32" fmla="*/ 8 w 278"/>
                <a:gd name="T33" fmla="*/ 196 h 280"/>
                <a:gd name="T34" fmla="*/ 10 w 278"/>
                <a:gd name="T35" fmla="*/ 216 h 280"/>
                <a:gd name="T36" fmla="*/ 75 w 278"/>
                <a:gd name="T37" fmla="*/ 279 h 280"/>
                <a:gd name="T38" fmla="*/ 83 w 278"/>
                <a:gd name="T39" fmla="*/ 279 h 280"/>
                <a:gd name="T40" fmla="*/ 82 w 278"/>
                <a:gd name="T41" fmla="*/ 27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8" h="280">
                  <a:moveTo>
                    <a:pt x="82" y="278"/>
                  </a:moveTo>
                  <a:cubicBezTo>
                    <a:pt x="102" y="257"/>
                    <a:pt x="124" y="235"/>
                    <a:pt x="149" y="209"/>
                  </a:cubicBezTo>
                  <a:cubicBezTo>
                    <a:pt x="169" y="229"/>
                    <a:pt x="189" y="250"/>
                    <a:pt x="209" y="272"/>
                  </a:cubicBezTo>
                  <a:cubicBezTo>
                    <a:pt x="210" y="273"/>
                    <a:pt x="211" y="276"/>
                    <a:pt x="210" y="279"/>
                  </a:cubicBezTo>
                  <a:cubicBezTo>
                    <a:pt x="221" y="280"/>
                    <a:pt x="221" y="280"/>
                    <a:pt x="221" y="280"/>
                  </a:cubicBezTo>
                  <a:cubicBezTo>
                    <a:pt x="242" y="259"/>
                    <a:pt x="260" y="241"/>
                    <a:pt x="276" y="224"/>
                  </a:cubicBezTo>
                  <a:cubicBezTo>
                    <a:pt x="277" y="225"/>
                    <a:pt x="277" y="225"/>
                    <a:pt x="277" y="226"/>
                  </a:cubicBezTo>
                  <a:cubicBezTo>
                    <a:pt x="278" y="217"/>
                    <a:pt x="278" y="217"/>
                    <a:pt x="278" y="217"/>
                  </a:cubicBezTo>
                  <a:cubicBezTo>
                    <a:pt x="255" y="194"/>
                    <a:pt x="236" y="174"/>
                    <a:pt x="217" y="153"/>
                  </a:cubicBezTo>
                  <a:cubicBezTo>
                    <a:pt x="214" y="150"/>
                    <a:pt x="215" y="140"/>
                    <a:pt x="218" y="137"/>
                  </a:cubicBezTo>
                  <a:cubicBezTo>
                    <a:pt x="234" y="119"/>
                    <a:pt x="252" y="101"/>
                    <a:pt x="270" y="85"/>
                  </a:cubicBezTo>
                  <a:cubicBezTo>
                    <a:pt x="272" y="83"/>
                    <a:pt x="275" y="83"/>
                    <a:pt x="278" y="83"/>
                  </a:cubicBezTo>
                  <a:cubicBezTo>
                    <a:pt x="278" y="73"/>
                    <a:pt x="278" y="73"/>
                    <a:pt x="278" y="73"/>
                  </a:cubicBezTo>
                  <a:cubicBezTo>
                    <a:pt x="277" y="74"/>
                    <a:pt x="277" y="75"/>
                    <a:pt x="276" y="76"/>
                  </a:cubicBezTo>
                  <a:cubicBezTo>
                    <a:pt x="252" y="48"/>
                    <a:pt x="231" y="23"/>
                    <a:pt x="211" y="0"/>
                  </a:cubicBezTo>
                  <a:cubicBezTo>
                    <a:pt x="205" y="2"/>
                    <a:pt x="203" y="3"/>
                    <a:pt x="202" y="3"/>
                  </a:cubicBezTo>
                  <a:cubicBezTo>
                    <a:pt x="138" y="68"/>
                    <a:pt x="73" y="132"/>
                    <a:pt x="8" y="196"/>
                  </a:cubicBezTo>
                  <a:cubicBezTo>
                    <a:pt x="0" y="204"/>
                    <a:pt x="3" y="210"/>
                    <a:pt x="10" y="216"/>
                  </a:cubicBezTo>
                  <a:cubicBezTo>
                    <a:pt x="30" y="235"/>
                    <a:pt x="50" y="255"/>
                    <a:pt x="75" y="279"/>
                  </a:cubicBezTo>
                  <a:cubicBezTo>
                    <a:pt x="83" y="279"/>
                    <a:pt x="83" y="279"/>
                    <a:pt x="83" y="279"/>
                  </a:cubicBezTo>
                  <a:cubicBezTo>
                    <a:pt x="82" y="278"/>
                    <a:pt x="82" y="278"/>
                    <a:pt x="82" y="278"/>
                  </a:cubicBezTo>
                  <a:close/>
                </a:path>
              </a:pathLst>
            </a:custGeom>
            <a:solidFill>
              <a:srgbClr val="41B8A5"/>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lumMod val="50000"/>
                  </a:schemeClr>
                </a:solidFill>
              </a:endParaRPr>
            </a:p>
          </p:txBody>
        </p:sp>
        <p:grpSp>
          <p:nvGrpSpPr>
            <p:cNvPr id="28" name="组合 27"/>
            <p:cNvGrpSpPr/>
            <p:nvPr/>
          </p:nvGrpSpPr>
          <p:grpSpPr>
            <a:xfrm>
              <a:off x="5321157" y="3076175"/>
              <a:ext cx="295624" cy="295912"/>
              <a:chOff x="5240338" y="2657475"/>
              <a:chExt cx="1630363" cy="1631951"/>
            </a:xfrm>
            <a:solidFill>
              <a:schemeClr val="bg1"/>
            </a:solidFill>
          </p:grpSpPr>
          <p:sp>
            <p:nvSpPr>
              <p:cNvPr id="29" name="Freeform 5"/>
              <p:cNvSpPr/>
              <p:nvPr/>
            </p:nvSpPr>
            <p:spPr bwMode="auto">
              <a:xfrm>
                <a:off x="5240338" y="2735263"/>
                <a:ext cx="1552575" cy="1554163"/>
              </a:xfrm>
              <a:custGeom>
                <a:avLst/>
                <a:gdLst>
                  <a:gd name="T0" fmla="*/ 391 w 517"/>
                  <a:gd name="T1" fmla="*/ 73 h 519"/>
                  <a:gd name="T2" fmla="*/ 346 w 517"/>
                  <a:gd name="T3" fmla="*/ 101 h 519"/>
                  <a:gd name="T4" fmla="*/ 325 w 517"/>
                  <a:gd name="T5" fmla="*/ 98 h 519"/>
                  <a:gd name="T6" fmla="*/ 122 w 517"/>
                  <a:gd name="T7" fmla="*/ 151 h 519"/>
                  <a:gd name="T8" fmla="*/ 125 w 517"/>
                  <a:gd name="T9" fmla="*/ 369 h 519"/>
                  <a:gd name="T10" fmla="*/ 332 w 517"/>
                  <a:gd name="T11" fmla="*/ 416 h 519"/>
                  <a:gd name="T12" fmla="*/ 421 w 517"/>
                  <a:gd name="T13" fmla="*/ 197 h 519"/>
                  <a:gd name="T14" fmla="*/ 425 w 517"/>
                  <a:gd name="T15" fmla="*/ 155 h 519"/>
                  <a:gd name="T16" fmla="*/ 443 w 517"/>
                  <a:gd name="T17" fmla="*/ 127 h 519"/>
                  <a:gd name="T18" fmla="*/ 444 w 517"/>
                  <a:gd name="T19" fmla="*/ 398 h 519"/>
                  <a:gd name="T20" fmla="*/ 113 w 517"/>
                  <a:gd name="T21" fmla="*/ 438 h 519"/>
                  <a:gd name="T22" fmla="*/ 88 w 517"/>
                  <a:gd name="T23" fmla="*/ 101 h 519"/>
                  <a:gd name="T24" fmla="*/ 391 w 517"/>
                  <a:gd name="T25" fmla="*/ 73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7" h="519">
                    <a:moveTo>
                      <a:pt x="391" y="73"/>
                    </a:moveTo>
                    <a:cubicBezTo>
                      <a:pt x="376" y="83"/>
                      <a:pt x="361" y="93"/>
                      <a:pt x="346" y="101"/>
                    </a:cubicBezTo>
                    <a:cubicBezTo>
                      <a:pt x="340" y="103"/>
                      <a:pt x="331" y="100"/>
                      <a:pt x="325" y="98"/>
                    </a:cubicBezTo>
                    <a:cubicBezTo>
                      <a:pt x="252" y="68"/>
                      <a:pt x="166" y="91"/>
                      <a:pt x="122" y="151"/>
                    </a:cubicBezTo>
                    <a:cubicBezTo>
                      <a:pt x="72" y="219"/>
                      <a:pt x="73" y="305"/>
                      <a:pt x="125" y="369"/>
                    </a:cubicBezTo>
                    <a:cubicBezTo>
                      <a:pt x="174" y="429"/>
                      <a:pt x="261" y="449"/>
                      <a:pt x="332" y="416"/>
                    </a:cubicBezTo>
                    <a:cubicBezTo>
                      <a:pt x="413" y="379"/>
                      <a:pt x="454" y="279"/>
                      <a:pt x="421" y="197"/>
                    </a:cubicBezTo>
                    <a:cubicBezTo>
                      <a:pt x="414" y="181"/>
                      <a:pt x="415" y="169"/>
                      <a:pt x="425" y="155"/>
                    </a:cubicBezTo>
                    <a:cubicBezTo>
                      <a:pt x="432" y="146"/>
                      <a:pt x="437" y="136"/>
                      <a:pt x="443" y="127"/>
                    </a:cubicBezTo>
                    <a:cubicBezTo>
                      <a:pt x="491" y="165"/>
                      <a:pt x="517" y="302"/>
                      <a:pt x="444" y="398"/>
                    </a:cubicBezTo>
                    <a:cubicBezTo>
                      <a:pt x="366" y="501"/>
                      <a:pt x="209" y="519"/>
                      <a:pt x="113" y="438"/>
                    </a:cubicBezTo>
                    <a:cubicBezTo>
                      <a:pt x="0" y="343"/>
                      <a:pt x="9" y="187"/>
                      <a:pt x="88" y="101"/>
                    </a:cubicBezTo>
                    <a:cubicBezTo>
                      <a:pt x="181" y="0"/>
                      <a:pt x="336" y="17"/>
                      <a:pt x="391"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schemeClr val="bg1">
                      <a:lumMod val="50000"/>
                    </a:schemeClr>
                  </a:solidFill>
                </a:endParaRPr>
              </a:p>
            </p:txBody>
          </p:sp>
          <p:sp>
            <p:nvSpPr>
              <p:cNvPr id="30" name="Freeform 6"/>
              <p:cNvSpPr/>
              <p:nvPr/>
            </p:nvSpPr>
            <p:spPr bwMode="auto">
              <a:xfrm>
                <a:off x="5618163" y="3103563"/>
                <a:ext cx="793750" cy="793750"/>
              </a:xfrm>
              <a:custGeom>
                <a:avLst/>
                <a:gdLst>
                  <a:gd name="T0" fmla="*/ 132 w 264"/>
                  <a:gd name="T1" fmla="*/ 265 h 265"/>
                  <a:gd name="T2" fmla="*/ 3 w 264"/>
                  <a:gd name="T3" fmla="*/ 128 h 265"/>
                  <a:gd name="T4" fmla="*/ 141 w 264"/>
                  <a:gd name="T5" fmla="*/ 5 h 265"/>
                  <a:gd name="T6" fmla="*/ 161 w 264"/>
                  <a:gd name="T7" fmla="*/ 8 h 265"/>
                  <a:gd name="T8" fmla="*/ 168 w 264"/>
                  <a:gd name="T9" fmla="*/ 27 h 265"/>
                  <a:gd name="T10" fmla="*/ 156 w 264"/>
                  <a:gd name="T11" fmla="*/ 50 h 265"/>
                  <a:gd name="T12" fmla="*/ 135 w 264"/>
                  <a:gd name="T13" fmla="*/ 63 h 265"/>
                  <a:gd name="T14" fmla="*/ 60 w 264"/>
                  <a:gd name="T15" fmla="*/ 131 h 265"/>
                  <a:gd name="T16" fmla="*/ 124 w 264"/>
                  <a:gd name="T17" fmla="*/ 207 h 265"/>
                  <a:gd name="T18" fmla="*/ 205 w 264"/>
                  <a:gd name="T19" fmla="*/ 136 h 265"/>
                  <a:gd name="T20" fmla="*/ 224 w 264"/>
                  <a:gd name="T21" fmla="*/ 110 h 265"/>
                  <a:gd name="T22" fmla="*/ 226 w 264"/>
                  <a:gd name="T23" fmla="*/ 109 h 265"/>
                  <a:gd name="T24" fmla="*/ 254 w 264"/>
                  <a:gd name="T25" fmla="*/ 97 h 265"/>
                  <a:gd name="T26" fmla="*/ 263 w 264"/>
                  <a:gd name="T27" fmla="*/ 135 h 265"/>
                  <a:gd name="T28" fmla="*/ 132 w 264"/>
                  <a:gd name="T29"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4" h="265">
                    <a:moveTo>
                      <a:pt x="132" y="265"/>
                    </a:moveTo>
                    <a:cubicBezTo>
                      <a:pt x="57" y="265"/>
                      <a:pt x="0" y="205"/>
                      <a:pt x="3" y="128"/>
                    </a:cubicBezTo>
                    <a:cubicBezTo>
                      <a:pt x="5" y="58"/>
                      <a:pt x="70" y="0"/>
                      <a:pt x="141" y="5"/>
                    </a:cubicBezTo>
                    <a:cubicBezTo>
                      <a:pt x="148" y="6"/>
                      <a:pt x="155" y="7"/>
                      <a:pt x="161" y="8"/>
                    </a:cubicBezTo>
                    <a:cubicBezTo>
                      <a:pt x="173" y="11"/>
                      <a:pt x="175" y="17"/>
                      <a:pt x="168" y="27"/>
                    </a:cubicBezTo>
                    <a:cubicBezTo>
                      <a:pt x="164" y="34"/>
                      <a:pt x="159" y="42"/>
                      <a:pt x="156" y="50"/>
                    </a:cubicBezTo>
                    <a:cubicBezTo>
                      <a:pt x="152" y="60"/>
                      <a:pt x="147" y="63"/>
                      <a:pt x="135" y="63"/>
                    </a:cubicBezTo>
                    <a:cubicBezTo>
                      <a:pt x="94" y="63"/>
                      <a:pt x="63" y="92"/>
                      <a:pt x="60" y="131"/>
                    </a:cubicBezTo>
                    <a:cubicBezTo>
                      <a:pt x="57" y="167"/>
                      <a:pt x="85" y="200"/>
                      <a:pt x="124" y="207"/>
                    </a:cubicBezTo>
                    <a:cubicBezTo>
                      <a:pt x="164" y="214"/>
                      <a:pt x="204" y="180"/>
                      <a:pt x="205" y="136"/>
                    </a:cubicBezTo>
                    <a:cubicBezTo>
                      <a:pt x="205" y="120"/>
                      <a:pt x="209" y="113"/>
                      <a:pt x="224" y="110"/>
                    </a:cubicBezTo>
                    <a:cubicBezTo>
                      <a:pt x="225" y="110"/>
                      <a:pt x="225" y="109"/>
                      <a:pt x="226" y="109"/>
                    </a:cubicBezTo>
                    <a:cubicBezTo>
                      <a:pt x="235" y="105"/>
                      <a:pt x="244" y="101"/>
                      <a:pt x="254" y="97"/>
                    </a:cubicBezTo>
                    <a:cubicBezTo>
                      <a:pt x="257" y="109"/>
                      <a:pt x="263" y="122"/>
                      <a:pt x="263" y="135"/>
                    </a:cubicBezTo>
                    <a:cubicBezTo>
                      <a:pt x="264" y="207"/>
                      <a:pt x="205" y="265"/>
                      <a:pt x="132" y="2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schemeClr val="bg1">
                      <a:lumMod val="50000"/>
                    </a:schemeClr>
                  </a:solidFill>
                </a:endParaRPr>
              </a:p>
            </p:txBody>
          </p:sp>
          <p:sp>
            <p:nvSpPr>
              <p:cNvPr id="31" name="Freeform 7"/>
              <p:cNvSpPr/>
              <p:nvPr/>
            </p:nvSpPr>
            <p:spPr bwMode="auto">
              <a:xfrm>
                <a:off x="6018213" y="2657475"/>
                <a:ext cx="852488" cy="850900"/>
              </a:xfrm>
              <a:custGeom>
                <a:avLst/>
                <a:gdLst>
                  <a:gd name="T0" fmla="*/ 0 w 284"/>
                  <a:gd name="T1" fmla="*/ 280 h 284"/>
                  <a:gd name="T2" fmla="*/ 10 w 284"/>
                  <a:gd name="T3" fmla="*/ 266 h 284"/>
                  <a:gd name="T4" fmla="*/ 31 w 284"/>
                  <a:gd name="T5" fmla="*/ 214 h 284"/>
                  <a:gd name="T6" fmla="*/ 68 w 284"/>
                  <a:gd name="T7" fmla="*/ 156 h 284"/>
                  <a:gd name="T8" fmla="*/ 165 w 284"/>
                  <a:gd name="T9" fmla="*/ 97 h 284"/>
                  <a:gd name="T10" fmla="*/ 186 w 284"/>
                  <a:gd name="T11" fmla="*/ 62 h 284"/>
                  <a:gd name="T12" fmla="*/ 186 w 284"/>
                  <a:gd name="T13" fmla="*/ 41 h 284"/>
                  <a:gd name="T14" fmla="*/ 216 w 284"/>
                  <a:gd name="T15" fmla="*/ 2 h 284"/>
                  <a:gd name="T16" fmla="*/ 249 w 284"/>
                  <a:gd name="T17" fmla="*/ 34 h 284"/>
                  <a:gd name="T18" fmla="*/ 282 w 284"/>
                  <a:gd name="T19" fmla="*/ 68 h 284"/>
                  <a:gd name="T20" fmla="*/ 243 w 284"/>
                  <a:gd name="T21" fmla="*/ 97 h 284"/>
                  <a:gd name="T22" fmla="*/ 175 w 284"/>
                  <a:gd name="T23" fmla="*/ 142 h 284"/>
                  <a:gd name="T24" fmla="*/ 102 w 284"/>
                  <a:gd name="T25" fmla="*/ 240 h 284"/>
                  <a:gd name="T26" fmla="*/ 69 w 284"/>
                  <a:gd name="T27" fmla="*/ 253 h 284"/>
                  <a:gd name="T28" fmla="*/ 19 w 284"/>
                  <a:gd name="T29" fmla="*/ 273 h 284"/>
                  <a:gd name="T30" fmla="*/ 4 w 284"/>
                  <a:gd name="T31" fmla="*/ 284 h 284"/>
                  <a:gd name="T32" fmla="*/ 0 w 284"/>
                  <a:gd name="T33" fmla="*/ 28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280"/>
                    </a:moveTo>
                    <a:cubicBezTo>
                      <a:pt x="4" y="275"/>
                      <a:pt x="6" y="270"/>
                      <a:pt x="10" y="266"/>
                    </a:cubicBezTo>
                    <a:cubicBezTo>
                      <a:pt x="23" y="251"/>
                      <a:pt x="31" y="236"/>
                      <a:pt x="31" y="214"/>
                    </a:cubicBezTo>
                    <a:cubicBezTo>
                      <a:pt x="31" y="189"/>
                      <a:pt x="48" y="169"/>
                      <a:pt x="68" y="156"/>
                    </a:cubicBezTo>
                    <a:cubicBezTo>
                      <a:pt x="100" y="134"/>
                      <a:pt x="132" y="115"/>
                      <a:pt x="165" y="97"/>
                    </a:cubicBezTo>
                    <a:cubicBezTo>
                      <a:pt x="180" y="89"/>
                      <a:pt x="188" y="79"/>
                      <a:pt x="186" y="62"/>
                    </a:cubicBezTo>
                    <a:cubicBezTo>
                      <a:pt x="185" y="55"/>
                      <a:pt x="185" y="48"/>
                      <a:pt x="186" y="41"/>
                    </a:cubicBezTo>
                    <a:cubicBezTo>
                      <a:pt x="187" y="17"/>
                      <a:pt x="198" y="4"/>
                      <a:pt x="216" y="2"/>
                    </a:cubicBezTo>
                    <a:cubicBezTo>
                      <a:pt x="234" y="0"/>
                      <a:pt x="243" y="9"/>
                      <a:pt x="249" y="34"/>
                    </a:cubicBezTo>
                    <a:cubicBezTo>
                      <a:pt x="274" y="40"/>
                      <a:pt x="284" y="50"/>
                      <a:pt x="282" y="68"/>
                    </a:cubicBezTo>
                    <a:cubicBezTo>
                      <a:pt x="280" y="86"/>
                      <a:pt x="266" y="100"/>
                      <a:pt x="243" y="97"/>
                    </a:cubicBezTo>
                    <a:cubicBezTo>
                      <a:pt x="205" y="92"/>
                      <a:pt x="189" y="111"/>
                      <a:pt x="175" y="142"/>
                    </a:cubicBezTo>
                    <a:cubicBezTo>
                      <a:pt x="159" y="181"/>
                      <a:pt x="137" y="215"/>
                      <a:pt x="102" y="240"/>
                    </a:cubicBezTo>
                    <a:cubicBezTo>
                      <a:pt x="92" y="246"/>
                      <a:pt x="80" y="253"/>
                      <a:pt x="69" y="253"/>
                    </a:cubicBezTo>
                    <a:cubicBezTo>
                      <a:pt x="49" y="252"/>
                      <a:pt x="33" y="259"/>
                      <a:pt x="19" y="273"/>
                    </a:cubicBezTo>
                    <a:cubicBezTo>
                      <a:pt x="15" y="277"/>
                      <a:pt x="9" y="280"/>
                      <a:pt x="4" y="284"/>
                    </a:cubicBezTo>
                    <a:cubicBezTo>
                      <a:pt x="3" y="283"/>
                      <a:pt x="1" y="281"/>
                      <a:pt x="0" y="2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schemeClr val="bg1">
                      <a:lumMod val="50000"/>
                    </a:schemeClr>
                  </a:solidFill>
                </a:endParaRPr>
              </a:p>
            </p:txBody>
          </p:sp>
          <p:sp>
            <p:nvSpPr>
              <p:cNvPr id="32" name="Freeform 8"/>
              <p:cNvSpPr/>
              <p:nvPr/>
            </p:nvSpPr>
            <p:spPr bwMode="auto">
              <a:xfrm>
                <a:off x="5907088" y="3403600"/>
                <a:ext cx="222250" cy="219075"/>
              </a:xfrm>
              <a:custGeom>
                <a:avLst/>
                <a:gdLst>
                  <a:gd name="T0" fmla="*/ 39 w 74"/>
                  <a:gd name="T1" fmla="*/ 3 h 73"/>
                  <a:gd name="T2" fmla="*/ 30 w 74"/>
                  <a:gd name="T3" fmla="*/ 43 h 73"/>
                  <a:gd name="T4" fmla="*/ 69 w 74"/>
                  <a:gd name="T5" fmla="*/ 35 h 73"/>
                  <a:gd name="T6" fmla="*/ 58 w 74"/>
                  <a:gd name="T7" fmla="*/ 62 h 73"/>
                  <a:gd name="T8" fmla="*/ 15 w 74"/>
                  <a:gd name="T9" fmla="*/ 63 h 73"/>
                  <a:gd name="T10" fmla="*/ 6 w 74"/>
                  <a:gd name="T11" fmla="*/ 21 h 73"/>
                  <a:gd name="T12" fmla="*/ 39 w 74"/>
                  <a:gd name="T13" fmla="*/ 3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39" y="3"/>
                    </a:moveTo>
                    <a:cubicBezTo>
                      <a:pt x="40" y="19"/>
                      <a:pt x="14" y="29"/>
                      <a:pt x="30" y="43"/>
                    </a:cubicBezTo>
                    <a:cubicBezTo>
                      <a:pt x="37" y="48"/>
                      <a:pt x="54" y="38"/>
                      <a:pt x="69" y="35"/>
                    </a:cubicBezTo>
                    <a:cubicBezTo>
                      <a:pt x="74" y="46"/>
                      <a:pt x="68" y="56"/>
                      <a:pt x="58" y="62"/>
                    </a:cubicBezTo>
                    <a:cubicBezTo>
                      <a:pt x="44" y="72"/>
                      <a:pt x="29" y="73"/>
                      <a:pt x="15" y="63"/>
                    </a:cubicBezTo>
                    <a:cubicBezTo>
                      <a:pt x="1" y="52"/>
                      <a:pt x="0" y="36"/>
                      <a:pt x="6" y="21"/>
                    </a:cubicBezTo>
                    <a:cubicBezTo>
                      <a:pt x="11" y="7"/>
                      <a:pt x="22" y="0"/>
                      <a:pt x="3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schemeClr val="bg1">
                      <a:lumMod val="50000"/>
                    </a:schemeClr>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24742"/>
            <a:ext cx="12190413" cy="747711"/>
            <a:chOff x="0" y="628602"/>
            <a:chExt cx="12190413" cy="747711"/>
          </a:xfrm>
        </p:grpSpPr>
        <p:sp>
          <p:nvSpPr>
            <p:cNvPr id="11" name="矩形 10"/>
            <p:cNvSpPr/>
            <p:nvPr/>
          </p:nvSpPr>
          <p:spPr>
            <a:xfrm flipV="1">
              <a:off x="0" y="1330594"/>
              <a:ext cx="12190413" cy="45719"/>
            </a:xfrm>
            <a:prstGeom prst="rect">
              <a:avLst/>
            </a:prstGeom>
            <a:solidFill>
              <a:srgbClr val="4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B8A5"/>
                </a:solidFill>
              </a:endParaRPr>
            </a:p>
          </p:txBody>
        </p:sp>
        <p:sp>
          <p:nvSpPr>
            <p:cNvPr id="12" name="TextBox 8"/>
            <p:cNvSpPr txBox="1">
              <a:spLocks noChangeArrowheads="1"/>
            </p:cNvSpPr>
            <p:nvPr/>
          </p:nvSpPr>
          <p:spPr bwMode="auto">
            <a:xfrm>
              <a:off x="4467544" y="628602"/>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41B8A5"/>
                  </a:solidFill>
                  <a:latin typeface="微软雅黑" panose="020B0503020204020204" pitchFamily="34" charset="-122"/>
                  <a:ea typeface="微软雅黑" panose="020B0503020204020204" pitchFamily="34" charset="-122"/>
                  <a:sym typeface="Arial" panose="020B0604020202020204" pitchFamily="34" charset="0"/>
                </a:rPr>
                <a:t>胜任能力展示</a:t>
              </a:r>
            </a:p>
          </p:txBody>
        </p:sp>
      </p:grpSp>
      <p:sp>
        <p:nvSpPr>
          <p:cNvPr id="5" name="椭圆 4"/>
          <p:cNvSpPr/>
          <p:nvPr/>
        </p:nvSpPr>
        <p:spPr>
          <a:xfrm>
            <a:off x="1102632" y="4888281"/>
            <a:ext cx="664328" cy="664328"/>
          </a:xfrm>
          <a:prstGeom prst="ellipse">
            <a:avLst/>
          </a:prstGeom>
          <a:solidFill>
            <a:srgbClr val="4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50000"/>
                </a:schemeClr>
              </a:solidFill>
              <a:latin typeface="微软雅黑" panose="020B0503020204020204" pitchFamily="34" charset="-122"/>
              <a:ea typeface="微软雅黑" panose="020B0503020204020204" pitchFamily="34" charset="-122"/>
            </a:endParaRPr>
          </a:p>
        </p:txBody>
      </p:sp>
      <p:sp>
        <p:nvSpPr>
          <p:cNvPr id="6" name="Freeform 191"/>
          <p:cNvSpPr>
            <a:spLocks noEditPoints="1"/>
          </p:cNvSpPr>
          <p:nvPr/>
        </p:nvSpPr>
        <p:spPr bwMode="auto">
          <a:xfrm>
            <a:off x="1275603" y="5064054"/>
            <a:ext cx="318387" cy="318388"/>
          </a:xfrm>
          <a:custGeom>
            <a:avLst/>
            <a:gdLst>
              <a:gd name="T0" fmla="*/ 67 w 67"/>
              <a:gd name="T1" fmla="*/ 31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1 w 67"/>
              <a:gd name="T29" fmla="*/ 56 h 67"/>
              <a:gd name="T30" fmla="*/ 46 w 67"/>
              <a:gd name="T31" fmla="*/ 5 h 67"/>
              <a:gd name="T32" fmla="*/ 51 w 67"/>
              <a:gd name="T33" fmla="*/ 11 h 67"/>
              <a:gd name="T34" fmla="*/ 42 w 67"/>
              <a:gd name="T35" fmla="*/ 1 h 67"/>
              <a:gd name="T36" fmla="*/ 49 w 67"/>
              <a:gd name="T37" fmla="*/ 15 h 67"/>
              <a:gd name="T38" fmla="*/ 35 w 67"/>
              <a:gd name="T39" fmla="*/ 31 h 67"/>
              <a:gd name="T40" fmla="*/ 49 w 67"/>
              <a:gd name="T41" fmla="*/ 15 h 67"/>
              <a:gd name="T42" fmla="*/ 20 w 67"/>
              <a:gd name="T43" fmla="*/ 12 h 67"/>
              <a:gd name="T44" fmla="*/ 32 w 67"/>
              <a:gd name="T45" fmla="*/ 0 h 67"/>
              <a:gd name="T46" fmla="*/ 14 w 67"/>
              <a:gd name="T47" fmla="*/ 31 h 67"/>
              <a:gd name="T48" fmla="*/ 32 w 67"/>
              <a:gd name="T49" fmla="*/ 17 h 67"/>
              <a:gd name="T50" fmla="*/ 14 w 67"/>
              <a:gd name="T51" fmla="*/ 31 h 67"/>
              <a:gd name="T52" fmla="*/ 8 w 67"/>
              <a:gd name="T53" fmla="*/ 12 h 67"/>
              <a:gd name="T54" fmla="*/ 11 w 67"/>
              <a:gd name="T55" fmla="*/ 31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3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7" y="31"/>
                </a:moveTo>
                <a:cubicBezTo>
                  <a:pt x="67" y="31"/>
                  <a:pt x="67" y="31"/>
                  <a:pt x="67" y="31"/>
                </a:cubicBezTo>
                <a:cubicBezTo>
                  <a:pt x="67" y="24"/>
                  <a:pt x="64" y="17"/>
                  <a:pt x="59" y="12"/>
                </a:cubicBezTo>
                <a:cubicBezTo>
                  <a:pt x="57" y="13"/>
                  <a:pt x="55" y="13"/>
                  <a:pt x="52" y="14"/>
                </a:cubicBezTo>
                <a:cubicBezTo>
                  <a:pt x="55" y="19"/>
                  <a:pt x="56" y="25"/>
                  <a:pt x="57" y="31"/>
                </a:cubicBezTo>
                <a:close/>
                <a:moveTo>
                  <a:pt x="35" y="50"/>
                </a:moveTo>
                <a:cubicBezTo>
                  <a:pt x="40" y="50"/>
                  <a:pt x="45" y="51"/>
                  <a:pt x="49" y="52"/>
                </a:cubicBezTo>
                <a:cubicBezTo>
                  <a:pt x="52" y="47"/>
                  <a:pt x="53" y="41"/>
                  <a:pt x="53" y="35"/>
                </a:cubicBezTo>
                <a:cubicBezTo>
                  <a:pt x="35" y="35"/>
                  <a:pt x="35" y="35"/>
                  <a:pt x="35" y="35"/>
                </a:cubicBezTo>
                <a:lnTo>
                  <a:pt x="35" y="50"/>
                </a:lnTo>
                <a:close/>
                <a:moveTo>
                  <a:pt x="44" y="7"/>
                </a:moveTo>
                <a:cubicBezTo>
                  <a:pt x="41" y="4"/>
                  <a:pt x="38" y="2"/>
                  <a:pt x="35" y="0"/>
                </a:cubicBezTo>
                <a:cubicBezTo>
                  <a:pt x="35" y="13"/>
                  <a:pt x="35" y="13"/>
                  <a:pt x="35" y="13"/>
                </a:cubicBezTo>
                <a:cubicBezTo>
                  <a:pt x="39" y="13"/>
                  <a:pt x="43" y="13"/>
                  <a:pt x="47" y="12"/>
                </a:cubicBezTo>
                <a:cubicBezTo>
                  <a:pt x="46" y="10"/>
                  <a:pt x="45" y="9"/>
                  <a:pt x="44" y="7"/>
                </a:cubicBezTo>
                <a:close/>
                <a:moveTo>
                  <a:pt x="47" y="55"/>
                </a:moveTo>
                <a:cubicBezTo>
                  <a:pt x="43" y="54"/>
                  <a:pt x="39" y="53"/>
                  <a:pt x="35" y="53"/>
                </a:cubicBezTo>
                <a:cubicBezTo>
                  <a:pt x="35" y="67"/>
                  <a:pt x="35" y="67"/>
                  <a:pt x="35" y="67"/>
                </a:cubicBezTo>
                <a:cubicBezTo>
                  <a:pt x="38" y="65"/>
                  <a:pt x="41" y="63"/>
                  <a:pt x="44" y="60"/>
                </a:cubicBezTo>
                <a:cubicBezTo>
                  <a:pt x="45" y="58"/>
                  <a:pt x="46" y="57"/>
                  <a:pt x="47" y="55"/>
                </a:cubicBezTo>
                <a:close/>
                <a:moveTo>
                  <a:pt x="57" y="35"/>
                </a:moveTo>
                <a:cubicBezTo>
                  <a:pt x="56" y="41"/>
                  <a:pt x="55" y="47"/>
                  <a:pt x="52" y="53"/>
                </a:cubicBezTo>
                <a:cubicBezTo>
                  <a:pt x="55" y="53"/>
                  <a:pt x="57" y="54"/>
                  <a:pt x="59" y="55"/>
                </a:cubicBezTo>
                <a:cubicBezTo>
                  <a:pt x="64" y="50"/>
                  <a:pt x="67" y="42"/>
                  <a:pt x="67" y="35"/>
                </a:cubicBezTo>
                <a:lnTo>
                  <a:pt x="57" y="35"/>
                </a:lnTo>
                <a:close/>
                <a:moveTo>
                  <a:pt x="46" y="62"/>
                </a:moveTo>
                <a:cubicBezTo>
                  <a:pt x="46" y="62"/>
                  <a:pt x="46" y="62"/>
                  <a:pt x="46" y="62"/>
                </a:cubicBezTo>
                <a:cubicBezTo>
                  <a:pt x="45" y="63"/>
                  <a:pt x="44" y="65"/>
                  <a:pt x="42" y="66"/>
                </a:cubicBezTo>
                <a:cubicBezTo>
                  <a:pt x="48" y="64"/>
                  <a:pt x="53" y="62"/>
                  <a:pt x="57" y="58"/>
                </a:cubicBezTo>
                <a:cubicBezTo>
                  <a:pt x="55" y="57"/>
                  <a:pt x="53" y="56"/>
                  <a:pt x="51" y="56"/>
                </a:cubicBezTo>
                <a:cubicBezTo>
                  <a:pt x="49" y="58"/>
                  <a:pt x="48" y="60"/>
                  <a:pt x="46" y="62"/>
                </a:cubicBezTo>
                <a:close/>
                <a:moveTo>
                  <a:pt x="46" y="5"/>
                </a:moveTo>
                <a:cubicBezTo>
                  <a:pt x="46" y="5"/>
                  <a:pt x="46" y="5"/>
                  <a:pt x="46" y="5"/>
                </a:cubicBezTo>
                <a:cubicBezTo>
                  <a:pt x="48" y="7"/>
                  <a:pt x="49" y="9"/>
                  <a:pt x="51" y="11"/>
                </a:cubicBezTo>
                <a:cubicBezTo>
                  <a:pt x="53" y="11"/>
                  <a:pt x="55" y="10"/>
                  <a:pt x="57" y="9"/>
                </a:cubicBezTo>
                <a:cubicBezTo>
                  <a:pt x="53" y="5"/>
                  <a:pt x="48" y="2"/>
                  <a:pt x="42" y="1"/>
                </a:cubicBezTo>
                <a:cubicBezTo>
                  <a:pt x="44" y="2"/>
                  <a:pt x="45" y="3"/>
                  <a:pt x="46" y="5"/>
                </a:cubicBezTo>
                <a:close/>
                <a:moveTo>
                  <a:pt x="49" y="15"/>
                </a:moveTo>
                <a:cubicBezTo>
                  <a:pt x="45" y="16"/>
                  <a:pt x="40" y="17"/>
                  <a:pt x="35" y="17"/>
                </a:cubicBezTo>
                <a:cubicBezTo>
                  <a:pt x="35" y="31"/>
                  <a:pt x="35" y="31"/>
                  <a:pt x="35" y="31"/>
                </a:cubicBezTo>
                <a:cubicBezTo>
                  <a:pt x="53" y="31"/>
                  <a:pt x="53" y="31"/>
                  <a:pt x="53" y="31"/>
                </a:cubicBezTo>
                <a:cubicBezTo>
                  <a:pt x="53" y="25"/>
                  <a:pt x="51" y="20"/>
                  <a:pt x="49" y="15"/>
                </a:cubicBezTo>
                <a:close/>
                <a:moveTo>
                  <a:pt x="23" y="7"/>
                </a:moveTo>
                <a:cubicBezTo>
                  <a:pt x="22" y="9"/>
                  <a:pt x="21" y="10"/>
                  <a:pt x="20" y="12"/>
                </a:cubicBezTo>
                <a:cubicBezTo>
                  <a:pt x="24" y="13"/>
                  <a:pt x="28" y="13"/>
                  <a:pt x="32" y="13"/>
                </a:cubicBezTo>
                <a:cubicBezTo>
                  <a:pt x="32" y="0"/>
                  <a:pt x="32" y="0"/>
                  <a:pt x="32" y="0"/>
                </a:cubicBezTo>
                <a:cubicBezTo>
                  <a:pt x="29" y="2"/>
                  <a:pt x="26" y="4"/>
                  <a:pt x="23" y="7"/>
                </a:cubicBezTo>
                <a:close/>
                <a:moveTo>
                  <a:pt x="14" y="31"/>
                </a:moveTo>
                <a:cubicBezTo>
                  <a:pt x="32" y="31"/>
                  <a:pt x="32" y="31"/>
                  <a:pt x="32" y="31"/>
                </a:cubicBezTo>
                <a:cubicBezTo>
                  <a:pt x="32" y="17"/>
                  <a:pt x="32" y="17"/>
                  <a:pt x="32" y="17"/>
                </a:cubicBezTo>
                <a:cubicBezTo>
                  <a:pt x="27" y="17"/>
                  <a:pt x="23" y="16"/>
                  <a:pt x="18" y="15"/>
                </a:cubicBezTo>
                <a:cubicBezTo>
                  <a:pt x="16" y="20"/>
                  <a:pt x="14" y="25"/>
                  <a:pt x="14" y="31"/>
                </a:cubicBezTo>
                <a:close/>
                <a:moveTo>
                  <a:pt x="15" y="14"/>
                </a:moveTo>
                <a:cubicBezTo>
                  <a:pt x="12" y="13"/>
                  <a:pt x="10" y="13"/>
                  <a:pt x="8" y="12"/>
                </a:cubicBezTo>
                <a:cubicBezTo>
                  <a:pt x="3" y="17"/>
                  <a:pt x="0" y="24"/>
                  <a:pt x="0" y="31"/>
                </a:cubicBezTo>
                <a:cubicBezTo>
                  <a:pt x="11" y="31"/>
                  <a:pt x="11" y="31"/>
                  <a:pt x="11" y="31"/>
                </a:cubicBezTo>
                <a:cubicBezTo>
                  <a:pt x="11" y="25"/>
                  <a:pt x="12" y="19"/>
                  <a:pt x="15" y="14"/>
                </a:cubicBezTo>
                <a:close/>
                <a:moveTo>
                  <a:pt x="21" y="5"/>
                </a:moveTo>
                <a:cubicBezTo>
                  <a:pt x="22" y="3"/>
                  <a:pt x="24" y="2"/>
                  <a:pt x="25" y="1"/>
                </a:cubicBezTo>
                <a:cubicBezTo>
                  <a:pt x="19" y="2"/>
                  <a:pt x="14" y="5"/>
                  <a:pt x="10" y="9"/>
                </a:cubicBezTo>
                <a:cubicBezTo>
                  <a:pt x="12" y="10"/>
                  <a:pt x="14" y="11"/>
                  <a:pt x="16" y="11"/>
                </a:cubicBezTo>
                <a:cubicBezTo>
                  <a:pt x="18" y="9"/>
                  <a:pt x="19" y="7"/>
                  <a:pt x="21" y="5"/>
                </a:cubicBezTo>
                <a:close/>
                <a:moveTo>
                  <a:pt x="10" y="35"/>
                </a:moveTo>
                <a:cubicBezTo>
                  <a:pt x="0" y="35"/>
                  <a:pt x="0" y="35"/>
                  <a:pt x="0" y="35"/>
                </a:cubicBezTo>
                <a:cubicBezTo>
                  <a:pt x="0" y="42"/>
                  <a:pt x="3" y="50"/>
                  <a:pt x="8" y="55"/>
                </a:cubicBezTo>
                <a:cubicBezTo>
                  <a:pt x="10" y="54"/>
                  <a:pt x="12" y="53"/>
                  <a:pt x="15" y="53"/>
                </a:cubicBezTo>
                <a:cubicBezTo>
                  <a:pt x="12" y="47"/>
                  <a:pt x="11" y="41"/>
                  <a:pt x="10" y="35"/>
                </a:cubicBezTo>
                <a:close/>
                <a:moveTo>
                  <a:pt x="21" y="62"/>
                </a:moveTo>
                <a:cubicBezTo>
                  <a:pt x="19" y="60"/>
                  <a:pt x="18" y="58"/>
                  <a:pt x="16" y="56"/>
                </a:cubicBezTo>
                <a:cubicBezTo>
                  <a:pt x="14" y="56"/>
                  <a:pt x="12" y="57"/>
                  <a:pt x="10" y="58"/>
                </a:cubicBezTo>
                <a:cubicBezTo>
                  <a:pt x="14" y="62"/>
                  <a:pt x="19" y="64"/>
                  <a:pt x="25" y="66"/>
                </a:cubicBezTo>
                <a:cubicBezTo>
                  <a:pt x="24" y="65"/>
                  <a:pt x="22" y="63"/>
                  <a:pt x="21" y="62"/>
                </a:cubicBezTo>
                <a:close/>
                <a:moveTo>
                  <a:pt x="18" y="52"/>
                </a:moveTo>
                <a:cubicBezTo>
                  <a:pt x="23" y="51"/>
                  <a:pt x="27" y="50"/>
                  <a:pt x="32" y="50"/>
                </a:cubicBezTo>
                <a:cubicBezTo>
                  <a:pt x="32" y="35"/>
                  <a:pt x="32" y="35"/>
                  <a:pt x="32" y="35"/>
                </a:cubicBezTo>
                <a:cubicBezTo>
                  <a:pt x="14" y="35"/>
                  <a:pt x="14" y="35"/>
                  <a:pt x="14" y="35"/>
                </a:cubicBezTo>
                <a:cubicBezTo>
                  <a:pt x="14" y="41"/>
                  <a:pt x="16" y="47"/>
                  <a:pt x="18" y="52"/>
                </a:cubicBezTo>
                <a:close/>
                <a:moveTo>
                  <a:pt x="23" y="60"/>
                </a:moveTo>
                <a:cubicBezTo>
                  <a:pt x="26" y="63"/>
                  <a:pt x="29" y="65"/>
                  <a:pt x="32" y="67"/>
                </a:cubicBezTo>
                <a:cubicBezTo>
                  <a:pt x="32" y="53"/>
                  <a:pt x="32" y="53"/>
                  <a:pt x="32" y="53"/>
                </a:cubicBezTo>
                <a:cubicBezTo>
                  <a:pt x="28" y="53"/>
                  <a:pt x="24" y="54"/>
                  <a:pt x="20" y="55"/>
                </a:cubicBezTo>
                <a:cubicBezTo>
                  <a:pt x="21" y="57"/>
                  <a:pt x="22" y="58"/>
                  <a:pt x="23" y="60"/>
                </a:cubicBezTo>
                <a:close/>
              </a:path>
            </a:pathLst>
          </a:custGeom>
          <a:solidFill>
            <a:schemeClr val="bg1"/>
          </a:solidFill>
          <a:ln>
            <a:noFill/>
          </a:ln>
        </p:spPr>
        <p:txBody>
          <a:bodyPr vert="horz" wrap="square" lIns="91440" tIns="45720" rIns="91440" bIns="45720" numCol="1" anchor="t" anchorCtr="0" compatLnSpc="1"/>
          <a:lstStyle/>
          <a:p>
            <a:endParaRPr lang="zh-CN" altLang="en-US" sz="2000">
              <a:solidFill>
                <a:schemeClr val="bg1">
                  <a:lumMod val="50000"/>
                </a:schemeClr>
              </a:solidFill>
              <a:latin typeface="微软雅黑" panose="020B0503020204020204" pitchFamily="34" charset="-122"/>
              <a:ea typeface="微软雅黑" panose="020B0503020204020204" pitchFamily="34" charset="-122"/>
            </a:endParaRPr>
          </a:p>
        </p:txBody>
      </p:sp>
      <p:sp>
        <p:nvSpPr>
          <p:cNvPr id="7" name="椭圆 6"/>
          <p:cNvSpPr/>
          <p:nvPr/>
        </p:nvSpPr>
        <p:spPr>
          <a:xfrm>
            <a:off x="4582773" y="4888281"/>
            <a:ext cx="664328" cy="664328"/>
          </a:xfrm>
          <a:prstGeom prst="ellipse">
            <a:avLst/>
          </a:prstGeom>
          <a:solidFill>
            <a:srgbClr val="4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Freeform 128"/>
          <p:cNvSpPr>
            <a:spLocks noEditPoints="1"/>
          </p:cNvSpPr>
          <p:nvPr/>
        </p:nvSpPr>
        <p:spPr bwMode="auto">
          <a:xfrm>
            <a:off x="4782659" y="5044835"/>
            <a:ext cx="264555" cy="351220"/>
          </a:xfrm>
          <a:custGeom>
            <a:avLst/>
            <a:gdLst>
              <a:gd name="T0" fmla="*/ 25 w 49"/>
              <a:gd name="T1" fmla="*/ 23 h 65"/>
              <a:gd name="T2" fmla="*/ 36 w 49"/>
              <a:gd name="T3" fmla="*/ 12 h 65"/>
              <a:gd name="T4" fmla="*/ 25 w 49"/>
              <a:gd name="T5" fmla="*/ 0 h 65"/>
              <a:gd name="T6" fmla="*/ 13 w 49"/>
              <a:gd name="T7" fmla="*/ 12 h 65"/>
              <a:gd name="T8" fmla="*/ 25 w 49"/>
              <a:gd name="T9" fmla="*/ 23 h 65"/>
              <a:gd name="T10" fmla="*/ 32 w 49"/>
              <a:gd name="T11" fmla="*/ 25 h 65"/>
              <a:gd name="T12" fmla="*/ 18 w 49"/>
              <a:gd name="T13" fmla="*/ 25 h 65"/>
              <a:gd name="T14" fmla="*/ 0 w 49"/>
              <a:gd name="T15" fmla="*/ 42 h 65"/>
              <a:gd name="T16" fmla="*/ 0 w 49"/>
              <a:gd name="T17" fmla="*/ 65 h 65"/>
              <a:gd name="T18" fmla="*/ 10 w 49"/>
              <a:gd name="T19" fmla="*/ 65 h 65"/>
              <a:gd name="T20" fmla="*/ 10 w 49"/>
              <a:gd name="T21" fmla="*/ 42 h 65"/>
              <a:gd name="T22" fmla="*/ 14 w 49"/>
              <a:gd name="T23" fmla="*/ 42 h 65"/>
              <a:gd name="T24" fmla="*/ 14 w 49"/>
              <a:gd name="T25" fmla="*/ 65 h 65"/>
              <a:gd name="T26" fmla="*/ 35 w 49"/>
              <a:gd name="T27" fmla="*/ 65 h 65"/>
              <a:gd name="T28" fmla="*/ 35 w 49"/>
              <a:gd name="T29" fmla="*/ 42 h 65"/>
              <a:gd name="T30" fmla="*/ 39 w 49"/>
              <a:gd name="T31" fmla="*/ 42 h 65"/>
              <a:gd name="T32" fmla="*/ 39 w 49"/>
              <a:gd name="T33" fmla="*/ 65 h 65"/>
              <a:gd name="T34" fmla="*/ 49 w 49"/>
              <a:gd name="T35" fmla="*/ 65 h 65"/>
              <a:gd name="T36" fmla="*/ 49 w 49"/>
              <a:gd name="T37" fmla="*/ 42 h 65"/>
              <a:gd name="T38" fmla="*/ 32 w 49"/>
              <a:gd name="T39" fmla="*/ 2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65">
                <a:moveTo>
                  <a:pt x="25" y="23"/>
                </a:moveTo>
                <a:cubicBezTo>
                  <a:pt x="31" y="23"/>
                  <a:pt x="36" y="18"/>
                  <a:pt x="36" y="12"/>
                </a:cubicBezTo>
                <a:cubicBezTo>
                  <a:pt x="36" y="5"/>
                  <a:pt x="31" y="0"/>
                  <a:pt x="25" y="0"/>
                </a:cubicBezTo>
                <a:cubicBezTo>
                  <a:pt x="19" y="0"/>
                  <a:pt x="13" y="5"/>
                  <a:pt x="13" y="12"/>
                </a:cubicBezTo>
                <a:cubicBezTo>
                  <a:pt x="13" y="18"/>
                  <a:pt x="19" y="23"/>
                  <a:pt x="25" y="23"/>
                </a:cubicBezTo>
                <a:close/>
                <a:moveTo>
                  <a:pt x="32" y="25"/>
                </a:moveTo>
                <a:cubicBezTo>
                  <a:pt x="18" y="25"/>
                  <a:pt x="18" y="25"/>
                  <a:pt x="18" y="25"/>
                </a:cubicBezTo>
                <a:cubicBezTo>
                  <a:pt x="8" y="25"/>
                  <a:pt x="0" y="33"/>
                  <a:pt x="0" y="42"/>
                </a:cubicBezTo>
                <a:cubicBezTo>
                  <a:pt x="0" y="65"/>
                  <a:pt x="0" y="65"/>
                  <a:pt x="0" y="65"/>
                </a:cubicBezTo>
                <a:cubicBezTo>
                  <a:pt x="10" y="65"/>
                  <a:pt x="10" y="65"/>
                  <a:pt x="10" y="65"/>
                </a:cubicBezTo>
                <a:cubicBezTo>
                  <a:pt x="10" y="42"/>
                  <a:pt x="10" y="42"/>
                  <a:pt x="10" y="42"/>
                </a:cubicBezTo>
                <a:cubicBezTo>
                  <a:pt x="14" y="42"/>
                  <a:pt x="14" y="42"/>
                  <a:pt x="14" y="42"/>
                </a:cubicBezTo>
                <a:cubicBezTo>
                  <a:pt x="14" y="65"/>
                  <a:pt x="14" y="65"/>
                  <a:pt x="14" y="65"/>
                </a:cubicBezTo>
                <a:cubicBezTo>
                  <a:pt x="35" y="65"/>
                  <a:pt x="35" y="65"/>
                  <a:pt x="35" y="65"/>
                </a:cubicBezTo>
                <a:cubicBezTo>
                  <a:pt x="35" y="42"/>
                  <a:pt x="35" y="42"/>
                  <a:pt x="35" y="42"/>
                </a:cubicBezTo>
                <a:cubicBezTo>
                  <a:pt x="39" y="42"/>
                  <a:pt x="39" y="42"/>
                  <a:pt x="39" y="42"/>
                </a:cubicBezTo>
                <a:cubicBezTo>
                  <a:pt x="39" y="65"/>
                  <a:pt x="39" y="65"/>
                  <a:pt x="39" y="65"/>
                </a:cubicBezTo>
                <a:cubicBezTo>
                  <a:pt x="49" y="65"/>
                  <a:pt x="49" y="65"/>
                  <a:pt x="49" y="65"/>
                </a:cubicBezTo>
                <a:cubicBezTo>
                  <a:pt x="49" y="42"/>
                  <a:pt x="49" y="42"/>
                  <a:pt x="49" y="42"/>
                </a:cubicBezTo>
                <a:cubicBezTo>
                  <a:pt x="49" y="33"/>
                  <a:pt x="42" y="25"/>
                  <a:pt x="32" y="25"/>
                </a:cubicBezTo>
                <a:close/>
              </a:path>
            </a:pathLst>
          </a:custGeom>
          <a:solidFill>
            <a:schemeClr val="bg1"/>
          </a:solidFill>
          <a:ln>
            <a:noFill/>
          </a:ln>
        </p:spPr>
        <p:txBody>
          <a:bodyPr vert="horz" wrap="square" lIns="91440" tIns="45720" rIns="91440" bIns="45720" numCol="1" anchor="t" anchorCtr="0" compatLnSpc="1"/>
          <a:lstStyle/>
          <a:p>
            <a:endParaRPr lang="zh-CN" altLang="en-US" sz="200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椭圆 9"/>
          <p:cNvSpPr/>
          <p:nvPr/>
        </p:nvSpPr>
        <p:spPr>
          <a:xfrm>
            <a:off x="8013938" y="4888281"/>
            <a:ext cx="664328" cy="664328"/>
          </a:xfrm>
          <a:prstGeom prst="ellipse">
            <a:avLst/>
          </a:prstGeom>
          <a:solidFill>
            <a:srgbClr val="4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任意多边形 13"/>
          <p:cNvSpPr/>
          <p:nvPr/>
        </p:nvSpPr>
        <p:spPr>
          <a:xfrm rot="18825554">
            <a:off x="8251153" y="5035997"/>
            <a:ext cx="189898" cy="367863"/>
          </a:xfrm>
          <a:custGeom>
            <a:avLst/>
            <a:gdLst>
              <a:gd name="connsiteX0" fmla="*/ 235173 w 469026"/>
              <a:gd name="connsiteY0" fmla="*/ 732025 h 908580"/>
              <a:gd name="connsiteX1" fmla="*/ 181173 w 469026"/>
              <a:gd name="connsiteY1" fmla="*/ 786025 h 908580"/>
              <a:gd name="connsiteX2" fmla="*/ 235173 w 469026"/>
              <a:gd name="connsiteY2" fmla="*/ 840025 h 908580"/>
              <a:gd name="connsiteX3" fmla="*/ 289173 w 469026"/>
              <a:gd name="connsiteY3" fmla="*/ 786025 h 908580"/>
              <a:gd name="connsiteX4" fmla="*/ 235173 w 469026"/>
              <a:gd name="connsiteY4" fmla="*/ 732025 h 908580"/>
              <a:gd name="connsiteX5" fmla="*/ 350586 w 469026"/>
              <a:gd name="connsiteY5" fmla="*/ 0 h 908580"/>
              <a:gd name="connsiteX6" fmla="*/ 400339 w 469026"/>
              <a:gd name="connsiteY6" fmla="*/ 33544 h 908580"/>
              <a:gd name="connsiteX7" fmla="*/ 469026 w 469026"/>
              <a:gd name="connsiteY7" fmla="*/ 199370 h 908580"/>
              <a:gd name="connsiteX8" fmla="*/ 400339 w 469026"/>
              <a:gd name="connsiteY8" fmla="*/ 365196 h 908580"/>
              <a:gd name="connsiteX9" fmla="*/ 350984 w 469026"/>
              <a:gd name="connsiteY9" fmla="*/ 398472 h 908580"/>
              <a:gd name="connsiteX10" fmla="*/ 350984 w 469026"/>
              <a:gd name="connsiteY10" fmla="*/ 792110 h 908580"/>
              <a:gd name="connsiteX11" fmla="*/ 234514 w 469026"/>
              <a:gd name="connsiteY11" fmla="*/ 908580 h 908580"/>
              <a:gd name="connsiteX12" fmla="*/ 234514 w 469026"/>
              <a:gd name="connsiteY12" fmla="*/ 908579 h 908580"/>
              <a:gd name="connsiteX13" fmla="*/ 118044 w 469026"/>
              <a:gd name="connsiteY13" fmla="*/ 792109 h 908580"/>
              <a:gd name="connsiteX14" fmla="*/ 118044 w 469026"/>
              <a:gd name="connsiteY14" fmla="*/ 398473 h 908580"/>
              <a:gd name="connsiteX15" fmla="*/ 68687 w 469026"/>
              <a:gd name="connsiteY15" fmla="*/ 365196 h 908580"/>
              <a:gd name="connsiteX16" fmla="*/ 0 w 469026"/>
              <a:gd name="connsiteY16" fmla="*/ 199370 h 908580"/>
              <a:gd name="connsiteX17" fmla="*/ 68687 w 469026"/>
              <a:gd name="connsiteY17" fmla="*/ 33544 h 908580"/>
              <a:gd name="connsiteX18" fmla="*/ 118438 w 469026"/>
              <a:gd name="connsiteY18" fmla="*/ 1 h 908580"/>
              <a:gd name="connsiteX19" fmla="*/ 158312 w 469026"/>
              <a:gd name="connsiteY19" fmla="*/ 199369 h 908580"/>
              <a:gd name="connsiteX20" fmla="*/ 310712 w 469026"/>
              <a:gd name="connsiteY20" fmla="*/ 199369 h 90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9026" h="908580">
                <a:moveTo>
                  <a:pt x="235173" y="732025"/>
                </a:moveTo>
                <a:cubicBezTo>
                  <a:pt x="205350" y="732025"/>
                  <a:pt x="181173" y="756202"/>
                  <a:pt x="181173" y="786025"/>
                </a:cubicBezTo>
                <a:cubicBezTo>
                  <a:pt x="181173" y="815848"/>
                  <a:pt x="205350" y="840025"/>
                  <a:pt x="235173" y="840025"/>
                </a:cubicBezTo>
                <a:cubicBezTo>
                  <a:pt x="264996" y="840025"/>
                  <a:pt x="289173" y="815848"/>
                  <a:pt x="289173" y="786025"/>
                </a:cubicBezTo>
                <a:cubicBezTo>
                  <a:pt x="289173" y="756202"/>
                  <a:pt x="264996" y="732025"/>
                  <a:pt x="235173" y="732025"/>
                </a:cubicBezTo>
                <a:close/>
                <a:moveTo>
                  <a:pt x="350586" y="0"/>
                </a:moveTo>
                <a:lnTo>
                  <a:pt x="400339" y="33544"/>
                </a:lnTo>
                <a:cubicBezTo>
                  <a:pt x="442777" y="75983"/>
                  <a:pt x="469026" y="134611"/>
                  <a:pt x="469026" y="199370"/>
                </a:cubicBezTo>
                <a:cubicBezTo>
                  <a:pt x="469026" y="264129"/>
                  <a:pt x="442777" y="322757"/>
                  <a:pt x="400339" y="365196"/>
                </a:cubicBezTo>
                <a:lnTo>
                  <a:pt x="350984" y="398472"/>
                </a:lnTo>
                <a:lnTo>
                  <a:pt x="350984" y="792110"/>
                </a:lnTo>
                <a:cubicBezTo>
                  <a:pt x="350984" y="856435"/>
                  <a:pt x="298839" y="908580"/>
                  <a:pt x="234514" y="908580"/>
                </a:cubicBezTo>
                <a:lnTo>
                  <a:pt x="234514" y="908579"/>
                </a:lnTo>
                <a:cubicBezTo>
                  <a:pt x="170189" y="908579"/>
                  <a:pt x="118044" y="856434"/>
                  <a:pt x="118044" y="792109"/>
                </a:cubicBezTo>
                <a:lnTo>
                  <a:pt x="118044" y="398473"/>
                </a:lnTo>
                <a:lnTo>
                  <a:pt x="68687" y="365196"/>
                </a:lnTo>
                <a:cubicBezTo>
                  <a:pt x="26249" y="322757"/>
                  <a:pt x="0" y="264129"/>
                  <a:pt x="0" y="199370"/>
                </a:cubicBezTo>
                <a:cubicBezTo>
                  <a:pt x="0" y="134611"/>
                  <a:pt x="26249" y="75983"/>
                  <a:pt x="68687" y="33544"/>
                </a:cubicBezTo>
                <a:lnTo>
                  <a:pt x="118438" y="1"/>
                </a:lnTo>
                <a:lnTo>
                  <a:pt x="158312" y="199369"/>
                </a:lnTo>
                <a:lnTo>
                  <a:pt x="310712" y="19936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988637" y="4888799"/>
            <a:ext cx="1569660" cy="369332"/>
          </a:xfrm>
          <a:prstGeom prst="rect">
            <a:avLst/>
          </a:prstGeom>
          <a:noFill/>
        </p:spPr>
        <p:txBody>
          <a:bodyPr wrap="none" rtlCol="0">
            <a:spAutoFit/>
          </a:bodyPr>
          <a:lstStyle/>
          <a:p>
            <a:pPr algn="ctr"/>
            <a:r>
              <a:rPr lang="zh-CN" altLang="en-US" dirty="0">
                <a:solidFill>
                  <a:schemeClr val="bg1">
                    <a:lumMod val="50000"/>
                  </a:schemeClr>
                </a:solidFill>
                <a:latin typeface="微软雅黑" panose="020B0503020204020204" pitchFamily="34" charset="-122"/>
                <a:ea typeface="微软雅黑" panose="020B0503020204020204" pitchFamily="34" charset="-122"/>
              </a:rPr>
              <a:t>在此添加标题</a:t>
            </a:r>
          </a:p>
        </p:txBody>
      </p:sp>
      <p:sp>
        <p:nvSpPr>
          <p:cNvPr id="15" name="文本框 14"/>
          <p:cNvSpPr txBox="1"/>
          <p:nvPr/>
        </p:nvSpPr>
        <p:spPr>
          <a:xfrm>
            <a:off x="1958464" y="5305820"/>
            <a:ext cx="2079832" cy="978729"/>
          </a:xfrm>
          <a:prstGeom prst="rect">
            <a:avLst/>
          </a:prstGeom>
          <a:noFill/>
        </p:spPr>
        <p:txBody>
          <a:bodyPr wrap="square" rtlCol="0">
            <a:spAutoFit/>
          </a:bodyPr>
          <a:lstStyle/>
          <a:p>
            <a:pPr>
              <a:lnSpc>
                <a:spcPct val="12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在经过自己不懈的努力后可以领略到别人看不到的景色。在经过自己不懈的努力后可以领略到别人看不到的景色。</a:t>
            </a:r>
          </a:p>
        </p:txBody>
      </p:sp>
      <p:sp>
        <p:nvSpPr>
          <p:cNvPr id="16" name="文本框 15"/>
          <p:cNvSpPr txBox="1"/>
          <p:nvPr/>
        </p:nvSpPr>
        <p:spPr>
          <a:xfrm>
            <a:off x="5526392" y="4888799"/>
            <a:ext cx="1569660" cy="369332"/>
          </a:xfrm>
          <a:prstGeom prst="rect">
            <a:avLst/>
          </a:prstGeom>
          <a:noFill/>
        </p:spPr>
        <p:txBody>
          <a:bodyPr wrap="none" rtlCol="0">
            <a:spAutoFit/>
          </a:bodyPr>
          <a:lstStyle/>
          <a:p>
            <a:pPr algn="ctr"/>
            <a:r>
              <a:rPr lang="zh-CN" altLang="en-US" dirty="0">
                <a:solidFill>
                  <a:schemeClr val="bg1">
                    <a:lumMod val="50000"/>
                  </a:schemeClr>
                </a:solidFill>
                <a:latin typeface="微软雅黑" panose="020B0503020204020204" pitchFamily="34" charset="-122"/>
                <a:ea typeface="微软雅黑" panose="020B0503020204020204" pitchFamily="34" charset="-122"/>
              </a:rPr>
              <a:t>在此添加标题</a:t>
            </a:r>
          </a:p>
        </p:txBody>
      </p:sp>
      <p:sp>
        <p:nvSpPr>
          <p:cNvPr id="17" name="文本框 16"/>
          <p:cNvSpPr txBox="1"/>
          <p:nvPr/>
        </p:nvSpPr>
        <p:spPr>
          <a:xfrm>
            <a:off x="5496219" y="5305820"/>
            <a:ext cx="2079832" cy="978729"/>
          </a:xfrm>
          <a:prstGeom prst="rect">
            <a:avLst/>
          </a:prstGeom>
          <a:noFill/>
        </p:spPr>
        <p:txBody>
          <a:bodyPr wrap="square" rtlCol="0">
            <a:spAutoFit/>
          </a:bodyPr>
          <a:lstStyle/>
          <a:p>
            <a:pPr>
              <a:lnSpc>
                <a:spcPct val="12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在经过自己不懈的努力后可以领略到别人看不到的景色。在经过自己不懈的努力后可以领略到别人看不到的景色。</a:t>
            </a:r>
          </a:p>
        </p:txBody>
      </p:sp>
      <p:sp>
        <p:nvSpPr>
          <p:cNvPr id="18" name="文本框 17"/>
          <p:cNvSpPr txBox="1"/>
          <p:nvPr/>
        </p:nvSpPr>
        <p:spPr>
          <a:xfrm>
            <a:off x="9016010" y="4888917"/>
            <a:ext cx="1569660" cy="369332"/>
          </a:xfrm>
          <a:prstGeom prst="rect">
            <a:avLst/>
          </a:prstGeom>
          <a:noFill/>
        </p:spPr>
        <p:txBody>
          <a:bodyPr wrap="none" rtlCol="0">
            <a:spAutoFit/>
          </a:bodyPr>
          <a:lstStyle/>
          <a:p>
            <a:pPr algn="ctr"/>
            <a:r>
              <a:rPr lang="zh-CN" altLang="en-US" dirty="0">
                <a:solidFill>
                  <a:schemeClr val="bg1">
                    <a:lumMod val="50000"/>
                  </a:schemeClr>
                </a:solidFill>
                <a:latin typeface="微软雅黑" panose="020B0503020204020204" pitchFamily="34" charset="-122"/>
                <a:ea typeface="微软雅黑" panose="020B0503020204020204" pitchFamily="34" charset="-122"/>
              </a:rPr>
              <a:t>在此添加标题</a:t>
            </a:r>
          </a:p>
        </p:txBody>
      </p:sp>
      <p:sp>
        <p:nvSpPr>
          <p:cNvPr id="19" name="文本框 18"/>
          <p:cNvSpPr txBox="1"/>
          <p:nvPr/>
        </p:nvSpPr>
        <p:spPr>
          <a:xfrm>
            <a:off x="8985837" y="5305938"/>
            <a:ext cx="2079832" cy="978729"/>
          </a:xfrm>
          <a:prstGeom prst="rect">
            <a:avLst/>
          </a:prstGeom>
          <a:noFill/>
        </p:spPr>
        <p:txBody>
          <a:bodyPr wrap="square" rtlCol="0">
            <a:spAutoFit/>
          </a:bodyPr>
          <a:lstStyle/>
          <a:p>
            <a:pPr>
              <a:lnSpc>
                <a:spcPct val="12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在经过自己不懈的努力后可以领略到别人看不到的景色。在经过自己不懈的努力后可以领略到别人看不到的景色。</a:t>
            </a:r>
          </a:p>
        </p:txBody>
      </p:sp>
      <p:sp>
        <p:nvSpPr>
          <p:cNvPr id="20" name="矩形 19"/>
          <p:cNvSpPr>
            <a:spLocks noChangeArrowheads="1"/>
          </p:cNvSpPr>
          <p:nvPr/>
        </p:nvSpPr>
        <p:spPr bwMode="auto">
          <a:xfrm>
            <a:off x="1102632" y="1864406"/>
            <a:ext cx="3132027" cy="2854325"/>
          </a:xfrm>
          <a:prstGeom prst="rect">
            <a:avLst/>
          </a:prstGeom>
          <a:blipFill dpi="0" rotWithShape="1">
            <a:blip r:embed="rId3"/>
            <a:srcRect/>
            <a:stretch>
              <a:fillRect/>
            </a:stretch>
          </a:blip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1" name="矩形 20"/>
          <p:cNvSpPr>
            <a:spLocks noChangeArrowheads="1"/>
          </p:cNvSpPr>
          <p:nvPr/>
        </p:nvSpPr>
        <p:spPr bwMode="auto">
          <a:xfrm>
            <a:off x="4582773" y="1864406"/>
            <a:ext cx="3132027" cy="2854325"/>
          </a:xfrm>
          <a:prstGeom prst="rect">
            <a:avLst/>
          </a:prstGeom>
          <a:blipFill dpi="0" rotWithShape="1">
            <a:blip r:embed="rId4"/>
            <a:srcRect/>
            <a:stretch>
              <a:fillRect/>
            </a:stretch>
          </a:blip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2" name="矩形 21"/>
          <p:cNvSpPr>
            <a:spLocks noChangeArrowheads="1"/>
          </p:cNvSpPr>
          <p:nvPr/>
        </p:nvSpPr>
        <p:spPr bwMode="auto">
          <a:xfrm>
            <a:off x="8062914" y="1864406"/>
            <a:ext cx="3132027" cy="2854325"/>
          </a:xfrm>
          <a:prstGeom prst="rect">
            <a:avLst/>
          </a:prstGeom>
          <a:blipFill dpi="0" rotWithShape="1">
            <a:blip r:embed="rId5"/>
            <a:srcRect/>
            <a:stretch>
              <a:fillRect/>
            </a:stretch>
          </a:blip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1000"/>
                                        <p:tgtEl>
                                          <p:spTgt spid="19"/>
                                        </p:tgtEl>
                                      </p:cBhvr>
                                    </p:animEffect>
                                    <p:anim calcmode="lin" valueType="num">
                                      <p:cBhvr>
                                        <p:cTn id="66" dur="1000" fill="hold"/>
                                        <p:tgtEl>
                                          <p:spTgt spid="19"/>
                                        </p:tgtEl>
                                        <p:attrNameLst>
                                          <p:attrName>ppt_x</p:attrName>
                                        </p:attrNameLst>
                                      </p:cBhvr>
                                      <p:tavLst>
                                        <p:tav tm="0">
                                          <p:val>
                                            <p:strVal val="#ppt_x"/>
                                          </p:val>
                                        </p:tav>
                                        <p:tav tm="100000">
                                          <p:val>
                                            <p:strVal val="#ppt_x"/>
                                          </p:val>
                                        </p:tav>
                                      </p:tavLst>
                                    </p:anim>
                                    <p:anim calcmode="lin" valueType="num">
                                      <p:cBhvr>
                                        <p:cTn id="67" dur="1000" fill="hold"/>
                                        <p:tgtEl>
                                          <p:spTgt spid="19"/>
                                        </p:tgtEl>
                                        <p:attrNameLst>
                                          <p:attrName>ppt_y</p:attrName>
                                        </p:attrNameLst>
                                      </p:cBhvr>
                                      <p:tavLst>
                                        <p:tav tm="0">
                                          <p:val>
                                            <p:strVal val="#ppt_y+.1"/>
                                          </p:val>
                                        </p:tav>
                                        <p:tav tm="100000">
                                          <p:val>
                                            <p:strVal val="#ppt_y"/>
                                          </p:val>
                                        </p:tav>
                                      </p:tavLst>
                                    </p:anim>
                                  </p:childTnLst>
                                </p:cTn>
                              </p:par>
                            </p:childTnLst>
                          </p:cTn>
                        </p:par>
                        <p:par>
                          <p:cTn id="68" fill="hold">
                            <p:stCondLst>
                              <p:cond delay="500"/>
                            </p:stCondLst>
                            <p:childTnLst>
                              <p:par>
                                <p:cTn id="69" presetID="42" presetClass="entr" presetSubtype="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250"/>
                                        <p:tgtEl>
                                          <p:spTgt spid="20"/>
                                        </p:tgtEl>
                                      </p:cBhvr>
                                    </p:animEffect>
                                    <p:anim calcmode="lin" valueType="num">
                                      <p:cBhvr>
                                        <p:cTn id="72" dur="250" fill="hold"/>
                                        <p:tgtEl>
                                          <p:spTgt spid="20"/>
                                        </p:tgtEl>
                                        <p:attrNameLst>
                                          <p:attrName>ppt_x</p:attrName>
                                        </p:attrNameLst>
                                      </p:cBhvr>
                                      <p:tavLst>
                                        <p:tav tm="0">
                                          <p:val>
                                            <p:strVal val="#ppt_x"/>
                                          </p:val>
                                        </p:tav>
                                        <p:tav tm="100000">
                                          <p:val>
                                            <p:strVal val="#ppt_x"/>
                                          </p:val>
                                        </p:tav>
                                      </p:tavLst>
                                    </p:anim>
                                    <p:anim calcmode="lin" valueType="num">
                                      <p:cBhvr>
                                        <p:cTn id="73" dur="250" fill="hold"/>
                                        <p:tgtEl>
                                          <p:spTgt spid="20"/>
                                        </p:tgtEl>
                                        <p:attrNameLst>
                                          <p:attrName>ppt_y</p:attrName>
                                        </p:attrNameLst>
                                      </p:cBhvr>
                                      <p:tavLst>
                                        <p:tav tm="0">
                                          <p:val>
                                            <p:strVal val="#ppt_y+.1"/>
                                          </p:val>
                                        </p:tav>
                                        <p:tav tm="100000">
                                          <p:val>
                                            <p:strVal val="#ppt_y"/>
                                          </p:val>
                                        </p:tav>
                                      </p:tavLst>
                                    </p:anim>
                                  </p:childTnLst>
                                </p:cTn>
                              </p:par>
                            </p:childTnLst>
                          </p:cTn>
                        </p:par>
                        <p:par>
                          <p:cTn id="74" fill="hold">
                            <p:stCondLst>
                              <p:cond delay="1000"/>
                            </p:stCondLst>
                            <p:childTnLst>
                              <p:par>
                                <p:cTn id="75" presetID="42"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250"/>
                                        <p:tgtEl>
                                          <p:spTgt spid="21"/>
                                        </p:tgtEl>
                                      </p:cBhvr>
                                    </p:animEffect>
                                    <p:anim calcmode="lin" valueType="num">
                                      <p:cBhvr>
                                        <p:cTn id="78" dur="250" fill="hold"/>
                                        <p:tgtEl>
                                          <p:spTgt spid="21"/>
                                        </p:tgtEl>
                                        <p:attrNameLst>
                                          <p:attrName>ppt_x</p:attrName>
                                        </p:attrNameLst>
                                      </p:cBhvr>
                                      <p:tavLst>
                                        <p:tav tm="0">
                                          <p:val>
                                            <p:strVal val="#ppt_x"/>
                                          </p:val>
                                        </p:tav>
                                        <p:tav tm="100000">
                                          <p:val>
                                            <p:strVal val="#ppt_x"/>
                                          </p:val>
                                        </p:tav>
                                      </p:tavLst>
                                    </p:anim>
                                    <p:anim calcmode="lin" valueType="num">
                                      <p:cBhvr>
                                        <p:cTn id="79" dur="25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1500"/>
                            </p:stCondLst>
                            <p:childTnLst>
                              <p:par>
                                <p:cTn id="81" presetID="42"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250"/>
                                        <p:tgtEl>
                                          <p:spTgt spid="22"/>
                                        </p:tgtEl>
                                      </p:cBhvr>
                                    </p:animEffect>
                                    <p:anim calcmode="lin" valueType="num">
                                      <p:cBhvr>
                                        <p:cTn id="84" dur="250" fill="hold"/>
                                        <p:tgtEl>
                                          <p:spTgt spid="22"/>
                                        </p:tgtEl>
                                        <p:attrNameLst>
                                          <p:attrName>ppt_x</p:attrName>
                                        </p:attrNameLst>
                                      </p:cBhvr>
                                      <p:tavLst>
                                        <p:tav tm="0">
                                          <p:val>
                                            <p:strVal val="#ppt_x"/>
                                          </p:val>
                                        </p:tav>
                                        <p:tav tm="100000">
                                          <p:val>
                                            <p:strVal val="#ppt_x"/>
                                          </p:val>
                                        </p:tav>
                                      </p:tavLst>
                                    </p:anim>
                                    <p:anim calcmode="lin" valueType="num">
                                      <p:cBhvr>
                                        <p:cTn id="85" dur="25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3" grpId="0" animBg="1"/>
      <p:bldP spid="14" grpId="0"/>
      <p:bldP spid="15" grpId="0"/>
      <p:bldP spid="16" grpId="0"/>
      <p:bldP spid="17" grpId="0"/>
      <p:bldP spid="18" grpId="0"/>
      <p:bldP spid="19" grpId="0"/>
      <p:bldP spid="20" grpId="0" animBg="1"/>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24742"/>
            <a:ext cx="12190413" cy="747711"/>
            <a:chOff x="0" y="628602"/>
            <a:chExt cx="12190413" cy="747711"/>
          </a:xfrm>
        </p:grpSpPr>
        <p:sp>
          <p:nvSpPr>
            <p:cNvPr id="11" name="矩形 10"/>
            <p:cNvSpPr/>
            <p:nvPr/>
          </p:nvSpPr>
          <p:spPr>
            <a:xfrm flipV="1">
              <a:off x="0" y="1330594"/>
              <a:ext cx="12190413" cy="45719"/>
            </a:xfrm>
            <a:prstGeom prst="rect">
              <a:avLst/>
            </a:prstGeom>
            <a:solidFill>
              <a:srgbClr val="4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B8A5"/>
                </a:solidFill>
              </a:endParaRPr>
            </a:p>
          </p:txBody>
        </p:sp>
        <p:sp>
          <p:nvSpPr>
            <p:cNvPr id="12" name="TextBox 8"/>
            <p:cNvSpPr txBox="1">
              <a:spLocks noChangeArrowheads="1"/>
            </p:cNvSpPr>
            <p:nvPr/>
          </p:nvSpPr>
          <p:spPr bwMode="auto">
            <a:xfrm>
              <a:off x="4467544" y="628602"/>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41B8A5"/>
                  </a:solidFill>
                  <a:latin typeface="微软雅黑" panose="020B0503020204020204" pitchFamily="34" charset="-122"/>
                  <a:ea typeface="微软雅黑" panose="020B0503020204020204" pitchFamily="34" charset="-122"/>
                  <a:sym typeface="Arial" panose="020B0604020202020204" pitchFamily="34" charset="0"/>
                </a:rPr>
                <a:t>胜任能力展示</a:t>
              </a:r>
            </a:p>
          </p:txBody>
        </p:sp>
      </p:grpSp>
      <p:grpSp>
        <p:nvGrpSpPr>
          <p:cNvPr id="5" name="组合 4"/>
          <p:cNvGrpSpPr/>
          <p:nvPr/>
        </p:nvGrpSpPr>
        <p:grpSpPr>
          <a:xfrm>
            <a:off x="245280" y="1725773"/>
            <a:ext cx="11834242" cy="4609913"/>
            <a:chOff x="304800" y="1152258"/>
            <a:chExt cx="8534400" cy="3324492"/>
          </a:xfrm>
        </p:grpSpPr>
        <p:cxnSp>
          <p:nvCxnSpPr>
            <p:cNvPr id="6" name="Straight Connector 49"/>
            <p:cNvCxnSpPr/>
            <p:nvPr/>
          </p:nvCxnSpPr>
          <p:spPr>
            <a:xfrm>
              <a:off x="2260228" y="2645281"/>
              <a:ext cx="76589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52"/>
            <p:cNvCxnSpPr/>
            <p:nvPr/>
          </p:nvCxnSpPr>
          <p:spPr>
            <a:xfrm>
              <a:off x="2260228" y="3881480"/>
              <a:ext cx="103174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38"/>
            <p:cNvCxnSpPr/>
            <p:nvPr/>
          </p:nvCxnSpPr>
          <p:spPr>
            <a:xfrm>
              <a:off x="5012575" y="1534454"/>
              <a:ext cx="183269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41"/>
            <p:cNvCxnSpPr/>
            <p:nvPr/>
          </p:nvCxnSpPr>
          <p:spPr>
            <a:xfrm>
              <a:off x="6079375" y="2645281"/>
              <a:ext cx="76589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51"/>
            <p:cNvCxnSpPr/>
            <p:nvPr/>
          </p:nvCxnSpPr>
          <p:spPr>
            <a:xfrm>
              <a:off x="5771373" y="3881480"/>
              <a:ext cx="107389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Oval 3"/>
            <p:cNvSpPr>
              <a:spLocks noChangeArrowheads="1"/>
            </p:cNvSpPr>
            <p:nvPr/>
          </p:nvSpPr>
          <p:spPr bwMode="auto">
            <a:xfrm>
              <a:off x="4788829" y="1951833"/>
              <a:ext cx="1365492" cy="1386533"/>
            </a:xfrm>
            <a:prstGeom prst="ellipse">
              <a:avLst/>
            </a:prstGeom>
            <a:solidFill>
              <a:srgbClr val="41B8A5"/>
            </a:solidFill>
            <a:ln w="76200">
              <a:noFill/>
            </a:ln>
          </p:spPr>
          <p:txBody>
            <a:bodyPr vert="horz" wrap="square" lIns="91440" tIns="45720" rIns="91440" bIns="45720" numCol="1" anchor="t" anchorCtr="0" compatLnSpc="1"/>
            <a:lstStyle/>
            <a:p>
              <a:endParaRPr lang="en-US" sz="2800"/>
            </a:p>
          </p:txBody>
        </p:sp>
        <p:sp>
          <p:nvSpPr>
            <p:cNvPr id="15" name="Oval 4"/>
            <p:cNvSpPr>
              <a:spLocks noChangeArrowheads="1"/>
            </p:cNvSpPr>
            <p:nvPr/>
          </p:nvSpPr>
          <p:spPr bwMode="auto">
            <a:xfrm>
              <a:off x="3801944" y="1352683"/>
              <a:ext cx="1365492" cy="1386533"/>
            </a:xfrm>
            <a:prstGeom prst="ellipse">
              <a:avLst/>
            </a:prstGeom>
            <a:solidFill>
              <a:srgbClr val="41B8A5"/>
            </a:solidFill>
            <a:ln w="76200">
              <a:noFill/>
            </a:ln>
          </p:spPr>
          <p:txBody>
            <a:bodyPr vert="horz" wrap="square" lIns="91440" tIns="45720" rIns="91440" bIns="45720" numCol="1" anchor="t" anchorCtr="0" compatLnSpc="1"/>
            <a:lstStyle/>
            <a:p>
              <a:endParaRPr lang="en-US" sz="2800"/>
            </a:p>
          </p:txBody>
        </p:sp>
        <p:sp>
          <p:nvSpPr>
            <p:cNvPr id="16" name="Oval 5"/>
            <p:cNvSpPr>
              <a:spLocks noChangeArrowheads="1"/>
            </p:cNvSpPr>
            <p:nvPr/>
          </p:nvSpPr>
          <p:spPr bwMode="auto">
            <a:xfrm>
              <a:off x="2931464" y="1951833"/>
              <a:ext cx="1365492" cy="1386533"/>
            </a:xfrm>
            <a:prstGeom prst="ellipse">
              <a:avLst/>
            </a:prstGeom>
            <a:solidFill>
              <a:srgbClr val="41B8A5"/>
            </a:solidFill>
            <a:ln w="76200">
              <a:noFill/>
            </a:ln>
          </p:spPr>
          <p:txBody>
            <a:bodyPr vert="horz" wrap="square" lIns="91440" tIns="45720" rIns="91440" bIns="45720" numCol="1" anchor="t" anchorCtr="0" compatLnSpc="1"/>
            <a:lstStyle/>
            <a:p>
              <a:endParaRPr lang="en-US" sz="2800"/>
            </a:p>
          </p:txBody>
        </p:sp>
        <p:sp>
          <p:nvSpPr>
            <p:cNvPr id="17" name="Oval 6"/>
            <p:cNvSpPr>
              <a:spLocks noChangeArrowheads="1"/>
            </p:cNvSpPr>
            <p:nvPr/>
          </p:nvSpPr>
          <p:spPr bwMode="auto">
            <a:xfrm>
              <a:off x="4484690" y="3090217"/>
              <a:ext cx="1365492" cy="1386533"/>
            </a:xfrm>
            <a:prstGeom prst="ellipse">
              <a:avLst/>
            </a:prstGeom>
            <a:solidFill>
              <a:srgbClr val="41B8A5"/>
            </a:solidFill>
            <a:ln w="76200">
              <a:noFill/>
            </a:ln>
          </p:spPr>
          <p:txBody>
            <a:bodyPr vert="horz" wrap="square" lIns="91440" tIns="45720" rIns="91440" bIns="45720" numCol="1" anchor="t" anchorCtr="0" compatLnSpc="1"/>
            <a:lstStyle/>
            <a:p>
              <a:endParaRPr lang="en-US" sz="2800"/>
            </a:p>
          </p:txBody>
        </p:sp>
        <p:sp>
          <p:nvSpPr>
            <p:cNvPr id="18" name="Oval 7"/>
            <p:cNvSpPr>
              <a:spLocks noChangeArrowheads="1"/>
            </p:cNvSpPr>
            <p:nvPr/>
          </p:nvSpPr>
          <p:spPr bwMode="auto">
            <a:xfrm>
              <a:off x="3239028" y="3090217"/>
              <a:ext cx="1365492" cy="1386533"/>
            </a:xfrm>
            <a:prstGeom prst="ellipse">
              <a:avLst/>
            </a:prstGeom>
            <a:solidFill>
              <a:srgbClr val="41B8A5"/>
            </a:solidFill>
            <a:ln w="76200">
              <a:noFill/>
            </a:ln>
          </p:spPr>
          <p:txBody>
            <a:bodyPr vert="horz" wrap="square" lIns="91440" tIns="45720" rIns="91440" bIns="45720" numCol="1" anchor="t" anchorCtr="0" compatLnSpc="1"/>
            <a:lstStyle/>
            <a:p>
              <a:endParaRPr lang="en-US" sz="2800"/>
            </a:p>
          </p:txBody>
        </p:sp>
        <p:sp>
          <p:nvSpPr>
            <p:cNvPr id="19" name="Oval 2"/>
            <p:cNvSpPr>
              <a:spLocks noChangeArrowheads="1"/>
            </p:cNvSpPr>
            <p:nvPr/>
          </p:nvSpPr>
          <p:spPr bwMode="auto">
            <a:xfrm>
              <a:off x="3842741" y="2362750"/>
              <a:ext cx="1365492" cy="1386533"/>
            </a:xfrm>
            <a:prstGeom prst="ellipse">
              <a:avLst/>
            </a:prstGeom>
            <a:solidFill>
              <a:schemeClr val="bg1"/>
            </a:solidFill>
            <a:ln w="152400">
              <a:solidFill>
                <a:schemeClr val="bg1"/>
              </a:solidFill>
            </a:ln>
          </p:spPr>
          <p:txBody>
            <a:bodyPr vert="horz" wrap="square" lIns="91440" tIns="45720" rIns="91440" bIns="45720" numCol="1" anchor="t" anchorCtr="0" compatLnSpc="1"/>
            <a:lstStyle/>
            <a:p>
              <a:endParaRPr lang="en-US" sz="2800"/>
            </a:p>
          </p:txBody>
        </p:sp>
        <p:grpSp>
          <p:nvGrpSpPr>
            <p:cNvPr id="20" name="Group 16"/>
            <p:cNvGrpSpPr/>
            <p:nvPr/>
          </p:nvGrpSpPr>
          <p:grpSpPr>
            <a:xfrm>
              <a:off x="4267200" y="1763401"/>
              <a:ext cx="506125" cy="353744"/>
              <a:chOff x="7999238" y="1399322"/>
              <a:chExt cx="464215" cy="324452"/>
            </a:xfrm>
            <a:solidFill>
              <a:schemeClr val="bg1"/>
            </a:solidFill>
          </p:grpSpPr>
          <p:sp>
            <p:nvSpPr>
              <p:cNvPr id="59" name="Freeform 57"/>
              <p:cNvSpPr>
                <a:spLocks noEditPoints="1"/>
              </p:cNvSpPr>
              <p:nvPr/>
            </p:nvSpPr>
            <p:spPr bwMode="auto">
              <a:xfrm>
                <a:off x="7999238" y="1399322"/>
                <a:ext cx="331940" cy="324452"/>
              </a:xfrm>
              <a:custGeom>
                <a:avLst/>
                <a:gdLst>
                  <a:gd name="T0" fmla="*/ 86 w 100"/>
                  <a:gd name="T1" fmla="*/ 60 h 97"/>
                  <a:gd name="T2" fmla="*/ 100 w 100"/>
                  <a:gd name="T3" fmla="*/ 54 h 97"/>
                  <a:gd name="T4" fmla="*/ 100 w 100"/>
                  <a:gd name="T5" fmla="*/ 43 h 97"/>
                  <a:gd name="T6" fmla="*/ 86 w 100"/>
                  <a:gd name="T7" fmla="*/ 38 h 97"/>
                  <a:gd name="T8" fmla="*/ 83 w 100"/>
                  <a:gd name="T9" fmla="*/ 32 h 97"/>
                  <a:gd name="T10" fmla="*/ 89 w 100"/>
                  <a:gd name="T11" fmla="*/ 18 h 97"/>
                  <a:gd name="T12" fmla="*/ 81 w 100"/>
                  <a:gd name="T13" fmla="*/ 11 h 97"/>
                  <a:gd name="T14" fmla="*/ 67 w 100"/>
                  <a:gd name="T15" fmla="*/ 16 h 97"/>
                  <a:gd name="T16" fmla="*/ 61 w 100"/>
                  <a:gd name="T17" fmla="*/ 14 h 97"/>
                  <a:gd name="T18" fmla="*/ 55 w 100"/>
                  <a:gd name="T19" fmla="*/ 0 h 97"/>
                  <a:gd name="T20" fmla="*/ 44 w 100"/>
                  <a:gd name="T21" fmla="*/ 0 h 97"/>
                  <a:gd name="T22" fmla="*/ 39 w 100"/>
                  <a:gd name="T23" fmla="*/ 14 h 97"/>
                  <a:gd name="T24" fmla="*/ 33 w 100"/>
                  <a:gd name="T25" fmla="*/ 16 h 97"/>
                  <a:gd name="T26" fmla="*/ 19 w 100"/>
                  <a:gd name="T27" fmla="*/ 11 h 97"/>
                  <a:gd name="T28" fmla="*/ 11 w 100"/>
                  <a:gd name="T29" fmla="*/ 19 h 97"/>
                  <a:gd name="T30" fmla="*/ 17 w 100"/>
                  <a:gd name="T31" fmla="*/ 32 h 97"/>
                  <a:gd name="T32" fmla="*/ 14 w 100"/>
                  <a:gd name="T33" fmla="*/ 38 h 97"/>
                  <a:gd name="T34" fmla="*/ 0 w 100"/>
                  <a:gd name="T35" fmla="*/ 44 h 97"/>
                  <a:gd name="T36" fmla="*/ 0 w 100"/>
                  <a:gd name="T37" fmla="*/ 54 h 97"/>
                  <a:gd name="T38" fmla="*/ 14 w 100"/>
                  <a:gd name="T39" fmla="*/ 60 h 97"/>
                  <a:gd name="T40" fmla="*/ 17 w 100"/>
                  <a:gd name="T41" fmla="*/ 66 h 97"/>
                  <a:gd name="T42" fmla="*/ 11 w 100"/>
                  <a:gd name="T43" fmla="*/ 80 h 97"/>
                  <a:gd name="T44" fmla="*/ 19 w 100"/>
                  <a:gd name="T45" fmla="*/ 87 h 97"/>
                  <a:gd name="T46" fmla="*/ 33 w 100"/>
                  <a:gd name="T47" fmla="*/ 82 h 97"/>
                  <a:gd name="T48" fmla="*/ 39 w 100"/>
                  <a:gd name="T49" fmla="*/ 84 h 97"/>
                  <a:gd name="T50" fmla="*/ 45 w 100"/>
                  <a:gd name="T51" fmla="*/ 97 h 97"/>
                  <a:gd name="T52" fmla="*/ 56 w 100"/>
                  <a:gd name="T53" fmla="*/ 97 h 97"/>
                  <a:gd name="T54" fmla="*/ 61 w 100"/>
                  <a:gd name="T55" fmla="*/ 84 h 97"/>
                  <a:gd name="T56" fmla="*/ 67 w 100"/>
                  <a:gd name="T57" fmla="*/ 82 h 97"/>
                  <a:gd name="T58" fmla="*/ 81 w 100"/>
                  <a:gd name="T59" fmla="*/ 87 h 97"/>
                  <a:gd name="T60" fmla="*/ 89 w 100"/>
                  <a:gd name="T61" fmla="*/ 79 h 97"/>
                  <a:gd name="T62" fmla="*/ 83 w 100"/>
                  <a:gd name="T63" fmla="*/ 66 h 97"/>
                  <a:gd name="T64" fmla="*/ 86 w 100"/>
                  <a:gd name="T65" fmla="*/ 60 h 97"/>
                  <a:gd name="T66" fmla="*/ 50 w 100"/>
                  <a:gd name="T67" fmla="*/ 64 h 97"/>
                  <a:gd name="T68" fmla="*/ 34 w 100"/>
                  <a:gd name="T69" fmla="*/ 49 h 97"/>
                  <a:gd name="T70" fmla="*/ 50 w 100"/>
                  <a:gd name="T71" fmla="*/ 33 h 97"/>
                  <a:gd name="T72" fmla="*/ 66 w 100"/>
                  <a:gd name="T73" fmla="*/ 49 h 97"/>
                  <a:gd name="T74" fmla="*/ 50 w 100"/>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97">
                    <a:moveTo>
                      <a:pt x="86" y="60"/>
                    </a:moveTo>
                    <a:cubicBezTo>
                      <a:pt x="86" y="60"/>
                      <a:pt x="100" y="55"/>
                      <a:pt x="100" y="54"/>
                    </a:cubicBezTo>
                    <a:cubicBezTo>
                      <a:pt x="100" y="43"/>
                      <a:pt x="100" y="43"/>
                      <a:pt x="100" y="43"/>
                    </a:cubicBezTo>
                    <a:cubicBezTo>
                      <a:pt x="100" y="43"/>
                      <a:pt x="86" y="38"/>
                      <a:pt x="86" y="38"/>
                    </a:cubicBezTo>
                    <a:cubicBezTo>
                      <a:pt x="83" y="32"/>
                      <a:pt x="83" y="32"/>
                      <a:pt x="83" y="32"/>
                    </a:cubicBezTo>
                    <a:cubicBezTo>
                      <a:pt x="83" y="32"/>
                      <a:pt x="89" y="19"/>
                      <a:pt x="89" y="18"/>
                    </a:cubicBezTo>
                    <a:cubicBezTo>
                      <a:pt x="81" y="11"/>
                      <a:pt x="81" y="11"/>
                      <a:pt x="81" y="11"/>
                    </a:cubicBezTo>
                    <a:cubicBezTo>
                      <a:pt x="80" y="10"/>
                      <a:pt x="67" y="16"/>
                      <a:pt x="67" y="16"/>
                    </a:cubicBezTo>
                    <a:cubicBezTo>
                      <a:pt x="61" y="14"/>
                      <a:pt x="61" y="14"/>
                      <a:pt x="61" y="14"/>
                    </a:cubicBezTo>
                    <a:cubicBezTo>
                      <a:pt x="61" y="14"/>
                      <a:pt x="56" y="0"/>
                      <a:pt x="55" y="0"/>
                    </a:cubicBezTo>
                    <a:cubicBezTo>
                      <a:pt x="44" y="0"/>
                      <a:pt x="44" y="0"/>
                      <a:pt x="44" y="0"/>
                    </a:cubicBezTo>
                    <a:cubicBezTo>
                      <a:pt x="44" y="0"/>
                      <a:pt x="39" y="14"/>
                      <a:pt x="39" y="14"/>
                    </a:cubicBezTo>
                    <a:cubicBezTo>
                      <a:pt x="33" y="16"/>
                      <a:pt x="33" y="16"/>
                      <a:pt x="33" y="16"/>
                    </a:cubicBezTo>
                    <a:cubicBezTo>
                      <a:pt x="33" y="16"/>
                      <a:pt x="19" y="10"/>
                      <a:pt x="19" y="11"/>
                    </a:cubicBezTo>
                    <a:cubicBezTo>
                      <a:pt x="11" y="19"/>
                      <a:pt x="11" y="19"/>
                      <a:pt x="11" y="19"/>
                    </a:cubicBezTo>
                    <a:cubicBezTo>
                      <a:pt x="10" y="19"/>
                      <a:pt x="17" y="32"/>
                      <a:pt x="17" y="32"/>
                    </a:cubicBezTo>
                    <a:cubicBezTo>
                      <a:pt x="14" y="38"/>
                      <a:pt x="14" y="38"/>
                      <a:pt x="14" y="38"/>
                    </a:cubicBezTo>
                    <a:cubicBezTo>
                      <a:pt x="14" y="38"/>
                      <a:pt x="0" y="43"/>
                      <a:pt x="0" y="44"/>
                    </a:cubicBezTo>
                    <a:cubicBezTo>
                      <a:pt x="0" y="54"/>
                      <a:pt x="0" y="54"/>
                      <a:pt x="0" y="54"/>
                    </a:cubicBezTo>
                    <a:cubicBezTo>
                      <a:pt x="0" y="55"/>
                      <a:pt x="14" y="60"/>
                      <a:pt x="14" y="60"/>
                    </a:cubicBezTo>
                    <a:cubicBezTo>
                      <a:pt x="17" y="66"/>
                      <a:pt x="17" y="66"/>
                      <a:pt x="17" y="66"/>
                    </a:cubicBezTo>
                    <a:cubicBezTo>
                      <a:pt x="17" y="66"/>
                      <a:pt x="11" y="79"/>
                      <a:pt x="11" y="80"/>
                    </a:cubicBezTo>
                    <a:cubicBezTo>
                      <a:pt x="19" y="87"/>
                      <a:pt x="19" y="87"/>
                      <a:pt x="19" y="87"/>
                    </a:cubicBezTo>
                    <a:cubicBezTo>
                      <a:pt x="20" y="88"/>
                      <a:pt x="33" y="82"/>
                      <a:pt x="33" y="82"/>
                    </a:cubicBezTo>
                    <a:cubicBezTo>
                      <a:pt x="39" y="84"/>
                      <a:pt x="39" y="84"/>
                      <a:pt x="39" y="84"/>
                    </a:cubicBezTo>
                    <a:cubicBezTo>
                      <a:pt x="39" y="84"/>
                      <a:pt x="44" y="97"/>
                      <a:pt x="45" y="97"/>
                    </a:cubicBezTo>
                    <a:cubicBezTo>
                      <a:pt x="56" y="97"/>
                      <a:pt x="56" y="97"/>
                      <a:pt x="56" y="97"/>
                    </a:cubicBezTo>
                    <a:cubicBezTo>
                      <a:pt x="56" y="97"/>
                      <a:pt x="61" y="84"/>
                      <a:pt x="61" y="84"/>
                    </a:cubicBezTo>
                    <a:cubicBezTo>
                      <a:pt x="67" y="82"/>
                      <a:pt x="67" y="82"/>
                      <a:pt x="67" y="82"/>
                    </a:cubicBezTo>
                    <a:cubicBezTo>
                      <a:pt x="67" y="82"/>
                      <a:pt x="81" y="87"/>
                      <a:pt x="81" y="87"/>
                    </a:cubicBezTo>
                    <a:cubicBezTo>
                      <a:pt x="89" y="79"/>
                      <a:pt x="89" y="79"/>
                      <a:pt x="89" y="79"/>
                    </a:cubicBezTo>
                    <a:cubicBezTo>
                      <a:pt x="90" y="79"/>
                      <a:pt x="83" y="66"/>
                      <a:pt x="83" y="66"/>
                    </a:cubicBezTo>
                    <a:lnTo>
                      <a:pt x="86" y="60"/>
                    </a:lnTo>
                    <a:close/>
                    <a:moveTo>
                      <a:pt x="50" y="64"/>
                    </a:moveTo>
                    <a:cubicBezTo>
                      <a:pt x="41" y="64"/>
                      <a:pt x="34" y="57"/>
                      <a:pt x="34" y="49"/>
                    </a:cubicBezTo>
                    <a:cubicBezTo>
                      <a:pt x="34" y="40"/>
                      <a:pt x="41" y="33"/>
                      <a:pt x="50" y="33"/>
                    </a:cubicBezTo>
                    <a:cubicBezTo>
                      <a:pt x="59" y="33"/>
                      <a:pt x="66" y="40"/>
                      <a:pt x="66" y="49"/>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800"/>
              </a:p>
            </p:txBody>
          </p:sp>
          <p:sp>
            <p:nvSpPr>
              <p:cNvPr id="60" name="Freeform 58"/>
              <p:cNvSpPr>
                <a:spLocks noEditPoints="1"/>
              </p:cNvSpPr>
              <p:nvPr/>
            </p:nvSpPr>
            <p:spPr bwMode="auto">
              <a:xfrm>
                <a:off x="8308715" y="1564044"/>
                <a:ext cx="154738" cy="154738"/>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3 w 47"/>
                  <a:gd name="T17" fmla="*/ 6 h 47"/>
                  <a:gd name="T18" fmla="*/ 20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1 w 47"/>
                  <a:gd name="T31" fmla="*/ 21 h 47"/>
                  <a:gd name="T32" fmla="*/ 6 w 47"/>
                  <a:gd name="T33" fmla="*/ 25 h 47"/>
                  <a:gd name="T34" fmla="*/ 7 w 47"/>
                  <a:gd name="T35" fmla="*/ 28 h 47"/>
                  <a:gd name="T36" fmla="*/ 3 w 47"/>
                  <a:gd name="T37" fmla="*/ 34 h 47"/>
                  <a:gd name="T38" fmla="*/ 5 w 47"/>
                  <a:gd name="T39" fmla="*/ 38 h 47"/>
                  <a:gd name="T40" fmla="*/ 12 w 47"/>
                  <a:gd name="T41" fmla="*/ 37 h 47"/>
                  <a:gd name="T42" fmla="*/ 14 w 47"/>
                  <a:gd name="T43" fmla="*/ 39 h 47"/>
                  <a:gd name="T44" fmla="*/ 16 w 47"/>
                  <a:gd name="T45" fmla="*/ 46 h 47"/>
                  <a:gd name="T46" fmla="*/ 21 w 47"/>
                  <a:gd name="T47" fmla="*/ 47 h 47"/>
                  <a:gd name="T48" fmla="*/ 25 w 47"/>
                  <a:gd name="T49" fmla="*/ 41 h 47"/>
                  <a:gd name="T50" fmla="*/ 28 w 47"/>
                  <a:gd name="T51" fmla="*/ 41 h 47"/>
                  <a:gd name="T52" fmla="*/ 33 w 47"/>
                  <a:gd name="T53" fmla="*/ 45 h 47"/>
                  <a:gd name="T54" fmla="*/ 38 w 47"/>
                  <a:gd name="T55" fmla="*/ 42 h 47"/>
                  <a:gd name="T56" fmla="*/ 37 w 47"/>
                  <a:gd name="T57" fmla="*/ 35 h 47"/>
                  <a:gd name="T58" fmla="*/ 39 w 47"/>
                  <a:gd name="T59" fmla="*/ 33 h 47"/>
                  <a:gd name="T60" fmla="*/ 46 w 47"/>
                  <a:gd name="T61" fmla="*/ 31 h 47"/>
                  <a:gd name="T62" fmla="*/ 47 w 47"/>
                  <a:gd name="T63" fmla="*/ 26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3" y="6"/>
                      <a:pt x="23" y="6"/>
                    </a:cubicBezTo>
                    <a:cubicBezTo>
                      <a:pt x="20" y="6"/>
                      <a:pt x="20" y="6"/>
                      <a:pt x="20" y="6"/>
                    </a:cubicBezTo>
                    <a:cubicBezTo>
                      <a:pt x="20"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1" y="21"/>
                      <a:pt x="1" y="21"/>
                      <a:pt x="1" y="21"/>
                    </a:cubicBezTo>
                    <a:cubicBezTo>
                      <a:pt x="0" y="21"/>
                      <a:pt x="6" y="25"/>
                      <a:pt x="6" y="25"/>
                    </a:cubicBezTo>
                    <a:cubicBezTo>
                      <a:pt x="7" y="28"/>
                      <a:pt x="7" y="28"/>
                      <a:pt x="7" y="28"/>
                    </a:cubicBezTo>
                    <a:cubicBezTo>
                      <a:pt x="7" y="28"/>
                      <a:pt x="2" y="33"/>
                      <a:pt x="3" y="34"/>
                    </a:cubicBezTo>
                    <a:cubicBezTo>
                      <a:pt x="5" y="38"/>
                      <a:pt x="5" y="38"/>
                      <a:pt x="5" y="38"/>
                    </a:cubicBezTo>
                    <a:cubicBezTo>
                      <a:pt x="5" y="38"/>
                      <a:pt x="12" y="37"/>
                      <a:pt x="12" y="37"/>
                    </a:cubicBezTo>
                    <a:cubicBezTo>
                      <a:pt x="14" y="39"/>
                      <a:pt x="14" y="39"/>
                      <a:pt x="14" y="39"/>
                    </a:cubicBezTo>
                    <a:cubicBezTo>
                      <a:pt x="14" y="39"/>
                      <a:pt x="15" y="46"/>
                      <a:pt x="16" y="46"/>
                    </a:cubicBezTo>
                    <a:cubicBezTo>
                      <a:pt x="21" y="47"/>
                      <a:pt x="21" y="47"/>
                      <a:pt x="21" y="47"/>
                    </a:cubicBezTo>
                    <a:cubicBezTo>
                      <a:pt x="21" y="47"/>
                      <a:pt x="25" y="41"/>
                      <a:pt x="25" y="41"/>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6" y="31"/>
                    </a:cubicBezTo>
                    <a:cubicBezTo>
                      <a:pt x="47" y="26"/>
                      <a:pt x="47" y="26"/>
                      <a:pt x="47" y="26"/>
                    </a:cubicBezTo>
                    <a:cubicBezTo>
                      <a:pt x="47" y="26"/>
                      <a:pt x="41" y="22"/>
                      <a:pt x="41" y="22"/>
                    </a:cubicBezTo>
                    <a:close/>
                    <a:moveTo>
                      <a:pt x="31" y="25"/>
                    </a:moveTo>
                    <a:cubicBezTo>
                      <a:pt x="30" y="29"/>
                      <a:pt x="26" y="32"/>
                      <a:pt x="22" y="31"/>
                    </a:cubicBezTo>
                    <a:cubicBezTo>
                      <a:pt x="18" y="30"/>
                      <a:pt x="15" y="26"/>
                      <a:pt x="16" y="22"/>
                    </a:cubicBezTo>
                    <a:cubicBezTo>
                      <a:pt x="17" y="18"/>
                      <a:pt x="22"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800"/>
              </a:p>
            </p:txBody>
          </p:sp>
        </p:grpSp>
        <p:grpSp>
          <p:nvGrpSpPr>
            <p:cNvPr id="21" name="Group 19"/>
            <p:cNvGrpSpPr/>
            <p:nvPr/>
          </p:nvGrpSpPr>
          <p:grpSpPr>
            <a:xfrm>
              <a:off x="3606016" y="3614964"/>
              <a:ext cx="473450" cy="538755"/>
              <a:chOff x="2927811" y="2108124"/>
              <a:chExt cx="361887" cy="411804"/>
            </a:xfrm>
            <a:solidFill>
              <a:schemeClr val="bg1"/>
            </a:solidFill>
          </p:grpSpPr>
          <p:sp>
            <p:nvSpPr>
              <p:cNvPr id="55" name="Freeform 68"/>
              <p:cNvSpPr>
                <a:spLocks noEditPoints="1"/>
              </p:cNvSpPr>
              <p:nvPr/>
            </p:nvSpPr>
            <p:spPr bwMode="auto">
              <a:xfrm>
                <a:off x="2927811" y="2108124"/>
                <a:ext cx="164722" cy="299494"/>
              </a:xfrm>
              <a:custGeom>
                <a:avLst/>
                <a:gdLst>
                  <a:gd name="T0" fmla="*/ 50 w 50"/>
                  <a:gd name="T1" fmla="*/ 83 h 90"/>
                  <a:gd name="T2" fmla="*/ 50 w 50"/>
                  <a:gd name="T3" fmla="*/ 7 h 90"/>
                  <a:gd name="T4" fmla="*/ 44 w 50"/>
                  <a:gd name="T5" fmla="*/ 0 h 90"/>
                  <a:gd name="T6" fmla="*/ 6 w 50"/>
                  <a:gd name="T7" fmla="*/ 0 h 90"/>
                  <a:gd name="T8" fmla="*/ 0 w 50"/>
                  <a:gd name="T9" fmla="*/ 7 h 90"/>
                  <a:gd name="T10" fmla="*/ 0 w 50"/>
                  <a:gd name="T11" fmla="*/ 83 h 90"/>
                  <a:gd name="T12" fmla="*/ 6 w 50"/>
                  <a:gd name="T13" fmla="*/ 90 h 90"/>
                  <a:gd name="T14" fmla="*/ 44 w 50"/>
                  <a:gd name="T15" fmla="*/ 90 h 90"/>
                  <a:gd name="T16" fmla="*/ 50 w 50"/>
                  <a:gd name="T17" fmla="*/ 83 h 90"/>
                  <a:gd name="T18" fmla="*/ 39 w 50"/>
                  <a:gd name="T19" fmla="*/ 5 h 90"/>
                  <a:gd name="T20" fmla="*/ 41 w 50"/>
                  <a:gd name="T21" fmla="*/ 6 h 90"/>
                  <a:gd name="T22" fmla="*/ 39 w 50"/>
                  <a:gd name="T23" fmla="*/ 8 h 90"/>
                  <a:gd name="T24" fmla="*/ 38 w 50"/>
                  <a:gd name="T25" fmla="*/ 6 h 90"/>
                  <a:gd name="T26" fmla="*/ 39 w 50"/>
                  <a:gd name="T27" fmla="*/ 5 h 90"/>
                  <a:gd name="T28" fmla="*/ 16 w 50"/>
                  <a:gd name="T29" fmla="*/ 5 h 90"/>
                  <a:gd name="T30" fmla="*/ 34 w 50"/>
                  <a:gd name="T31" fmla="*/ 5 h 90"/>
                  <a:gd name="T32" fmla="*/ 34 w 50"/>
                  <a:gd name="T33" fmla="*/ 7 h 90"/>
                  <a:gd name="T34" fmla="*/ 16 w 50"/>
                  <a:gd name="T35" fmla="*/ 7 h 90"/>
                  <a:gd name="T36" fmla="*/ 16 w 50"/>
                  <a:gd name="T37" fmla="*/ 5 h 90"/>
                  <a:gd name="T38" fmla="*/ 5 w 50"/>
                  <a:gd name="T39" fmla="*/ 69 h 90"/>
                  <a:gd name="T40" fmla="*/ 5 w 50"/>
                  <a:gd name="T41" fmla="*/ 11 h 90"/>
                  <a:gd name="T42" fmla="*/ 45 w 50"/>
                  <a:gd name="T43" fmla="*/ 11 h 90"/>
                  <a:gd name="T44" fmla="*/ 45 w 50"/>
                  <a:gd name="T45" fmla="*/ 69 h 90"/>
                  <a:gd name="T46" fmla="*/ 5 w 50"/>
                  <a:gd name="T47" fmla="*/ 69 h 90"/>
                  <a:gd name="T48" fmla="*/ 25 w 50"/>
                  <a:gd name="T49" fmla="*/ 83 h 90"/>
                  <a:gd name="T50" fmla="*/ 21 w 50"/>
                  <a:gd name="T51" fmla="*/ 79 h 90"/>
                  <a:gd name="T52" fmla="*/ 25 w 50"/>
                  <a:gd name="T53" fmla="*/ 75 h 90"/>
                  <a:gd name="T54" fmla="*/ 29 w 50"/>
                  <a:gd name="T55" fmla="*/ 79 h 90"/>
                  <a:gd name="T56" fmla="*/ 25 w 50"/>
                  <a:gd name="T57" fmla="*/ 8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800"/>
              </a:p>
            </p:txBody>
          </p:sp>
          <p:sp>
            <p:nvSpPr>
              <p:cNvPr id="56" name="Freeform 69"/>
              <p:cNvSpPr>
                <a:spLocks noEditPoints="1"/>
              </p:cNvSpPr>
              <p:nvPr/>
            </p:nvSpPr>
            <p:spPr bwMode="auto">
              <a:xfrm>
                <a:off x="3119985" y="2220434"/>
                <a:ext cx="169713" cy="299494"/>
              </a:xfrm>
              <a:custGeom>
                <a:avLst/>
                <a:gdLst>
                  <a:gd name="T0" fmla="*/ 44 w 51"/>
                  <a:gd name="T1" fmla="*/ 0 h 90"/>
                  <a:gd name="T2" fmla="*/ 7 w 51"/>
                  <a:gd name="T3" fmla="*/ 0 h 90"/>
                  <a:gd name="T4" fmla="*/ 0 w 51"/>
                  <a:gd name="T5" fmla="*/ 7 h 90"/>
                  <a:gd name="T6" fmla="*/ 0 w 51"/>
                  <a:gd name="T7" fmla="*/ 83 h 90"/>
                  <a:gd name="T8" fmla="*/ 7 w 51"/>
                  <a:gd name="T9" fmla="*/ 90 h 90"/>
                  <a:gd name="T10" fmla="*/ 44 w 51"/>
                  <a:gd name="T11" fmla="*/ 90 h 90"/>
                  <a:gd name="T12" fmla="*/ 51 w 51"/>
                  <a:gd name="T13" fmla="*/ 83 h 90"/>
                  <a:gd name="T14" fmla="*/ 51 w 51"/>
                  <a:gd name="T15" fmla="*/ 7 h 90"/>
                  <a:gd name="T16" fmla="*/ 44 w 51"/>
                  <a:gd name="T17" fmla="*/ 0 h 90"/>
                  <a:gd name="T18" fmla="*/ 40 w 51"/>
                  <a:gd name="T19" fmla="*/ 5 h 90"/>
                  <a:gd name="T20" fmla="*/ 42 w 51"/>
                  <a:gd name="T21" fmla="*/ 6 h 90"/>
                  <a:gd name="T22" fmla="*/ 40 w 51"/>
                  <a:gd name="T23" fmla="*/ 8 h 90"/>
                  <a:gd name="T24" fmla="*/ 38 w 51"/>
                  <a:gd name="T25" fmla="*/ 6 h 90"/>
                  <a:gd name="T26" fmla="*/ 40 w 51"/>
                  <a:gd name="T27" fmla="*/ 5 h 90"/>
                  <a:gd name="T28" fmla="*/ 17 w 51"/>
                  <a:gd name="T29" fmla="*/ 5 h 90"/>
                  <a:gd name="T30" fmla="*/ 34 w 51"/>
                  <a:gd name="T31" fmla="*/ 5 h 90"/>
                  <a:gd name="T32" fmla="*/ 34 w 51"/>
                  <a:gd name="T33" fmla="*/ 7 h 90"/>
                  <a:gd name="T34" fmla="*/ 17 w 51"/>
                  <a:gd name="T35" fmla="*/ 7 h 90"/>
                  <a:gd name="T36" fmla="*/ 17 w 51"/>
                  <a:gd name="T37" fmla="*/ 5 h 90"/>
                  <a:gd name="T38" fmla="*/ 26 w 51"/>
                  <a:gd name="T39" fmla="*/ 83 h 90"/>
                  <a:gd name="T40" fmla="*/ 21 w 51"/>
                  <a:gd name="T41" fmla="*/ 79 h 90"/>
                  <a:gd name="T42" fmla="*/ 26 w 51"/>
                  <a:gd name="T43" fmla="*/ 75 h 90"/>
                  <a:gd name="T44" fmla="*/ 30 w 51"/>
                  <a:gd name="T45" fmla="*/ 79 h 90"/>
                  <a:gd name="T46" fmla="*/ 26 w 51"/>
                  <a:gd name="T47" fmla="*/ 83 h 90"/>
                  <a:gd name="T48" fmla="*/ 46 w 51"/>
                  <a:gd name="T49" fmla="*/ 69 h 90"/>
                  <a:gd name="T50" fmla="*/ 5 w 51"/>
                  <a:gd name="T51" fmla="*/ 69 h 90"/>
                  <a:gd name="T52" fmla="*/ 5 w 51"/>
                  <a:gd name="T53" fmla="*/ 11 h 90"/>
                  <a:gd name="T54" fmla="*/ 46 w 51"/>
                  <a:gd name="T55" fmla="*/ 11 h 90"/>
                  <a:gd name="T56" fmla="*/ 46 w 51"/>
                  <a:gd name="T57" fmla="*/ 6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800"/>
              </a:p>
            </p:txBody>
          </p:sp>
          <p:sp>
            <p:nvSpPr>
              <p:cNvPr id="57" name="Freeform 70"/>
              <p:cNvSpPr/>
              <p:nvPr/>
            </p:nvSpPr>
            <p:spPr bwMode="auto">
              <a:xfrm>
                <a:off x="3107507" y="2125594"/>
                <a:ext cx="99831" cy="82362"/>
              </a:xfrm>
              <a:custGeom>
                <a:avLst/>
                <a:gdLst>
                  <a:gd name="T0" fmla="*/ 32 w 40"/>
                  <a:gd name="T1" fmla="*/ 33 h 33"/>
                  <a:gd name="T2" fmla="*/ 40 w 40"/>
                  <a:gd name="T3" fmla="*/ 33 h 33"/>
                  <a:gd name="T4" fmla="*/ 40 w 40"/>
                  <a:gd name="T5" fmla="*/ 8 h 33"/>
                  <a:gd name="T6" fmla="*/ 40 w 40"/>
                  <a:gd name="T7" fmla="*/ 0 h 33"/>
                  <a:gd name="T8" fmla="*/ 32 w 40"/>
                  <a:gd name="T9" fmla="*/ 0 h 33"/>
                  <a:gd name="T10" fmla="*/ 0 w 40"/>
                  <a:gd name="T11" fmla="*/ 0 h 33"/>
                  <a:gd name="T12" fmla="*/ 0 w 40"/>
                  <a:gd name="T13" fmla="*/ 8 h 33"/>
                  <a:gd name="T14" fmla="*/ 32 w 40"/>
                  <a:gd name="T15" fmla="*/ 8 h 33"/>
                  <a:gd name="T16" fmla="*/ 32 w 40"/>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3">
                    <a:moveTo>
                      <a:pt x="32" y="33"/>
                    </a:moveTo>
                    <a:lnTo>
                      <a:pt x="40" y="33"/>
                    </a:lnTo>
                    <a:lnTo>
                      <a:pt x="40" y="8"/>
                    </a:lnTo>
                    <a:lnTo>
                      <a:pt x="40" y="0"/>
                    </a:lnTo>
                    <a:lnTo>
                      <a:pt x="32" y="0"/>
                    </a:lnTo>
                    <a:lnTo>
                      <a:pt x="0" y="0"/>
                    </a:lnTo>
                    <a:lnTo>
                      <a:pt x="0" y="8"/>
                    </a:lnTo>
                    <a:lnTo>
                      <a:pt x="32" y="8"/>
                    </a:lnTo>
                    <a:lnTo>
                      <a:pt x="32"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800"/>
              </a:p>
            </p:txBody>
          </p:sp>
          <p:sp>
            <p:nvSpPr>
              <p:cNvPr id="58" name="Freeform 71"/>
              <p:cNvSpPr/>
              <p:nvPr/>
            </p:nvSpPr>
            <p:spPr bwMode="auto">
              <a:xfrm>
                <a:off x="3017659" y="2425088"/>
                <a:ext cx="82362" cy="82362"/>
              </a:xfrm>
              <a:custGeom>
                <a:avLst/>
                <a:gdLst>
                  <a:gd name="T0" fmla="*/ 8 w 33"/>
                  <a:gd name="T1" fmla="*/ 0 h 33"/>
                  <a:gd name="T2" fmla="*/ 0 w 33"/>
                  <a:gd name="T3" fmla="*/ 0 h 33"/>
                  <a:gd name="T4" fmla="*/ 0 w 33"/>
                  <a:gd name="T5" fmla="*/ 25 h 33"/>
                  <a:gd name="T6" fmla="*/ 0 w 33"/>
                  <a:gd name="T7" fmla="*/ 33 h 33"/>
                  <a:gd name="T8" fmla="*/ 8 w 33"/>
                  <a:gd name="T9" fmla="*/ 33 h 33"/>
                  <a:gd name="T10" fmla="*/ 33 w 33"/>
                  <a:gd name="T11" fmla="*/ 33 h 33"/>
                  <a:gd name="T12" fmla="*/ 33 w 33"/>
                  <a:gd name="T13" fmla="*/ 25 h 33"/>
                  <a:gd name="T14" fmla="*/ 8 w 33"/>
                  <a:gd name="T15" fmla="*/ 25 h 33"/>
                  <a:gd name="T16" fmla="*/ 8 w 33"/>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8" y="0"/>
                    </a:moveTo>
                    <a:lnTo>
                      <a:pt x="0" y="0"/>
                    </a:lnTo>
                    <a:lnTo>
                      <a:pt x="0" y="25"/>
                    </a:lnTo>
                    <a:lnTo>
                      <a:pt x="0" y="33"/>
                    </a:lnTo>
                    <a:lnTo>
                      <a:pt x="8" y="33"/>
                    </a:lnTo>
                    <a:lnTo>
                      <a:pt x="33" y="33"/>
                    </a:lnTo>
                    <a:lnTo>
                      <a:pt x="33" y="25"/>
                    </a:lnTo>
                    <a:lnTo>
                      <a:pt x="8" y="25"/>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800"/>
              </a:p>
            </p:txBody>
          </p:sp>
        </p:grpSp>
        <p:grpSp>
          <p:nvGrpSpPr>
            <p:cNvPr id="22" name="Group 24"/>
            <p:cNvGrpSpPr/>
            <p:nvPr/>
          </p:nvGrpSpPr>
          <p:grpSpPr>
            <a:xfrm>
              <a:off x="5070876" y="3626216"/>
              <a:ext cx="270372" cy="492465"/>
              <a:chOff x="3536781" y="2689641"/>
              <a:chExt cx="279527" cy="509141"/>
            </a:xfrm>
            <a:solidFill>
              <a:schemeClr val="bg1"/>
            </a:solidFill>
          </p:grpSpPr>
          <p:sp>
            <p:nvSpPr>
              <p:cNvPr id="50" name="Freeform 121"/>
              <p:cNvSpPr>
                <a:spLocks noEditPoints="1"/>
              </p:cNvSpPr>
              <p:nvPr/>
            </p:nvSpPr>
            <p:spPr bwMode="auto">
              <a:xfrm>
                <a:off x="3536781" y="2689641"/>
                <a:ext cx="279527" cy="381855"/>
              </a:xfrm>
              <a:custGeom>
                <a:avLst/>
                <a:gdLst>
                  <a:gd name="T0" fmla="*/ 42 w 84"/>
                  <a:gd name="T1" fmla="*/ 5 h 115"/>
                  <a:gd name="T2" fmla="*/ 79 w 84"/>
                  <a:gd name="T3" fmla="*/ 42 h 115"/>
                  <a:gd name="T4" fmla="*/ 56 w 84"/>
                  <a:gd name="T5" fmla="*/ 111 h 115"/>
                  <a:gd name="T6" fmla="*/ 31 w 84"/>
                  <a:gd name="T7" fmla="*/ 111 h 115"/>
                  <a:gd name="T8" fmla="*/ 4 w 84"/>
                  <a:gd name="T9" fmla="*/ 42 h 115"/>
                  <a:gd name="T10" fmla="*/ 42 w 84"/>
                  <a:gd name="T11" fmla="*/ 5 h 115"/>
                  <a:gd name="T12" fmla="*/ 42 w 84"/>
                  <a:gd name="T13" fmla="*/ 0 h 115"/>
                  <a:gd name="T14" fmla="*/ 0 w 84"/>
                  <a:gd name="T15" fmla="*/ 42 h 115"/>
                  <a:gd name="T16" fmla="*/ 29 w 84"/>
                  <a:gd name="T17" fmla="*/ 115 h 115"/>
                  <a:gd name="T18" fmla="*/ 58 w 84"/>
                  <a:gd name="T19" fmla="*/ 115 h 115"/>
                  <a:gd name="T20" fmla="*/ 84 w 84"/>
                  <a:gd name="T21" fmla="*/ 42 h 115"/>
                  <a:gd name="T22" fmla="*/ 42 w 84"/>
                  <a:gd name="T2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5">
                    <a:moveTo>
                      <a:pt x="42" y="5"/>
                    </a:moveTo>
                    <a:cubicBezTo>
                      <a:pt x="63" y="5"/>
                      <a:pt x="79" y="22"/>
                      <a:pt x="79" y="42"/>
                    </a:cubicBezTo>
                    <a:cubicBezTo>
                      <a:pt x="79" y="60"/>
                      <a:pt x="60" y="101"/>
                      <a:pt x="56" y="111"/>
                    </a:cubicBezTo>
                    <a:cubicBezTo>
                      <a:pt x="31" y="111"/>
                      <a:pt x="31" y="111"/>
                      <a:pt x="31" y="111"/>
                    </a:cubicBezTo>
                    <a:cubicBezTo>
                      <a:pt x="23" y="95"/>
                      <a:pt x="4" y="58"/>
                      <a:pt x="4" y="42"/>
                    </a:cubicBezTo>
                    <a:cubicBezTo>
                      <a:pt x="4" y="22"/>
                      <a:pt x="21" y="5"/>
                      <a:pt x="42" y="5"/>
                    </a:cubicBezTo>
                    <a:moveTo>
                      <a:pt x="42" y="0"/>
                    </a:moveTo>
                    <a:cubicBezTo>
                      <a:pt x="19" y="0"/>
                      <a:pt x="0" y="19"/>
                      <a:pt x="0" y="42"/>
                    </a:cubicBezTo>
                    <a:cubicBezTo>
                      <a:pt x="0" y="63"/>
                      <a:pt x="29" y="115"/>
                      <a:pt x="29" y="115"/>
                    </a:cubicBezTo>
                    <a:cubicBezTo>
                      <a:pt x="58" y="115"/>
                      <a:pt x="58" y="115"/>
                      <a:pt x="58" y="115"/>
                    </a:cubicBezTo>
                    <a:cubicBezTo>
                      <a:pt x="58" y="115"/>
                      <a:pt x="84" y="63"/>
                      <a:pt x="84" y="42"/>
                    </a:cubicBezTo>
                    <a:cubicBezTo>
                      <a:pt x="84" y="19"/>
                      <a:pt x="65" y="0"/>
                      <a:pt x="4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800"/>
              </a:p>
            </p:txBody>
          </p:sp>
          <p:sp>
            <p:nvSpPr>
              <p:cNvPr id="51" name="Freeform 122"/>
              <p:cNvSpPr/>
              <p:nvPr/>
            </p:nvSpPr>
            <p:spPr bwMode="auto">
              <a:xfrm>
                <a:off x="3631621" y="3166335"/>
                <a:ext cx="97336" cy="9983"/>
              </a:xfrm>
              <a:custGeom>
                <a:avLst/>
                <a:gdLst>
                  <a:gd name="T0" fmla="*/ 1 w 29"/>
                  <a:gd name="T1" fmla="*/ 3 h 3"/>
                  <a:gd name="T2" fmla="*/ 27 w 29"/>
                  <a:gd name="T3" fmla="*/ 3 h 3"/>
                  <a:gd name="T4" fmla="*/ 29 w 29"/>
                  <a:gd name="T5" fmla="*/ 0 h 3"/>
                  <a:gd name="T6" fmla="*/ 0 w 29"/>
                  <a:gd name="T7" fmla="*/ 0 h 3"/>
                  <a:gd name="T8" fmla="*/ 1 w 29"/>
                  <a:gd name="T9" fmla="*/ 3 h 3"/>
                </a:gdLst>
                <a:ahLst/>
                <a:cxnLst>
                  <a:cxn ang="0">
                    <a:pos x="T0" y="T1"/>
                  </a:cxn>
                  <a:cxn ang="0">
                    <a:pos x="T2" y="T3"/>
                  </a:cxn>
                  <a:cxn ang="0">
                    <a:pos x="T4" y="T5"/>
                  </a:cxn>
                  <a:cxn ang="0">
                    <a:pos x="T6" y="T7"/>
                  </a:cxn>
                  <a:cxn ang="0">
                    <a:pos x="T8" y="T9"/>
                  </a:cxn>
                </a:cxnLst>
                <a:rect l="0" t="0" r="r" b="b"/>
                <a:pathLst>
                  <a:path w="29" h="3">
                    <a:moveTo>
                      <a:pt x="1" y="3"/>
                    </a:moveTo>
                    <a:cubicBezTo>
                      <a:pt x="27" y="3"/>
                      <a:pt x="27" y="3"/>
                      <a:pt x="27" y="3"/>
                    </a:cubicBezTo>
                    <a:cubicBezTo>
                      <a:pt x="28" y="2"/>
                      <a:pt x="28" y="1"/>
                      <a:pt x="29" y="0"/>
                    </a:cubicBezTo>
                    <a:cubicBezTo>
                      <a:pt x="0" y="0"/>
                      <a:pt x="0" y="0"/>
                      <a:pt x="0" y="0"/>
                    </a:cubicBezTo>
                    <a:cubicBezTo>
                      <a:pt x="0" y="1"/>
                      <a:pt x="1"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800"/>
              </a:p>
            </p:txBody>
          </p:sp>
          <p:sp>
            <p:nvSpPr>
              <p:cNvPr id="52" name="Freeform 123"/>
              <p:cNvSpPr/>
              <p:nvPr/>
            </p:nvSpPr>
            <p:spPr bwMode="auto">
              <a:xfrm>
                <a:off x="3646596" y="3186302"/>
                <a:ext cx="69882" cy="12480"/>
              </a:xfrm>
              <a:custGeom>
                <a:avLst/>
                <a:gdLst>
                  <a:gd name="T0" fmla="*/ 10 w 21"/>
                  <a:gd name="T1" fmla="*/ 4 h 4"/>
                  <a:gd name="T2" fmla="*/ 21 w 21"/>
                  <a:gd name="T3" fmla="*/ 0 h 4"/>
                  <a:gd name="T4" fmla="*/ 0 w 21"/>
                  <a:gd name="T5" fmla="*/ 0 h 4"/>
                  <a:gd name="T6" fmla="*/ 10 w 21"/>
                  <a:gd name="T7" fmla="*/ 4 h 4"/>
                </a:gdLst>
                <a:ahLst/>
                <a:cxnLst>
                  <a:cxn ang="0">
                    <a:pos x="T0" y="T1"/>
                  </a:cxn>
                  <a:cxn ang="0">
                    <a:pos x="T2" y="T3"/>
                  </a:cxn>
                  <a:cxn ang="0">
                    <a:pos x="T4" y="T5"/>
                  </a:cxn>
                  <a:cxn ang="0">
                    <a:pos x="T6" y="T7"/>
                  </a:cxn>
                </a:cxnLst>
                <a:rect l="0" t="0" r="r" b="b"/>
                <a:pathLst>
                  <a:path w="21" h="4">
                    <a:moveTo>
                      <a:pt x="10" y="4"/>
                    </a:moveTo>
                    <a:cubicBezTo>
                      <a:pt x="14" y="4"/>
                      <a:pt x="18" y="2"/>
                      <a:pt x="21" y="0"/>
                    </a:cubicBezTo>
                    <a:cubicBezTo>
                      <a:pt x="0" y="0"/>
                      <a:pt x="0" y="0"/>
                      <a:pt x="0" y="0"/>
                    </a:cubicBezTo>
                    <a:cubicBezTo>
                      <a:pt x="2" y="2"/>
                      <a:pt x="6"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800"/>
              </a:p>
            </p:txBody>
          </p:sp>
          <p:sp>
            <p:nvSpPr>
              <p:cNvPr id="53" name="Freeform 124"/>
              <p:cNvSpPr/>
              <p:nvPr/>
            </p:nvSpPr>
            <p:spPr bwMode="auto">
              <a:xfrm>
                <a:off x="3629124" y="3086470"/>
                <a:ext cx="102328" cy="69882"/>
              </a:xfrm>
              <a:custGeom>
                <a:avLst/>
                <a:gdLst>
                  <a:gd name="T0" fmla="*/ 31 w 31"/>
                  <a:gd name="T1" fmla="*/ 0 h 21"/>
                  <a:gd name="T2" fmla="*/ 0 w 31"/>
                  <a:gd name="T3" fmla="*/ 0 h 21"/>
                  <a:gd name="T4" fmla="*/ 0 w 31"/>
                  <a:gd name="T5" fmla="*/ 19 h 21"/>
                  <a:gd name="T6" fmla="*/ 0 w 31"/>
                  <a:gd name="T7" fmla="*/ 21 h 21"/>
                  <a:gd name="T8" fmla="*/ 30 w 31"/>
                  <a:gd name="T9" fmla="*/ 21 h 21"/>
                  <a:gd name="T10" fmla="*/ 31 w 31"/>
                  <a:gd name="T11" fmla="*/ 19 h 21"/>
                  <a:gd name="T12" fmla="*/ 31 w 3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1" h="21">
                    <a:moveTo>
                      <a:pt x="31" y="0"/>
                    </a:moveTo>
                    <a:cubicBezTo>
                      <a:pt x="0" y="0"/>
                      <a:pt x="0" y="0"/>
                      <a:pt x="0" y="0"/>
                    </a:cubicBezTo>
                    <a:cubicBezTo>
                      <a:pt x="0" y="19"/>
                      <a:pt x="0" y="19"/>
                      <a:pt x="0" y="19"/>
                    </a:cubicBezTo>
                    <a:cubicBezTo>
                      <a:pt x="0" y="20"/>
                      <a:pt x="0" y="20"/>
                      <a:pt x="0" y="21"/>
                    </a:cubicBezTo>
                    <a:cubicBezTo>
                      <a:pt x="30" y="21"/>
                      <a:pt x="30" y="21"/>
                      <a:pt x="30" y="21"/>
                    </a:cubicBezTo>
                    <a:cubicBezTo>
                      <a:pt x="30" y="20"/>
                      <a:pt x="31" y="20"/>
                      <a:pt x="31" y="19"/>
                    </a:cubicBez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800"/>
              </a:p>
            </p:txBody>
          </p:sp>
          <p:sp>
            <p:nvSpPr>
              <p:cNvPr id="54" name="Freeform 125"/>
              <p:cNvSpPr>
                <a:spLocks noEditPoints="1"/>
              </p:cNvSpPr>
              <p:nvPr/>
            </p:nvSpPr>
            <p:spPr bwMode="auto">
              <a:xfrm>
                <a:off x="3626629" y="2864345"/>
                <a:ext cx="104823" cy="207151"/>
              </a:xfrm>
              <a:custGeom>
                <a:avLst/>
                <a:gdLst>
                  <a:gd name="T0" fmla="*/ 42 w 42"/>
                  <a:gd name="T1" fmla="*/ 2 h 83"/>
                  <a:gd name="T2" fmla="*/ 42 w 42"/>
                  <a:gd name="T3" fmla="*/ 2 h 83"/>
                  <a:gd name="T4" fmla="*/ 42 w 42"/>
                  <a:gd name="T5" fmla="*/ 2 h 83"/>
                  <a:gd name="T6" fmla="*/ 37 w 42"/>
                  <a:gd name="T7" fmla="*/ 0 h 83"/>
                  <a:gd name="T8" fmla="*/ 20 w 42"/>
                  <a:gd name="T9" fmla="*/ 6 h 83"/>
                  <a:gd name="T10" fmla="*/ 5 w 42"/>
                  <a:gd name="T11" fmla="*/ 0 h 83"/>
                  <a:gd name="T12" fmla="*/ 0 w 42"/>
                  <a:gd name="T13" fmla="*/ 1 h 83"/>
                  <a:gd name="T14" fmla="*/ 0 w 42"/>
                  <a:gd name="T15" fmla="*/ 2 h 83"/>
                  <a:gd name="T16" fmla="*/ 0 w 42"/>
                  <a:gd name="T17" fmla="*/ 2 h 83"/>
                  <a:gd name="T18" fmla="*/ 18 w 42"/>
                  <a:gd name="T19" fmla="*/ 83 h 83"/>
                  <a:gd name="T20" fmla="*/ 24 w 42"/>
                  <a:gd name="T21" fmla="*/ 83 h 83"/>
                  <a:gd name="T22" fmla="*/ 42 w 42"/>
                  <a:gd name="T23" fmla="*/ 2 h 83"/>
                  <a:gd name="T24" fmla="*/ 42 w 42"/>
                  <a:gd name="T25" fmla="*/ 2 h 83"/>
                  <a:gd name="T26" fmla="*/ 42 w 42"/>
                  <a:gd name="T27" fmla="*/ 2 h 83"/>
                  <a:gd name="T28" fmla="*/ 21 w 42"/>
                  <a:gd name="T29" fmla="*/ 73 h 83"/>
                  <a:gd name="T30" fmla="*/ 5 w 42"/>
                  <a:gd name="T31" fmla="*/ 4 h 83"/>
                  <a:gd name="T32" fmla="*/ 20 w 42"/>
                  <a:gd name="T33" fmla="*/ 9 h 83"/>
                  <a:gd name="T34" fmla="*/ 37 w 42"/>
                  <a:gd name="T35" fmla="*/ 4 h 83"/>
                  <a:gd name="T36" fmla="*/ 21 w 42"/>
                  <a:gd name="T37" fmla="*/ 7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83">
                    <a:moveTo>
                      <a:pt x="42" y="2"/>
                    </a:moveTo>
                    <a:lnTo>
                      <a:pt x="42" y="2"/>
                    </a:lnTo>
                    <a:lnTo>
                      <a:pt x="42" y="2"/>
                    </a:lnTo>
                    <a:lnTo>
                      <a:pt x="37" y="0"/>
                    </a:lnTo>
                    <a:lnTo>
                      <a:pt x="20" y="6"/>
                    </a:lnTo>
                    <a:lnTo>
                      <a:pt x="5" y="0"/>
                    </a:lnTo>
                    <a:lnTo>
                      <a:pt x="0" y="1"/>
                    </a:lnTo>
                    <a:lnTo>
                      <a:pt x="0" y="2"/>
                    </a:lnTo>
                    <a:lnTo>
                      <a:pt x="0" y="2"/>
                    </a:lnTo>
                    <a:lnTo>
                      <a:pt x="18" y="83"/>
                    </a:lnTo>
                    <a:lnTo>
                      <a:pt x="24" y="83"/>
                    </a:lnTo>
                    <a:lnTo>
                      <a:pt x="42" y="2"/>
                    </a:lnTo>
                    <a:lnTo>
                      <a:pt x="42" y="2"/>
                    </a:lnTo>
                    <a:lnTo>
                      <a:pt x="42" y="2"/>
                    </a:lnTo>
                    <a:close/>
                    <a:moveTo>
                      <a:pt x="21" y="73"/>
                    </a:moveTo>
                    <a:lnTo>
                      <a:pt x="5" y="4"/>
                    </a:lnTo>
                    <a:lnTo>
                      <a:pt x="20" y="9"/>
                    </a:lnTo>
                    <a:lnTo>
                      <a:pt x="37" y="4"/>
                    </a:lnTo>
                    <a:lnTo>
                      <a:pt x="21" y="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800"/>
              </a:p>
            </p:txBody>
          </p:sp>
        </p:grpSp>
        <p:grpSp>
          <p:nvGrpSpPr>
            <p:cNvPr id="23" name="Group 30"/>
            <p:cNvGrpSpPr/>
            <p:nvPr/>
          </p:nvGrpSpPr>
          <p:grpSpPr>
            <a:xfrm>
              <a:off x="5341248" y="2456667"/>
              <a:ext cx="348168" cy="376864"/>
              <a:chOff x="1847137" y="4256991"/>
              <a:chExt cx="454232" cy="491670"/>
            </a:xfrm>
            <a:solidFill>
              <a:schemeClr val="bg1"/>
            </a:solidFill>
          </p:grpSpPr>
          <p:sp>
            <p:nvSpPr>
              <p:cNvPr id="48" name="Freeform 101"/>
              <p:cNvSpPr>
                <a:spLocks noEditPoints="1"/>
              </p:cNvSpPr>
              <p:nvPr/>
            </p:nvSpPr>
            <p:spPr bwMode="auto">
              <a:xfrm>
                <a:off x="1847137" y="4256991"/>
                <a:ext cx="454232" cy="491670"/>
              </a:xfrm>
              <a:custGeom>
                <a:avLst/>
                <a:gdLst>
                  <a:gd name="T0" fmla="*/ 134 w 137"/>
                  <a:gd name="T1" fmla="*/ 71 h 148"/>
                  <a:gd name="T2" fmla="*/ 126 w 137"/>
                  <a:gd name="T3" fmla="*/ 38 h 148"/>
                  <a:gd name="T4" fmla="*/ 133 w 137"/>
                  <a:gd name="T5" fmla="*/ 36 h 148"/>
                  <a:gd name="T6" fmla="*/ 126 w 137"/>
                  <a:gd name="T7" fmla="*/ 12 h 148"/>
                  <a:gd name="T8" fmla="*/ 102 w 137"/>
                  <a:gd name="T9" fmla="*/ 5 h 148"/>
                  <a:gd name="T10" fmla="*/ 99 w 137"/>
                  <a:gd name="T11" fmla="*/ 12 h 148"/>
                  <a:gd name="T12" fmla="*/ 67 w 137"/>
                  <a:gd name="T13" fmla="*/ 4 h 148"/>
                  <a:gd name="T14" fmla="*/ 38 w 137"/>
                  <a:gd name="T15" fmla="*/ 11 h 148"/>
                  <a:gd name="T16" fmla="*/ 36 w 137"/>
                  <a:gd name="T17" fmla="*/ 5 h 148"/>
                  <a:gd name="T18" fmla="*/ 12 w 137"/>
                  <a:gd name="T19" fmla="*/ 12 h 148"/>
                  <a:gd name="T20" fmla="*/ 5 w 137"/>
                  <a:gd name="T21" fmla="*/ 36 h 148"/>
                  <a:gd name="T22" fmla="*/ 9 w 137"/>
                  <a:gd name="T23" fmla="*/ 38 h 148"/>
                  <a:gd name="T24" fmla="*/ 0 w 137"/>
                  <a:gd name="T25" fmla="*/ 71 h 148"/>
                  <a:gd name="T26" fmla="*/ 27 w 137"/>
                  <a:gd name="T27" fmla="*/ 125 h 148"/>
                  <a:gd name="T28" fmla="*/ 13 w 137"/>
                  <a:gd name="T29" fmla="*/ 140 h 148"/>
                  <a:gd name="T30" fmla="*/ 21 w 137"/>
                  <a:gd name="T31" fmla="*/ 148 h 148"/>
                  <a:gd name="T32" fmla="*/ 37 w 137"/>
                  <a:gd name="T33" fmla="*/ 132 h 148"/>
                  <a:gd name="T34" fmla="*/ 67 w 137"/>
                  <a:gd name="T35" fmla="*/ 139 h 148"/>
                  <a:gd name="T36" fmla="*/ 97 w 137"/>
                  <a:gd name="T37" fmla="*/ 132 h 148"/>
                  <a:gd name="T38" fmla="*/ 113 w 137"/>
                  <a:gd name="T39" fmla="*/ 148 h 148"/>
                  <a:gd name="T40" fmla="*/ 121 w 137"/>
                  <a:gd name="T41" fmla="*/ 140 h 148"/>
                  <a:gd name="T42" fmla="*/ 107 w 137"/>
                  <a:gd name="T43" fmla="*/ 125 h 148"/>
                  <a:gd name="T44" fmla="*/ 134 w 137"/>
                  <a:gd name="T45" fmla="*/ 71 h 148"/>
                  <a:gd name="T46" fmla="*/ 11 w 137"/>
                  <a:gd name="T47" fmla="*/ 74 h 148"/>
                  <a:gd name="T48" fmla="*/ 20 w 137"/>
                  <a:gd name="T49" fmla="*/ 74 h 148"/>
                  <a:gd name="T50" fmla="*/ 23 w 137"/>
                  <a:gd name="T51" fmla="*/ 71 h 148"/>
                  <a:gd name="T52" fmla="*/ 20 w 137"/>
                  <a:gd name="T53" fmla="*/ 69 h 148"/>
                  <a:gd name="T54" fmla="*/ 11 w 137"/>
                  <a:gd name="T55" fmla="*/ 69 h 148"/>
                  <a:gd name="T56" fmla="*/ 64 w 137"/>
                  <a:gd name="T57" fmla="*/ 15 h 148"/>
                  <a:gd name="T58" fmla="*/ 64 w 137"/>
                  <a:gd name="T59" fmla="*/ 15 h 148"/>
                  <a:gd name="T60" fmla="*/ 64 w 137"/>
                  <a:gd name="T61" fmla="*/ 26 h 148"/>
                  <a:gd name="T62" fmla="*/ 67 w 137"/>
                  <a:gd name="T63" fmla="*/ 29 h 148"/>
                  <a:gd name="T64" fmla="*/ 70 w 137"/>
                  <a:gd name="T65" fmla="*/ 26 h 148"/>
                  <a:gd name="T66" fmla="*/ 70 w 137"/>
                  <a:gd name="T67" fmla="*/ 15 h 148"/>
                  <a:gd name="T68" fmla="*/ 70 w 137"/>
                  <a:gd name="T69" fmla="*/ 15 h 148"/>
                  <a:gd name="T70" fmla="*/ 123 w 137"/>
                  <a:gd name="T71" fmla="*/ 69 h 148"/>
                  <a:gd name="T72" fmla="*/ 114 w 137"/>
                  <a:gd name="T73" fmla="*/ 69 h 148"/>
                  <a:gd name="T74" fmla="*/ 111 w 137"/>
                  <a:gd name="T75" fmla="*/ 71 h 148"/>
                  <a:gd name="T76" fmla="*/ 114 w 137"/>
                  <a:gd name="T77" fmla="*/ 74 h 148"/>
                  <a:gd name="T78" fmla="*/ 123 w 137"/>
                  <a:gd name="T79" fmla="*/ 74 h 148"/>
                  <a:gd name="T80" fmla="*/ 70 w 137"/>
                  <a:gd name="T81" fmla="*/ 128 h 148"/>
                  <a:gd name="T82" fmla="*/ 70 w 137"/>
                  <a:gd name="T83" fmla="*/ 118 h 148"/>
                  <a:gd name="T84" fmla="*/ 67 w 137"/>
                  <a:gd name="T85" fmla="*/ 115 h 148"/>
                  <a:gd name="T86" fmla="*/ 64 w 137"/>
                  <a:gd name="T87" fmla="*/ 118 h 148"/>
                  <a:gd name="T88" fmla="*/ 64 w 137"/>
                  <a:gd name="T89" fmla="*/ 128 h 148"/>
                  <a:gd name="T90" fmla="*/ 11 w 137"/>
                  <a:gd name="T91" fmla="*/ 7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148">
                    <a:moveTo>
                      <a:pt x="134" y="71"/>
                    </a:moveTo>
                    <a:cubicBezTo>
                      <a:pt x="134" y="59"/>
                      <a:pt x="131" y="48"/>
                      <a:pt x="126" y="38"/>
                    </a:cubicBezTo>
                    <a:cubicBezTo>
                      <a:pt x="128" y="38"/>
                      <a:pt x="131" y="38"/>
                      <a:pt x="133" y="36"/>
                    </a:cubicBezTo>
                    <a:cubicBezTo>
                      <a:pt x="137" y="31"/>
                      <a:pt x="134" y="20"/>
                      <a:pt x="126" y="12"/>
                    </a:cubicBezTo>
                    <a:cubicBezTo>
                      <a:pt x="117" y="3"/>
                      <a:pt x="107" y="0"/>
                      <a:pt x="102" y="5"/>
                    </a:cubicBezTo>
                    <a:cubicBezTo>
                      <a:pt x="100" y="7"/>
                      <a:pt x="99" y="9"/>
                      <a:pt x="99" y="12"/>
                    </a:cubicBezTo>
                    <a:cubicBezTo>
                      <a:pt x="90" y="7"/>
                      <a:pt x="79" y="4"/>
                      <a:pt x="67" y="4"/>
                    </a:cubicBezTo>
                    <a:cubicBezTo>
                      <a:pt x="57" y="4"/>
                      <a:pt x="47" y="6"/>
                      <a:pt x="38" y="11"/>
                    </a:cubicBezTo>
                    <a:cubicBezTo>
                      <a:pt x="38" y="8"/>
                      <a:pt x="37" y="7"/>
                      <a:pt x="36" y="5"/>
                    </a:cubicBezTo>
                    <a:cubicBezTo>
                      <a:pt x="31" y="0"/>
                      <a:pt x="20" y="3"/>
                      <a:pt x="12" y="12"/>
                    </a:cubicBezTo>
                    <a:cubicBezTo>
                      <a:pt x="3" y="20"/>
                      <a:pt x="0" y="31"/>
                      <a:pt x="5" y="36"/>
                    </a:cubicBezTo>
                    <a:cubicBezTo>
                      <a:pt x="6" y="37"/>
                      <a:pt x="7" y="37"/>
                      <a:pt x="9" y="38"/>
                    </a:cubicBezTo>
                    <a:cubicBezTo>
                      <a:pt x="3" y="48"/>
                      <a:pt x="0" y="59"/>
                      <a:pt x="0" y="71"/>
                    </a:cubicBezTo>
                    <a:cubicBezTo>
                      <a:pt x="0" y="94"/>
                      <a:pt x="10" y="113"/>
                      <a:pt x="27" y="125"/>
                    </a:cubicBezTo>
                    <a:cubicBezTo>
                      <a:pt x="13" y="140"/>
                      <a:pt x="13" y="140"/>
                      <a:pt x="13" y="140"/>
                    </a:cubicBezTo>
                    <a:cubicBezTo>
                      <a:pt x="21" y="148"/>
                      <a:pt x="21" y="148"/>
                      <a:pt x="21" y="148"/>
                    </a:cubicBezTo>
                    <a:cubicBezTo>
                      <a:pt x="37" y="132"/>
                      <a:pt x="37" y="132"/>
                      <a:pt x="37" y="132"/>
                    </a:cubicBezTo>
                    <a:cubicBezTo>
                      <a:pt x="46" y="136"/>
                      <a:pt x="56" y="139"/>
                      <a:pt x="67" y="139"/>
                    </a:cubicBezTo>
                    <a:cubicBezTo>
                      <a:pt x="78" y="139"/>
                      <a:pt x="88" y="136"/>
                      <a:pt x="97" y="132"/>
                    </a:cubicBezTo>
                    <a:cubicBezTo>
                      <a:pt x="113" y="148"/>
                      <a:pt x="113" y="148"/>
                      <a:pt x="113" y="148"/>
                    </a:cubicBezTo>
                    <a:cubicBezTo>
                      <a:pt x="121" y="140"/>
                      <a:pt x="121" y="140"/>
                      <a:pt x="121" y="140"/>
                    </a:cubicBezTo>
                    <a:cubicBezTo>
                      <a:pt x="107" y="125"/>
                      <a:pt x="107" y="125"/>
                      <a:pt x="107" y="125"/>
                    </a:cubicBezTo>
                    <a:cubicBezTo>
                      <a:pt x="124" y="113"/>
                      <a:pt x="134" y="94"/>
                      <a:pt x="134" y="71"/>
                    </a:cubicBezTo>
                    <a:close/>
                    <a:moveTo>
                      <a:pt x="11" y="74"/>
                    </a:moveTo>
                    <a:cubicBezTo>
                      <a:pt x="20" y="74"/>
                      <a:pt x="20" y="74"/>
                      <a:pt x="20" y="74"/>
                    </a:cubicBezTo>
                    <a:cubicBezTo>
                      <a:pt x="22" y="74"/>
                      <a:pt x="23" y="73"/>
                      <a:pt x="23" y="71"/>
                    </a:cubicBezTo>
                    <a:cubicBezTo>
                      <a:pt x="23" y="70"/>
                      <a:pt x="22" y="69"/>
                      <a:pt x="20" y="69"/>
                    </a:cubicBezTo>
                    <a:cubicBezTo>
                      <a:pt x="11" y="69"/>
                      <a:pt x="11" y="69"/>
                      <a:pt x="11" y="69"/>
                    </a:cubicBezTo>
                    <a:cubicBezTo>
                      <a:pt x="12" y="40"/>
                      <a:pt x="35" y="17"/>
                      <a:pt x="64" y="15"/>
                    </a:cubicBezTo>
                    <a:cubicBezTo>
                      <a:pt x="64" y="15"/>
                      <a:pt x="64" y="15"/>
                      <a:pt x="64" y="15"/>
                    </a:cubicBezTo>
                    <a:cubicBezTo>
                      <a:pt x="64" y="26"/>
                      <a:pt x="64" y="26"/>
                      <a:pt x="64" y="26"/>
                    </a:cubicBezTo>
                    <a:cubicBezTo>
                      <a:pt x="64" y="27"/>
                      <a:pt x="65" y="29"/>
                      <a:pt x="67" y="29"/>
                    </a:cubicBezTo>
                    <a:cubicBezTo>
                      <a:pt x="69" y="29"/>
                      <a:pt x="70" y="27"/>
                      <a:pt x="70" y="26"/>
                    </a:cubicBezTo>
                    <a:cubicBezTo>
                      <a:pt x="70" y="15"/>
                      <a:pt x="70" y="15"/>
                      <a:pt x="70" y="15"/>
                    </a:cubicBezTo>
                    <a:cubicBezTo>
                      <a:pt x="70" y="15"/>
                      <a:pt x="70" y="15"/>
                      <a:pt x="70" y="15"/>
                    </a:cubicBezTo>
                    <a:cubicBezTo>
                      <a:pt x="99" y="17"/>
                      <a:pt x="122" y="40"/>
                      <a:pt x="123" y="69"/>
                    </a:cubicBezTo>
                    <a:cubicBezTo>
                      <a:pt x="114" y="69"/>
                      <a:pt x="114" y="69"/>
                      <a:pt x="114" y="69"/>
                    </a:cubicBezTo>
                    <a:cubicBezTo>
                      <a:pt x="112" y="69"/>
                      <a:pt x="111" y="70"/>
                      <a:pt x="111" y="71"/>
                    </a:cubicBezTo>
                    <a:cubicBezTo>
                      <a:pt x="111" y="73"/>
                      <a:pt x="112" y="74"/>
                      <a:pt x="114" y="74"/>
                    </a:cubicBezTo>
                    <a:cubicBezTo>
                      <a:pt x="123" y="74"/>
                      <a:pt x="123" y="74"/>
                      <a:pt x="123" y="74"/>
                    </a:cubicBezTo>
                    <a:cubicBezTo>
                      <a:pt x="122" y="103"/>
                      <a:pt x="99" y="126"/>
                      <a:pt x="70" y="128"/>
                    </a:cubicBezTo>
                    <a:cubicBezTo>
                      <a:pt x="70" y="118"/>
                      <a:pt x="70" y="118"/>
                      <a:pt x="70" y="118"/>
                    </a:cubicBezTo>
                    <a:cubicBezTo>
                      <a:pt x="70" y="116"/>
                      <a:pt x="69" y="115"/>
                      <a:pt x="67" y="115"/>
                    </a:cubicBezTo>
                    <a:cubicBezTo>
                      <a:pt x="65" y="115"/>
                      <a:pt x="64" y="116"/>
                      <a:pt x="64" y="118"/>
                    </a:cubicBezTo>
                    <a:cubicBezTo>
                      <a:pt x="64" y="128"/>
                      <a:pt x="64" y="128"/>
                      <a:pt x="64" y="128"/>
                    </a:cubicBezTo>
                    <a:cubicBezTo>
                      <a:pt x="35" y="126"/>
                      <a:pt x="12" y="103"/>
                      <a:pt x="11"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800"/>
              </a:p>
            </p:txBody>
          </p:sp>
          <p:sp>
            <p:nvSpPr>
              <p:cNvPr id="49" name="Freeform 102"/>
              <p:cNvSpPr/>
              <p:nvPr/>
            </p:nvSpPr>
            <p:spPr bwMode="auto">
              <a:xfrm>
                <a:off x="2059279" y="4371797"/>
                <a:ext cx="142260" cy="129781"/>
              </a:xfrm>
              <a:custGeom>
                <a:avLst/>
                <a:gdLst>
                  <a:gd name="T0" fmla="*/ 3 w 43"/>
                  <a:gd name="T1" fmla="*/ 39 h 39"/>
                  <a:gd name="T2" fmla="*/ 3 w 43"/>
                  <a:gd name="T3" fmla="*/ 39 h 39"/>
                  <a:gd name="T4" fmla="*/ 40 w 43"/>
                  <a:gd name="T5" fmla="*/ 39 h 39"/>
                  <a:gd name="T6" fmla="*/ 43 w 43"/>
                  <a:gd name="T7" fmla="*/ 36 h 39"/>
                  <a:gd name="T8" fmla="*/ 40 w 43"/>
                  <a:gd name="T9" fmla="*/ 34 h 39"/>
                  <a:gd name="T10" fmla="*/ 6 w 43"/>
                  <a:gd name="T11" fmla="*/ 34 h 39"/>
                  <a:gd name="T12" fmla="*/ 6 w 43"/>
                  <a:gd name="T13" fmla="*/ 3 h 39"/>
                  <a:gd name="T14" fmla="*/ 3 w 43"/>
                  <a:gd name="T15" fmla="*/ 0 h 39"/>
                  <a:gd name="T16" fmla="*/ 0 w 43"/>
                  <a:gd name="T17" fmla="*/ 3 h 39"/>
                  <a:gd name="T18" fmla="*/ 0 w 43"/>
                  <a:gd name="T19" fmla="*/ 36 h 39"/>
                  <a:gd name="T20" fmla="*/ 3 w 43"/>
                  <a:gd name="T2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39">
                    <a:moveTo>
                      <a:pt x="3" y="39"/>
                    </a:moveTo>
                    <a:cubicBezTo>
                      <a:pt x="3" y="39"/>
                      <a:pt x="3" y="39"/>
                      <a:pt x="3" y="39"/>
                    </a:cubicBezTo>
                    <a:cubicBezTo>
                      <a:pt x="40" y="39"/>
                      <a:pt x="40" y="39"/>
                      <a:pt x="40" y="39"/>
                    </a:cubicBezTo>
                    <a:cubicBezTo>
                      <a:pt x="41" y="39"/>
                      <a:pt x="43" y="38"/>
                      <a:pt x="43" y="36"/>
                    </a:cubicBezTo>
                    <a:cubicBezTo>
                      <a:pt x="43" y="35"/>
                      <a:pt x="41" y="34"/>
                      <a:pt x="40" y="34"/>
                    </a:cubicBezTo>
                    <a:cubicBezTo>
                      <a:pt x="6" y="34"/>
                      <a:pt x="6" y="34"/>
                      <a:pt x="6" y="34"/>
                    </a:cubicBezTo>
                    <a:cubicBezTo>
                      <a:pt x="6" y="3"/>
                      <a:pt x="6" y="3"/>
                      <a:pt x="6" y="3"/>
                    </a:cubicBezTo>
                    <a:cubicBezTo>
                      <a:pt x="6" y="1"/>
                      <a:pt x="5" y="0"/>
                      <a:pt x="3" y="0"/>
                    </a:cubicBezTo>
                    <a:cubicBezTo>
                      <a:pt x="1" y="0"/>
                      <a:pt x="0" y="1"/>
                      <a:pt x="0" y="3"/>
                    </a:cubicBezTo>
                    <a:cubicBezTo>
                      <a:pt x="0" y="36"/>
                      <a:pt x="0" y="36"/>
                      <a:pt x="0" y="36"/>
                    </a:cubicBezTo>
                    <a:cubicBezTo>
                      <a:pt x="0" y="38"/>
                      <a:pt x="1" y="39"/>
                      <a:pt x="3"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800"/>
              </a:p>
            </p:txBody>
          </p:sp>
        </p:grpSp>
        <p:grpSp>
          <p:nvGrpSpPr>
            <p:cNvPr id="24" name="Group 33"/>
            <p:cNvGrpSpPr/>
            <p:nvPr/>
          </p:nvGrpSpPr>
          <p:grpSpPr>
            <a:xfrm>
              <a:off x="3296783" y="2405110"/>
              <a:ext cx="426779" cy="441753"/>
              <a:chOff x="1163293" y="4009909"/>
              <a:chExt cx="426779" cy="441753"/>
            </a:xfrm>
            <a:solidFill>
              <a:schemeClr val="bg1"/>
            </a:solidFill>
          </p:grpSpPr>
          <p:sp>
            <p:nvSpPr>
              <p:cNvPr id="45" name="Freeform 129"/>
              <p:cNvSpPr/>
              <p:nvPr/>
            </p:nvSpPr>
            <p:spPr bwMode="auto">
              <a:xfrm>
                <a:off x="1163293" y="4192101"/>
                <a:ext cx="426779" cy="157235"/>
              </a:xfrm>
              <a:custGeom>
                <a:avLst/>
                <a:gdLst>
                  <a:gd name="T0" fmla="*/ 86 w 171"/>
                  <a:gd name="T1" fmla="*/ 36 h 63"/>
                  <a:gd name="T2" fmla="*/ 24 w 171"/>
                  <a:gd name="T3" fmla="*/ 0 h 63"/>
                  <a:gd name="T4" fmla="*/ 0 w 171"/>
                  <a:gd name="T5" fmla="*/ 15 h 63"/>
                  <a:gd name="T6" fmla="*/ 86 w 171"/>
                  <a:gd name="T7" fmla="*/ 63 h 63"/>
                  <a:gd name="T8" fmla="*/ 171 w 171"/>
                  <a:gd name="T9" fmla="*/ 15 h 63"/>
                  <a:gd name="T10" fmla="*/ 147 w 171"/>
                  <a:gd name="T11" fmla="*/ 0 h 63"/>
                  <a:gd name="T12" fmla="*/ 86 w 171"/>
                  <a:gd name="T13" fmla="*/ 36 h 63"/>
                </a:gdLst>
                <a:ahLst/>
                <a:cxnLst>
                  <a:cxn ang="0">
                    <a:pos x="T0" y="T1"/>
                  </a:cxn>
                  <a:cxn ang="0">
                    <a:pos x="T2" y="T3"/>
                  </a:cxn>
                  <a:cxn ang="0">
                    <a:pos x="T4" y="T5"/>
                  </a:cxn>
                  <a:cxn ang="0">
                    <a:pos x="T6" y="T7"/>
                  </a:cxn>
                  <a:cxn ang="0">
                    <a:pos x="T8" y="T9"/>
                  </a:cxn>
                  <a:cxn ang="0">
                    <a:pos x="T10" y="T11"/>
                  </a:cxn>
                  <a:cxn ang="0">
                    <a:pos x="T12" y="T13"/>
                  </a:cxn>
                </a:cxnLst>
                <a:rect l="0" t="0" r="r" b="b"/>
                <a:pathLst>
                  <a:path w="171" h="63">
                    <a:moveTo>
                      <a:pt x="86" y="36"/>
                    </a:moveTo>
                    <a:lnTo>
                      <a:pt x="24" y="0"/>
                    </a:lnTo>
                    <a:lnTo>
                      <a:pt x="0" y="15"/>
                    </a:lnTo>
                    <a:lnTo>
                      <a:pt x="86" y="63"/>
                    </a:lnTo>
                    <a:lnTo>
                      <a:pt x="171" y="15"/>
                    </a:lnTo>
                    <a:lnTo>
                      <a:pt x="147" y="0"/>
                    </a:lnTo>
                    <a:lnTo>
                      <a:pt x="8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800"/>
              </a:p>
            </p:txBody>
          </p:sp>
          <p:sp>
            <p:nvSpPr>
              <p:cNvPr id="46" name="Freeform 130"/>
              <p:cNvSpPr/>
              <p:nvPr/>
            </p:nvSpPr>
            <p:spPr bwMode="auto">
              <a:xfrm>
                <a:off x="1163293" y="4296924"/>
                <a:ext cx="426779" cy="154738"/>
              </a:xfrm>
              <a:custGeom>
                <a:avLst/>
                <a:gdLst>
                  <a:gd name="T0" fmla="*/ 86 w 171"/>
                  <a:gd name="T1" fmla="*/ 34 h 62"/>
                  <a:gd name="T2" fmla="*/ 24 w 171"/>
                  <a:gd name="T3" fmla="*/ 0 h 62"/>
                  <a:gd name="T4" fmla="*/ 0 w 171"/>
                  <a:gd name="T5" fmla="*/ 13 h 62"/>
                  <a:gd name="T6" fmla="*/ 86 w 171"/>
                  <a:gd name="T7" fmla="*/ 62 h 62"/>
                  <a:gd name="T8" fmla="*/ 171 w 171"/>
                  <a:gd name="T9" fmla="*/ 13 h 62"/>
                  <a:gd name="T10" fmla="*/ 147 w 171"/>
                  <a:gd name="T11" fmla="*/ 0 h 62"/>
                  <a:gd name="T12" fmla="*/ 86 w 171"/>
                  <a:gd name="T13" fmla="*/ 34 h 62"/>
                </a:gdLst>
                <a:ahLst/>
                <a:cxnLst>
                  <a:cxn ang="0">
                    <a:pos x="T0" y="T1"/>
                  </a:cxn>
                  <a:cxn ang="0">
                    <a:pos x="T2" y="T3"/>
                  </a:cxn>
                  <a:cxn ang="0">
                    <a:pos x="T4" y="T5"/>
                  </a:cxn>
                  <a:cxn ang="0">
                    <a:pos x="T6" y="T7"/>
                  </a:cxn>
                  <a:cxn ang="0">
                    <a:pos x="T8" y="T9"/>
                  </a:cxn>
                  <a:cxn ang="0">
                    <a:pos x="T10" y="T11"/>
                  </a:cxn>
                  <a:cxn ang="0">
                    <a:pos x="T12" y="T13"/>
                  </a:cxn>
                </a:cxnLst>
                <a:rect l="0" t="0" r="r" b="b"/>
                <a:pathLst>
                  <a:path w="171" h="62">
                    <a:moveTo>
                      <a:pt x="86" y="34"/>
                    </a:moveTo>
                    <a:lnTo>
                      <a:pt x="24" y="0"/>
                    </a:lnTo>
                    <a:lnTo>
                      <a:pt x="0" y="13"/>
                    </a:lnTo>
                    <a:lnTo>
                      <a:pt x="86" y="62"/>
                    </a:lnTo>
                    <a:lnTo>
                      <a:pt x="171" y="13"/>
                    </a:lnTo>
                    <a:lnTo>
                      <a:pt x="147" y="0"/>
                    </a:lnTo>
                    <a:lnTo>
                      <a:pt x="86"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800"/>
              </a:p>
            </p:txBody>
          </p:sp>
          <p:sp>
            <p:nvSpPr>
              <p:cNvPr id="47" name="Freeform 131"/>
              <p:cNvSpPr/>
              <p:nvPr/>
            </p:nvSpPr>
            <p:spPr bwMode="auto">
              <a:xfrm>
                <a:off x="1163293" y="4009909"/>
                <a:ext cx="426779" cy="242092"/>
              </a:xfrm>
              <a:custGeom>
                <a:avLst/>
                <a:gdLst>
                  <a:gd name="T0" fmla="*/ 171 w 171"/>
                  <a:gd name="T1" fmla="*/ 48 h 97"/>
                  <a:gd name="T2" fmla="*/ 86 w 171"/>
                  <a:gd name="T3" fmla="*/ 0 h 97"/>
                  <a:gd name="T4" fmla="*/ 0 w 171"/>
                  <a:gd name="T5" fmla="*/ 48 h 97"/>
                  <a:gd name="T6" fmla="*/ 86 w 171"/>
                  <a:gd name="T7" fmla="*/ 97 h 97"/>
                  <a:gd name="T8" fmla="*/ 171 w 171"/>
                  <a:gd name="T9" fmla="*/ 48 h 97"/>
                </a:gdLst>
                <a:ahLst/>
                <a:cxnLst>
                  <a:cxn ang="0">
                    <a:pos x="T0" y="T1"/>
                  </a:cxn>
                  <a:cxn ang="0">
                    <a:pos x="T2" y="T3"/>
                  </a:cxn>
                  <a:cxn ang="0">
                    <a:pos x="T4" y="T5"/>
                  </a:cxn>
                  <a:cxn ang="0">
                    <a:pos x="T6" y="T7"/>
                  </a:cxn>
                  <a:cxn ang="0">
                    <a:pos x="T8" y="T9"/>
                  </a:cxn>
                </a:cxnLst>
                <a:rect l="0" t="0" r="r" b="b"/>
                <a:pathLst>
                  <a:path w="171" h="97">
                    <a:moveTo>
                      <a:pt x="171" y="48"/>
                    </a:moveTo>
                    <a:lnTo>
                      <a:pt x="86" y="0"/>
                    </a:lnTo>
                    <a:lnTo>
                      <a:pt x="0" y="48"/>
                    </a:lnTo>
                    <a:lnTo>
                      <a:pt x="86" y="97"/>
                    </a:lnTo>
                    <a:lnTo>
                      <a:pt x="171"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800"/>
              </a:p>
            </p:txBody>
          </p:sp>
        </p:grpSp>
        <p:sp>
          <p:nvSpPr>
            <p:cNvPr id="25" name="Oval 57"/>
            <p:cNvSpPr>
              <a:spLocks noChangeArrowheads="1"/>
            </p:cNvSpPr>
            <p:nvPr/>
          </p:nvSpPr>
          <p:spPr bwMode="auto">
            <a:xfrm>
              <a:off x="6462322" y="2364390"/>
              <a:ext cx="539150" cy="547443"/>
            </a:xfrm>
            <a:prstGeom prst="ellipse">
              <a:avLst/>
            </a:prstGeom>
            <a:solidFill>
              <a:srgbClr val="41B8A5"/>
            </a:solidFill>
            <a:ln>
              <a:noFill/>
            </a:ln>
          </p:spPr>
          <p:txBody>
            <a:bodyPr vert="horz" wrap="square" lIns="91440" tIns="45720" rIns="91440" bIns="45720" numCol="1" anchor="t" anchorCtr="0" compatLnSpc="1"/>
            <a:lstStyle/>
            <a:p>
              <a:endParaRPr lang="en-US" sz="2800"/>
            </a:p>
          </p:txBody>
        </p:sp>
        <p:sp>
          <p:nvSpPr>
            <p:cNvPr id="26" name="Text Box 10"/>
            <p:cNvSpPr txBox="1">
              <a:spLocks noChangeArrowheads="1"/>
            </p:cNvSpPr>
            <p:nvPr/>
          </p:nvSpPr>
          <p:spPr bwMode="auto">
            <a:xfrm>
              <a:off x="7183101" y="1152258"/>
              <a:ext cx="1656099" cy="432815"/>
            </a:xfrm>
            <a:prstGeom prst="rect">
              <a:avLst/>
            </a:prstGeom>
            <a:noFill/>
            <a:ln w="9525">
              <a:noFill/>
              <a:miter lim="800000"/>
            </a:ln>
          </p:spPr>
          <p:txBody>
            <a:bodyPr wrap="square" lIns="45720" tIns="22860" rIns="45720" bIns="22860">
              <a:spAutoFit/>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7" name="Text Box 10"/>
            <p:cNvSpPr txBox="1">
              <a:spLocks noChangeArrowheads="1"/>
            </p:cNvSpPr>
            <p:nvPr/>
          </p:nvSpPr>
          <p:spPr bwMode="auto">
            <a:xfrm>
              <a:off x="7183101" y="2281104"/>
              <a:ext cx="1656099" cy="432815"/>
            </a:xfrm>
            <a:prstGeom prst="rect">
              <a:avLst/>
            </a:prstGeom>
            <a:noFill/>
            <a:ln w="9525">
              <a:noFill/>
              <a:miter lim="800000"/>
            </a:ln>
          </p:spPr>
          <p:txBody>
            <a:bodyPr wrap="square" lIns="45720" tIns="22860" rIns="45720" bIns="22860">
              <a:spAutoFit/>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8" name="Text Box 10"/>
            <p:cNvSpPr txBox="1">
              <a:spLocks noChangeArrowheads="1"/>
            </p:cNvSpPr>
            <p:nvPr/>
          </p:nvSpPr>
          <p:spPr bwMode="auto">
            <a:xfrm>
              <a:off x="7183101" y="3500304"/>
              <a:ext cx="1656099" cy="432815"/>
            </a:xfrm>
            <a:prstGeom prst="rect">
              <a:avLst/>
            </a:prstGeom>
            <a:noFill/>
            <a:ln w="9525">
              <a:noFill/>
              <a:miter lim="800000"/>
            </a:ln>
          </p:spPr>
          <p:txBody>
            <a:bodyPr wrap="square" lIns="45720" tIns="22860" rIns="45720" bIns="22860">
              <a:spAutoFit/>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9" name="Text Box 10"/>
            <p:cNvSpPr txBox="1">
              <a:spLocks noChangeArrowheads="1"/>
            </p:cNvSpPr>
            <p:nvPr/>
          </p:nvSpPr>
          <p:spPr bwMode="auto">
            <a:xfrm>
              <a:off x="304800" y="2266950"/>
              <a:ext cx="1656099" cy="432815"/>
            </a:xfrm>
            <a:prstGeom prst="rect">
              <a:avLst/>
            </a:prstGeom>
            <a:noFill/>
            <a:ln w="9525">
              <a:noFill/>
              <a:miter lim="800000"/>
            </a:ln>
          </p:spPr>
          <p:txBody>
            <a:bodyPr wrap="square" lIns="45720" tIns="22860" rIns="45720" bIns="22860">
              <a:spAutoFit/>
            </a:bodyPr>
            <a:lstStyle/>
            <a:p>
              <a:pPr algn="r"/>
              <a:r>
                <a:rPr lang="zh-CN" altLang="en-US"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r"/>
              <a:r>
                <a:rPr lang="zh-CN" altLang="en-US"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30" name="Text Box 10"/>
            <p:cNvSpPr txBox="1">
              <a:spLocks noChangeArrowheads="1"/>
            </p:cNvSpPr>
            <p:nvPr/>
          </p:nvSpPr>
          <p:spPr bwMode="auto">
            <a:xfrm>
              <a:off x="324678" y="3486150"/>
              <a:ext cx="1656099" cy="432815"/>
            </a:xfrm>
            <a:prstGeom prst="rect">
              <a:avLst/>
            </a:prstGeom>
            <a:noFill/>
            <a:ln w="9525">
              <a:noFill/>
              <a:miter lim="800000"/>
            </a:ln>
          </p:spPr>
          <p:txBody>
            <a:bodyPr wrap="square" lIns="45720" tIns="22860" rIns="45720" bIns="22860">
              <a:spAutoFit/>
            </a:bodyPr>
            <a:lstStyle/>
            <a:p>
              <a:pPr algn="r"/>
              <a:r>
                <a:rPr lang="zh-CN" altLang="en-US"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r"/>
              <a:r>
                <a:rPr lang="zh-CN" altLang="en-US"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aphicFrame>
          <p:nvGraphicFramePr>
            <p:cNvPr id="31" name="Chart 66"/>
            <p:cNvGraphicFramePr/>
            <p:nvPr/>
          </p:nvGraphicFramePr>
          <p:xfrm>
            <a:off x="3682648" y="2266950"/>
            <a:ext cx="1672936" cy="1600200"/>
          </p:xfrm>
          <a:graphic>
            <a:graphicData uri="http://schemas.openxmlformats.org/drawingml/2006/chart">
              <c:chart xmlns:c="http://schemas.openxmlformats.org/drawingml/2006/chart" xmlns:r="http://schemas.openxmlformats.org/officeDocument/2006/relationships" r:id="rId3"/>
            </a:graphicData>
          </a:graphic>
        </p:graphicFrame>
        <p:grpSp>
          <p:nvGrpSpPr>
            <p:cNvPr id="32" name="Group 12"/>
            <p:cNvGrpSpPr/>
            <p:nvPr/>
          </p:nvGrpSpPr>
          <p:grpSpPr>
            <a:xfrm>
              <a:off x="4267813" y="2746326"/>
              <a:ext cx="455937" cy="435330"/>
              <a:chOff x="4417158" y="3086766"/>
              <a:chExt cx="441754" cy="421788"/>
            </a:xfrm>
            <a:solidFill>
              <a:schemeClr val="bg1">
                <a:lumMod val="75000"/>
              </a:schemeClr>
            </a:solidFill>
          </p:grpSpPr>
          <p:sp>
            <p:nvSpPr>
              <p:cNvPr id="43" name="Freeform 64"/>
              <p:cNvSpPr>
                <a:spLocks noEditPoints="1"/>
              </p:cNvSpPr>
              <p:nvPr/>
            </p:nvSpPr>
            <p:spPr bwMode="auto">
              <a:xfrm>
                <a:off x="4417158" y="3086766"/>
                <a:ext cx="441754" cy="421788"/>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solidFill>
                <a:srgbClr val="41B8A5"/>
              </a:solidFill>
              <a:ln>
                <a:noFill/>
              </a:ln>
            </p:spPr>
            <p:txBody>
              <a:bodyPr vert="horz" wrap="square" lIns="91440" tIns="45720" rIns="91440" bIns="45720" numCol="1" anchor="t" anchorCtr="0" compatLnSpc="1"/>
              <a:lstStyle/>
              <a:p>
                <a:endParaRPr lang="en-US" sz="2800"/>
              </a:p>
            </p:txBody>
          </p:sp>
          <p:sp>
            <p:nvSpPr>
              <p:cNvPr id="44" name="Oval 65"/>
              <p:cNvSpPr>
                <a:spLocks noChangeArrowheads="1"/>
              </p:cNvSpPr>
              <p:nvPr/>
            </p:nvSpPr>
            <p:spPr bwMode="auto">
              <a:xfrm>
                <a:off x="4627437" y="3365998"/>
                <a:ext cx="29949" cy="32446"/>
              </a:xfrm>
              <a:prstGeom prst="ellipse">
                <a:avLst/>
              </a:prstGeom>
              <a:grpFill/>
              <a:ln>
                <a:noFill/>
              </a:ln>
            </p:spPr>
            <p:txBody>
              <a:bodyPr vert="horz" wrap="square" lIns="91440" tIns="45720" rIns="91440" bIns="45720" numCol="1" anchor="t" anchorCtr="0" compatLnSpc="1"/>
              <a:lstStyle/>
              <a:p>
                <a:endParaRPr lang="en-US" sz="2800"/>
              </a:p>
            </p:txBody>
          </p:sp>
        </p:grpSp>
        <p:sp>
          <p:nvSpPr>
            <p:cNvPr id="33" name="Text Box 10"/>
            <p:cNvSpPr txBox="1">
              <a:spLocks noChangeArrowheads="1"/>
            </p:cNvSpPr>
            <p:nvPr/>
          </p:nvSpPr>
          <p:spPr bwMode="auto">
            <a:xfrm>
              <a:off x="4003405" y="3181350"/>
              <a:ext cx="1008622" cy="233054"/>
            </a:xfrm>
            <a:prstGeom prst="rect">
              <a:avLst/>
            </a:prstGeom>
            <a:noFill/>
            <a:ln w="9525">
              <a:noFill/>
              <a:miter lim="800000"/>
            </a:ln>
          </p:spPr>
          <p:txBody>
            <a:bodyPr wrap="square" lIns="45720" tIns="22860" rIns="45720" bIns="22860">
              <a:spAutoFit/>
            </a:bodyPr>
            <a:lstStyle/>
            <a:p>
              <a:pPr algn="ctr" defTabSz="1088390"/>
              <a:r>
                <a:rPr lang="en-US" b="1">
                  <a:solidFill>
                    <a:schemeClr val="bg1">
                      <a:lumMod val="75000"/>
                    </a:schemeClr>
                  </a:solidFill>
                  <a:latin typeface="Open Sans" pitchFamily="34" charset="0"/>
                  <a:ea typeface="Open Sans" pitchFamily="34" charset="0"/>
                  <a:cs typeface="Open Sans" pitchFamily="34" charset="0"/>
                </a:rPr>
                <a:t>Display</a:t>
              </a:r>
              <a:endParaRPr lang="en-US" sz="1200" b="1">
                <a:solidFill>
                  <a:schemeClr val="bg1">
                    <a:lumMod val="75000"/>
                  </a:schemeClr>
                </a:solidFill>
                <a:latin typeface="Open Sans" pitchFamily="34" charset="0"/>
                <a:ea typeface="Open Sans" pitchFamily="34" charset="0"/>
                <a:cs typeface="Open Sans" pitchFamily="34" charset="0"/>
              </a:endParaRPr>
            </a:p>
          </p:txBody>
        </p:sp>
        <p:sp>
          <p:nvSpPr>
            <p:cNvPr id="34" name="Oval 67"/>
            <p:cNvSpPr>
              <a:spLocks noChangeArrowheads="1"/>
            </p:cNvSpPr>
            <p:nvPr/>
          </p:nvSpPr>
          <p:spPr bwMode="auto">
            <a:xfrm>
              <a:off x="6462322" y="3624507"/>
              <a:ext cx="539150" cy="547443"/>
            </a:xfrm>
            <a:prstGeom prst="ellipse">
              <a:avLst/>
            </a:prstGeom>
            <a:solidFill>
              <a:srgbClr val="41B8A5"/>
            </a:solidFill>
            <a:ln>
              <a:noFill/>
            </a:ln>
          </p:spPr>
          <p:txBody>
            <a:bodyPr vert="horz" wrap="square" lIns="91440" tIns="45720" rIns="91440" bIns="45720" numCol="1" anchor="t" anchorCtr="0" compatLnSpc="1"/>
            <a:lstStyle/>
            <a:p>
              <a:endParaRPr lang="en-US" sz="2800"/>
            </a:p>
          </p:txBody>
        </p:sp>
        <p:sp>
          <p:nvSpPr>
            <p:cNvPr id="35" name="Oval 68"/>
            <p:cNvSpPr>
              <a:spLocks noChangeArrowheads="1"/>
            </p:cNvSpPr>
            <p:nvPr/>
          </p:nvSpPr>
          <p:spPr bwMode="auto">
            <a:xfrm>
              <a:off x="6462322" y="1262307"/>
              <a:ext cx="539150" cy="547443"/>
            </a:xfrm>
            <a:prstGeom prst="ellipse">
              <a:avLst/>
            </a:prstGeom>
            <a:solidFill>
              <a:srgbClr val="41B8A5"/>
            </a:solidFill>
            <a:ln>
              <a:noFill/>
            </a:ln>
          </p:spPr>
          <p:txBody>
            <a:bodyPr vert="horz" wrap="square" lIns="91440" tIns="45720" rIns="91440" bIns="45720" numCol="1" anchor="t" anchorCtr="0" compatLnSpc="1"/>
            <a:lstStyle/>
            <a:p>
              <a:endParaRPr lang="en-US" sz="2800"/>
            </a:p>
          </p:txBody>
        </p:sp>
        <p:sp>
          <p:nvSpPr>
            <p:cNvPr id="36" name="Oval 69"/>
            <p:cNvSpPr>
              <a:spLocks noChangeArrowheads="1"/>
            </p:cNvSpPr>
            <p:nvPr/>
          </p:nvSpPr>
          <p:spPr bwMode="auto">
            <a:xfrm>
              <a:off x="2104025" y="3624507"/>
              <a:ext cx="539150" cy="547443"/>
            </a:xfrm>
            <a:prstGeom prst="ellipse">
              <a:avLst/>
            </a:prstGeom>
            <a:solidFill>
              <a:srgbClr val="41B8A5"/>
            </a:solidFill>
            <a:ln>
              <a:noFill/>
            </a:ln>
          </p:spPr>
          <p:txBody>
            <a:bodyPr vert="horz" wrap="square" lIns="91440" tIns="45720" rIns="91440" bIns="45720" numCol="1" anchor="t" anchorCtr="0" compatLnSpc="1"/>
            <a:lstStyle/>
            <a:p>
              <a:endParaRPr lang="en-US" sz="2800"/>
            </a:p>
          </p:txBody>
        </p:sp>
        <p:sp>
          <p:nvSpPr>
            <p:cNvPr id="37" name="Oval 70"/>
            <p:cNvSpPr>
              <a:spLocks noChangeArrowheads="1"/>
            </p:cNvSpPr>
            <p:nvPr/>
          </p:nvSpPr>
          <p:spPr bwMode="auto">
            <a:xfrm>
              <a:off x="2104025" y="2343150"/>
              <a:ext cx="539150" cy="547443"/>
            </a:xfrm>
            <a:prstGeom prst="ellipse">
              <a:avLst/>
            </a:prstGeom>
            <a:solidFill>
              <a:srgbClr val="41B8A5"/>
            </a:solidFill>
            <a:ln>
              <a:noFill/>
            </a:ln>
          </p:spPr>
          <p:txBody>
            <a:bodyPr vert="horz" wrap="square" lIns="91440" tIns="45720" rIns="91440" bIns="45720" numCol="1" anchor="t" anchorCtr="0" compatLnSpc="1"/>
            <a:lstStyle/>
            <a:p>
              <a:endParaRPr lang="en-US" sz="2800"/>
            </a:p>
          </p:txBody>
        </p:sp>
        <p:sp>
          <p:nvSpPr>
            <p:cNvPr id="38" name="Text Box 10"/>
            <p:cNvSpPr txBox="1">
              <a:spLocks noChangeArrowheads="1"/>
            </p:cNvSpPr>
            <p:nvPr/>
          </p:nvSpPr>
          <p:spPr bwMode="auto">
            <a:xfrm>
              <a:off x="2163414" y="2523478"/>
              <a:ext cx="420371" cy="233054"/>
            </a:xfrm>
            <a:prstGeom prst="rect">
              <a:avLst/>
            </a:prstGeom>
            <a:noFill/>
            <a:ln w="9525">
              <a:noFill/>
              <a:miter lim="800000"/>
            </a:ln>
          </p:spPr>
          <p:txBody>
            <a:bodyPr wrap="square" lIns="45720" tIns="22860" rIns="45720" bIns="22860">
              <a:spAutoFit/>
            </a:bodyPr>
            <a:lstStyle/>
            <a:p>
              <a:pPr algn="ctr" defTabSz="1088390"/>
              <a:r>
                <a:rPr lang="en-US" b="1">
                  <a:solidFill>
                    <a:schemeClr val="bg1"/>
                  </a:solidFill>
                  <a:latin typeface="Open Sans" pitchFamily="34" charset="0"/>
                  <a:ea typeface="Open Sans" pitchFamily="34" charset="0"/>
                  <a:cs typeface="Open Sans" pitchFamily="34" charset="0"/>
                </a:rPr>
                <a:t>15%</a:t>
              </a:r>
              <a:endParaRPr lang="en-US" sz="1200" b="1">
                <a:solidFill>
                  <a:schemeClr val="bg1"/>
                </a:solidFill>
                <a:latin typeface="Open Sans" pitchFamily="34" charset="0"/>
                <a:ea typeface="Open Sans" pitchFamily="34" charset="0"/>
                <a:cs typeface="Open Sans" pitchFamily="34" charset="0"/>
              </a:endParaRPr>
            </a:p>
          </p:txBody>
        </p:sp>
        <p:sp>
          <p:nvSpPr>
            <p:cNvPr id="39" name="Text Box 10"/>
            <p:cNvSpPr txBox="1">
              <a:spLocks noChangeArrowheads="1"/>
            </p:cNvSpPr>
            <p:nvPr/>
          </p:nvSpPr>
          <p:spPr bwMode="auto">
            <a:xfrm>
              <a:off x="2169715" y="3795198"/>
              <a:ext cx="420371" cy="233054"/>
            </a:xfrm>
            <a:prstGeom prst="rect">
              <a:avLst/>
            </a:prstGeom>
            <a:noFill/>
            <a:ln w="9525">
              <a:noFill/>
              <a:miter lim="800000"/>
            </a:ln>
          </p:spPr>
          <p:txBody>
            <a:bodyPr wrap="square" lIns="45720" tIns="22860" rIns="45720" bIns="22860">
              <a:spAutoFit/>
            </a:bodyPr>
            <a:lstStyle/>
            <a:p>
              <a:pPr algn="ctr" defTabSz="1088390"/>
              <a:r>
                <a:rPr lang="en-US" b="1">
                  <a:solidFill>
                    <a:schemeClr val="bg1"/>
                  </a:solidFill>
                  <a:latin typeface="Open Sans" pitchFamily="34" charset="0"/>
                  <a:ea typeface="Open Sans" pitchFamily="34" charset="0"/>
                  <a:cs typeface="Open Sans" pitchFamily="34" charset="0"/>
                </a:rPr>
                <a:t>15%</a:t>
              </a:r>
              <a:endParaRPr lang="en-US" sz="1200" b="1">
                <a:solidFill>
                  <a:schemeClr val="bg1"/>
                </a:solidFill>
                <a:latin typeface="Open Sans" pitchFamily="34" charset="0"/>
                <a:ea typeface="Open Sans" pitchFamily="34" charset="0"/>
                <a:cs typeface="Open Sans" pitchFamily="34" charset="0"/>
              </a:endParaRPr>
            </a:p>
          </p:txBody>
        </p:sp>
        <p:sp>
          <p:nvSpPr>
            <p:cNvPr id="40" name="Text Box 10"/>
            <p:cNvSpPr txBox="1">
              <a:spLocks noChangeArrowheads="1"/>
            </p:cNvSpPr>
            <p:nvPr/>
          </p:nvSpPr>
          <p:spPr bwMode="auto">
            <a:xfrm>
              <a:off x="6521711" y="1419038"/>
              <a:ext cx="420371" cy="233054"/>
            </a:xfrm>
            <a:prstGeom prst="rect">
              <a:avLst/>
            </a:prstGeom>
            <a:noFill/>
            <a:ln w="9525">
              <a:noFill/>
              <a:miter lim="800000"/>
            </a:ln>
          </p:spPr>
          <p:txBody>
            <a:bodyPr wrap="square" lIns="45720" tIns="22860" rIns="45720" bIns="22860">
              <a:spAutoFit/>
            </a:bodyPr>
            <a:lstStyle/>
            <a:p>
              <a:pPr algn="ctr" defTabSz="1088390"/>
              <a:r>
                <a:rPr lang="en-US" b="1">
                  <a:solidFill>
                    <a:schemeClr val="bg1"/>
                  </a:solidFill>
                  <a:latin typeface="Open Sans" pitchFamily="34" charset="0"/>
                  <a:ea typeface="Open Sans" pitchFamily="34" charset="0"/>
                  <a:cs typeface="Open Sans" pitchFamily="34" charset="0"/>
                </a:rPr>
                <a:t>25%</a:t>
              </a:r>
              <a:endParaRPr lang="en-US" sz="1200" b="1">
                <a:solidFill>
                  <a:schemeClr val="bg1"/>
                </a:solidFill>
                <a:latin typeface="Open Sans" pitchFamily="34" charset="0"/>
                <a:ea typeface="Open Sans" pitchFamily="34" charset="0"/>
                <a:cs typeface="Open Sans" pitchFamily="34" charset="0"/>
              </a:endParaRPr>
            </a:p>
          </p:txBody>
        </p:sp>
        <p:sp>
          <p:nvSpPr>
            <p:cNvPr id="41" name="Text Box 10"/>
            <p:cNvSpPr txBox="1">
              <a:spLocks noChangeArrowheads="1"/>
            </p:cNvSpPr>
            <p:nvPr/>
          </p:nvSpPr>
          <p:spPr bwMode="auto">
            <a:xfrm>
              <a:off x="6521711" y="2504707"/>
              <a:ext cx="420371" cy="233054"/>
            </a:xfrm>
            <a:prstGeom prst="rect">
              <a:avLst/>
            </a:prstGeom>
            <a:noFill/>
            <a:ln w="9525">
              <a:noFill/>
              <a:miter lim="800000"/>
            </a:ln>
          </p:spPr>
          <p:txBody>
            <a:bodyPr wrap="square" lIns="45720" tIns="22860" rIns="45720" bIns="22860">
              <a:spAutoFit/>
            </a:bodyPr>
            <a:lstStyle/>
            <a:p>
              <a:pPr algn="ctr" defTabSz="1088390"/>
              <a:r>
                <a:rPr lang="en-US" b="1">
                  <a:solidFill>
                    <a:schemeClr val="bg1"/>
                  </a:solidFill>
                  <a:latin typeface="Open Sans" pitchFamily="34" charset="0"/>
                  <a:ea typeface="Open Sans" pitchFamily="34" charset="0"/>
                  <a:cs typeface="Open Sans" pitchFamily="34" charset="0"/>
                </a:rPr>
                <a:t>20%</a:t>
              </a:r>
              <a:endParaRPr lang="en-US" sz="1200" b="1">
                <a:solidFill>
                  <a:schemeClr val="bg1"/>
                </a:solidFill>
                <a:latin typeface="Open Sans" pitchFamily="34" charset="0"/>
                <a:ea typeface="Open Sans" pitchFamily="34" charset="0"/>
                <a:cs typeface="Open Sans" pitchFamily="34" charset="0"/>
              </a:endParaRPr>
            </a:p>
          </p:txBody>
        </p:sp>
        <p:sp>
          <p:nvSpPr>
            <p:cNvPr id="42" name="Text Box 10"/>
            <p:cNvSpPr txBox="1">
              <a:spLocks noChangeArrowheads="1"/>
            </p:cNvSpPr>
            <p:nvPr/>
          </p:nvSpPr>
          <p:spPr bwMode="auto">
            <a:xfrm>
              <a:off x="6521710" y="3771363"/>
              <a:ext cx="420371" cy="233054"/>
            </a:xfrm>
            <a:prstGeom prst="rect">
              <a:avLst/>
            </a:prstGeom>
            <a:noFill/>
            <a:ln w="9525">
              <a:noFill/>
              <a:miter lim="800000"/>
            </a:ln>
          </p:spPr>
          <p:txBody>
            <a:bodyPr wrap="square" lIns="45720" tIns="22860" rIns="45720" bIns="22860">
              <a:spAutoFit/>
            </a:bodyPr>
            <a:lstStyle/>
            <a:p>
              <a:pPr algn="ctr" defTabSz="1088390"/>
              <a:r>
                <a:rPr lang="en-US" b="1">
                  <a:solidFill>
                    <a:schemeClr val="bg1"/>
                  </a:solidFill>
                  <a:latin typeface="Open Sans" pitchFamily="34" charset="0"/>
                  <a:ea typeface="Open Sans" pitchFamily="34" charset="0"/>
                  <a:cs typeface="Open Sans" pitchFamily="34" charset="0"/>
                </a:rPr>
                <a:t>20%</a:t>
              </a:r>
              <a:endParaRPr lang="en-US" sz="1200" b="1">
                <a:solidFill>
                  <a:schemeClr val="bg1"/>
                </a:solidFill>
                <a:latin typeface="Open Sans" pitchFamily="34" charset="0"/>
                <a:ea typeface="Open Sans" pitchFamily="34" charset="0"/>
                <a:cs typeface="Open Sans"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24742"/>
            <a:ext cx="12190413" cy="747711"/>
            <a:chOff x="0" y="628602"/>
            <a:chExt cx="12190413" cy="747711"/>
          </a:xfrm>
        </p:grpSpPr>
        <p:sp>
          <p:nvSpPr>
            <p:cNvPr id="11" name="矩形 10"/>
            <p:cNvSpPr/>
            <p:nvPr/>
          </p:nvSpPr>
          <p:spPr>
            <a:xfrm flipV="1">
              <a:off x="0" y="1330594"/>
              <a:ext cx="12190413" cy="45719"/>
            </a:xfrm>
            <a:prstGeom prst="rect">
              <a:avLst/>
            </a:prstGeom>
            <a:solidFill>
              <a:srgbClr val="4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B8A5"/>
                </a:solidFill>
              </a:endParaRPr>
            </a:p>
          </p:txBody>
        </p:sp>
        <p:sp>
          <p:nvSpPr>
            <p:cNvPr id="12" name="TextBox 8"/>
            <p:cNvSpPr txBox="1">
              <a:spLocks noChangeArrowheads="1"/>
            </p:cNvSpPr>
            <p:nvPr/>
          </p:nvSpPr>
          <p:spPr bwMode="auto">
            <a:xfrm>
              <a:off x="4467544" y="628602"/>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41B8A5"/>
                  </a:solidFill>
                  <a:latin typeface="微软雅黑" panose="020B0503020204020204" pitchFamily="34" charset="-122"/>
                  <a:ea typeface="微软雅黑" panose="020B0503020204020204" pitchFamily="34" charset="-122"/>
                  <a:sym typeface="Arial" panose="020B0604020202020204" pitchFamily="34" charset="0"/>
                </a:rPr>
                <a:t>胜任能力展示</a:t>
              </a:r>
            </a:p>
          </p:txBody>
        </p:sp>
      </p:grpSp>
      <p:sp>
        <p:nvSpPr>
          <p:cNvPr id="5" name="矩形 4"/>
          <p:cNvSpPr/>
          <p:nvPr/>
        </p:nvSpPr>
        <p:spPr>
          <a:xfrm>
            <a:off x="5964421" y="1939770"/>
            <a:ext cx="2950006" cy="576064"/>
          </a:xfrm>
          <a:prstGeom prst="rect">
            <a:avLst/>
          </a:prstGeom>
          <a:solidFill>
            <a:srgbClr val="4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a:latin typeface="微软雅黑" panose="020B0503020204020204" pitchFamily="34" charset="-122"/>
                <a:ea typeface="微软雅黑" panose="020B0503020204020204" pitchFamily="34" charset="-122"/>
              </a:rPr>
              <a:t>60%</a:t>
            </a:r>
            <a:endParaRPr lang="zh-CN" altLang="en-US">
              <a:latin typeface="微软雅黑" panose="020B0503020204020204" pitchFamily="34" charset="-122"/>
              <a:ea typeface="微软雅黑" panose="020B0503020204020204" pitchFamily="34" charset="-122"/>
            </a:endParaRPr>
          </a:p>
        </p:txBody>
      </p:sp>
      <p:sp>
        <p:nvSpPr>
          <p:cNvPr id="6" name="矩形 5"/>
          <p:cNvSpPr/>
          <p:nvPr/>
        </p:nvSpPr>
        <p:spPr>
          <a:xfrm>
            <a:off x="5964419" y="2631047"/>
            <a:ext cx="5325652" cy="576064"/>
          </a:xfrm>
          <a:prstGeom prst="rect">
            <a:avLst/>
          </a:prstGeom>
          <a:solidFill>
            <a:srgbClr val="4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a:latin typeface="微软雅黑" panose="020B0503020204020204" pitchFamily="34" charset="-122"/>
                <a:ea typeface="微软雅黑" panose="020B0503020204020204" pitchFamily="34" charset="-122"/>
              </a:rPr>
              <a:t>80%</a:t>
            </a: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5964421" y="3322324"/>
            <a:ext cx="3741888" cy="576064"/>
          </a:xfrm>
          <a:prstGeom prst="rect">
            <a:avLst/>
          </a:prstGeom>
          <a:solidFill>
            <a:srgbClr val="4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a:latin typeface="微软雅黑" panose="020B0503020204020204" pitchFamily="34" charset="-122"/>
                <a:ea typeface="微软雅黑" panose="020B0503020204020204" pitchFamily="34" charset="-122"/>
              </a:rPr>
              <a:t>68%</a:t>
            </a:r>
            <a:endParaRPr lang="zh-CN" altLang="en-US">
              <a:latin typeface="微软雅黑" panose="020B0503020204020204" pitchFamily="34" charset="-122"/>
              <a:ea typeface="微软雅黑" panose="020B0503020204020204" pitchFamily="34" charset="-122"/>
            </a:endParaRPr>
          </a:p>
        </p:txBody>
      </p:sp>
      <p:sp>
        <p:nvSpPr>
          <p:cNvPr id="9" name="矩形 8"/>
          <p:cNvSpPr/>
          <p:nvPr/>
        </p:nvSpPr>
        <p:spPr>
          <a:xfrm>
            <a:off x="5964420" y="4013600"/>
            <a:ext cx="2000377" cy="576064"/>
          </a:xfrm>
          <a:prstGeom prst="rect">
            <a:avLst/>
          </a:prstGeom>
          <a:solidFill>
            <a:srgbClr val="4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a:latin typeface="微软雅黑" panose="020B0503020204020204" pitchFamily="34" charset="-122"/>
                <a:ea typeface="微软雅黑" panose="020B0503020204020204" pitchFamily="34" charset="-122"/>
              </a:rPr>
              <a:t>48%</a:t>
            </a:r>
            <a:endParaRPr lang="zh-CN" altLang="en-US">
              <a:latin typeface="微软雅黑" panose="020B0503020204020204" pitchFamily="34" charset="-122"/>
              <a:ea typeface="微软雅黑" panose="020B0503020204020204" pitchFamily="34" charset="-122"/>
            </a:endParaRPr>
          </a:p>
        </p:txBody>
      </p:sp>
      <p:sp>
        <p:nvSpPr>
          <p:cNvPr id="10" name="矩形 9"/>
          <p:cNvSpPr/>
          <p:nvPr/>
        </p:nvSpPr>
        <p:spPr>
          <a:xfrm>
            <a:off x="5964420" y="4704878"/>
            <a:ext cx="4533770" cy="576064"/>
          </a:xfrm>
          <a:prstGeom prst="rect">
            <a:avLst/>
          </a:prstGeom>
          <a:solidFill>
            <a:srgbClr val="4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a:latin typeface="微软雅黑" panose="020B0503020204020204" pitchFamily="34" charset="-122"/>
                <a:ea typeface="微软雅黑" panose="020B0503020204020204" pitchFamily="34" charset="-122"/>
              </a:rPr>
              <a:t>76%</a:t>
            </a:r>
            <a:endParaRPr lang="zh-CN" altLang="en-US">
              <a:latin typeface="微软雅黑" panose="020B0503020204020204" pitchFamily="34" charset="-122"/>
              <a:ea typeface="微软雅黑" panose="020B0503020204020204" pitchFamily="34" charset="-122"/>
            </a:endParaRPr>
          </a:p>
        </p:txBody>
      </p:sp>
      <p:sp>
        <p:nvSpPr>
          <p:cNvPr id="13" name="矩形 12"/>
          <p:cNvSpPr/>
          <p:nvPr/>
        </p:nvSpPr>
        <p:spPr>
          <a:xfrm>
            <a:off x="5964420" y="5396154"/>
            <a:ext cx="4000754" cy="576064"/>
          </a:xfrm>
          <a:prstGeom prst="rect">
            <a:avLst/>
          </a:prstGeom>
          <a:solidFill>
            <a:srgbClr val="4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a:latin typeface="微软雅黑" panose="020B0503020204020204" pitchFamily="34" charset="-122"/>
                <a:ea typeface="微软雅黑" panose="020B0503020204020204" pitchFamily="34" charset="-122"/>
              </a:rPr>
              <a:t>70%</a:t>
            </a:r>
            <a:endParaRPr lang="zh-CN" altLang="en-US">
              <a:latin typeface="微软雅黑" panose="020B0503020204020204" pitchFamily="34" charset="-122"/>
              <a:ea typeface="微软雅黑" panose="020B0503020204020204" pitchFamily="34" charset="-122"/>
            </a:endParaRPr>
          </a:p>
        </p:txBody>
      </p:sp>
      <p:sp>
        <p:nvSpPr>
          <p:cNvPr id="14" name="TextBox 26"/>
          <p:cNvSpPr txBox="1"/>
          <p:nvPr/>
        </p:nvSpPr>
        <p:spPr>
          <a:xfrm>
            <a:off x="1822706" y="2688716"/>
            <a:ext cx="3065528" cy="932563"/>
          </a:xfrm>
          <a:prstGeom prst="rect">
            <a:avLst/>
          </a:prstGeom>
          <a:noFill/>
        </p:spPr>
        <p:txBody>
          <a:bodyPr wrap="square" rtlCol="0">
            <a:spAutoFit/>
          </a:bodyPr>
          <a:lstStyle/>
          <a:p>
            <a:pPr>
              <a:lnSpc>
                <a:spcPct val="13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TextBox 27"/>
          <p:cNvSpPr txBox="1"/>
          <p:nvPr/>
        </p:nvSpPr>
        <p:spPr>
          <a:xfrm>
            <a:off x="1824362" y="2132189"/>
            <a:ext cx="1415403" cy="461665"/>
          </a:xfrm>
          <a:prstGeom prst="rect">
            <a:avLst/>
          </a:prstGeom>
          <a:noFill/>
        </p:spPr>
        <p:txBody>
          <a:bodyPr wrap="none" rtlCol="0" anchor="ctr">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16" name="等腰三角形 15"/>
          <p:cNvSpPr/>
          <p:nvPr/>
        </p:nvSpPr>
        <p:spPr>
          <a:xfrm rot="5400000">
            <a:off x="1592729" y="2273372"/>
            <a:ext cx="241814" cy="208407"/>
          </a:xfrm>
          <a:prstGeom prst="triangle">
            <a:avLst/>
          </a:prstGeom>
          <a:solidFill>
            <a:srgbClr val="4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7" name="TextBox 29"/>
          <p:cNvSpPr txBox="1"/>
          <p:nvPr/>
        </p:nvSpPr>
        <p:spPr>
          <a:xfrm>
            <a:off x="1822706" y="4845924"/>
            <a:ext cx="3065528" cy="932563"/>
          </a:xfrm>
          <a:prstGeom prst="rect">
            <a:avLst/>
          </a:prstGeom>
          <a:noFill/>
        </p:spPr>
        <p:txBody>
          <a:bodyPr wrap="square" rtlCol="0">
            <a:spAutoFit/>
          </a:bodyPr>
          <a:lstStyle/>
          <a:p>
            <a:pPr>
              <a:lnSpc>
                <a:spcPct val="13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400">
                <a:solidFill>
                  <a:schemeClr val="bg1">
                    <a:lumMod val="50000"/>
                  </a:schemeClr>
                </a:solidFill>
                <a:latin typeface="微软雅黑" panose="020B0503020204020204" pitchFamily="34" charset="-122"/>
                <a:ea typeface="微软雅黑" panose="020B0503020204020204" pitchFamily="34" charset="-122"/>
              </a:rPr>
              <a:t>选择粘贴，并选择只保留文字。</a:t>
            </a:r>
            <a:endParaRPr lang="en-US" altLang="zh-CN"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TextBox 30"/>
          <p:cNvSpPr txBox="1"/>
          <p:nvPr/>
        </p:nvSpPr>
        <p:spPr>
          <a:xfrm>
            <a:off x="1817840" y="4199451"/>
            <a:ext cx="1415403" cy="461665"/>
          </a:xfrm>
          <a:prstGeom prst="rect">
            <a:avLst/>
          </a:prstGeom>
          <a:noFill/>
        </p:spPr>
        <p:txBody>
          <a:bodyPr wrap="none" rtlCol="0" anchor="ctr">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19" name="等腰三角形 18"/>
          <p:cNvSpPr/>
          <p:nvPr/>
        </p:nvSpPr>
        <p:spPr>
          <a:xfrm rot="5400000">
            <a:off x="1592729" y="4430581"/>
            <a:ext cx="241814" cy="208407"/>
          </a:xfrm>
          <a:prstGeom prst="triangle">
            <a:avLst/>
          </a:prstGeom>
          <a:solidFill>
            <a:srgbClr val="4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decel="10000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0-#ppt_w/2"/>
                                          </p:val>
                                        </p:tav>
                                        <p:tav tm="100000">
                                          <p:val>
                                            <p:strVal val="#ppt_x"/>
                                          </p:val>
                                        </p:tav>
                                      </p:tavLst>
                                    </p:anim>
                                    <p:anim calcmode="lin" valueType="num">
                                      <p:cBhvr additive="base">
                                        <p:cTn id="17" dur="1000" fill="hold"/>
                                        <p:tgtEl>
                                          <p:spTgt spid="6"/>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1000" fill="hold"/>
                                        <p:tgtEl>
                                          <p:spTgt spid="7"/>
                                        </p:tgtEl>
                                        <p:attrNameLst>
                                          <p:attrName>ppt_x</p:attrName>
                                        </p:attrNameLst>
                                      </p:cBhvr>
                                      <p:tavLst>
                                        <p:tav tm="0">
                                          <p:val>
                                            <p:strVal val="0-#ppt_w/2"/>
                                          </p:val>
                                        </p:tav>
                                        <p:tav tm="100000">
                                          <p:val>
                                            <p:strVal val="#ppt_x"/>
                                          </p:val>
                                        </p:tav>
                                      </p:tavLst>
                                    </p:anim>
                                    <p:anim calcmode="lin" valueType="num">
                                      <p:cBhvr additive="base">
                                        <p:cTn id="21" dur="1000" fill="hold"/>
                                        <p:tgtEl>
                                          <p:spTgt spid="7"/>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000" fill="hold"/>
                                        <p:tgtEl>
                                          <p:spTgt spid="9"/>
                                        </p:tgtEl>
                                        <p:attrNameLst>
                                          <p:attrName>ppt_x</p:attrName>
                                        </p:attrNameLst>
                                      </p:cBhvr>
                                      <p:tavLst>
                                        <p:tav tm="0">
                                          <p:val>
                                            <p:strVal val="0-#ppt_w/2"/>
                                          </p:val>
                                        </p:tav>
                                        <p:tav tm="100000">
                                          <p:val>
                                            <p:strVal val="#ppt_x"/>
                                          </p:val>
                                        </p:tav>
                                      </p:tavLst>
                                    </p:anim>
                                    <p:anim calcmode="lin" valueType="num">
                                      <p:cBhvr additive="base">
                                        <p:cTn id="25" dur="10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1000" fill="hold"/>
                                        <p:tgtEl>
                                          <p:spTgt spid="10"/>
                                        </p:tgtEl>
                                        <p:attrNameLst>
                                          <p:attrName>ppt_x</p:attrName>
                                        </p:attrNameLst>
                                      </p:cBhvr>
                                      <p:tavLst>
                                        <p:tav tm="0">
                                          <p:val>
                                            <p:strVal val="0-#ppt_w/2"/>
                                          </p:val>
                                        </p:tav>
                                        <p:tav tm="100000">
                                          <p:val>
                                            <p:strVal val="#ppt_x"/>
                                          </p:val>
                                        </p:tav>
                                      </p:tavLst>
                                    </p:anim>
                                    <p:anim calcmode="lin" valueType="num">
                                      <p:cBhvr additive="base">
                                        <p:cTn id="29" dur="1000" fill="hold"/>
                                        <p:tgtEl>
                                          <p:spTgt spid="10"/>
                                        </p:tgtEl>
                                        <p:attrNameLst>
                                          <p:attrName>ppt_y</p:attrName>
                                        </p:attrNameLst>
                                      </p:cBhvr>
                                      <p:tavLst>
                                        <p:tav tm="0">
                                          <p:val>
                                            <p:strVal val="#ppt_y"/>
                                          </p:val>
                                        </p:tav>
                                        <p:tav tm="100000">
                                          <p:val>
                                            <p:strVal val="#ppt_y"/>
                                          </p:val>
                                        </p:tav>
                                      </p:tavLst>
                                    </p:anim>
                                  </p:childTnLst>
                                </p:cTn>
                              </p:par>
                              <p:par>
                                <p:cTn id="30" presetID="2" presetClass="entr" presetSubtype="8" decel="10000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1000" fill="hold"/>
                                        <p:tgtEl>
                                          <p:spTgt spid="13"/>
                                        </p:tgtEl>
                                        <p:attrNameLst>
                                          <p:attrName>ppt_x</p:attrName>
                                        </p:attrNameLst>
                                      </p:cBhvr>
                                      <p:tavLst>
                                        <p:tav tm="0">
                                          <p:val>
                                            <p:strVal val="0-#ppt_w/2"/>
                                          </p:val>
                                        </p:tav>
                                        <p:tav tm="100000">
                                          <p:val>
                                            <p:strVal val="#ppt_x"/>
                                          </p:val>
                                        </p:tav>
                                      </p:tavLst>
                                    </p:anim>
                                    <p:anim calcmode="lin" valueType="num">
                                      <p:cBhvr additive="base">
                                        <p:cTn id="33"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decel="10000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1+#ppt_w/2"/>
                                          </p:val>
                                        </p:tav>
                                        <p:tav tm="100000">
                                          <p:val>
                                            <p:strVal val="#ppt_x"/>
                                          </p:val>
                                        </p:tav>
                                      </p:tavLst>
                                    </p:anim>
                                    <p:anim calcmode="lin" valueType="num">
                                      <p:cBhvr additive="base">
                                        <p:cTn id="39" dur="500" fill="hold"/>
                                        <p:tgtEl>
                                          <p:spTgt spid="16"/>
                                        </p:tgtEl>
                                        <p:attrNameLst>
                                          <p:attrName>ppt_y</p:attrName>
                                        </p:attrNameLst>
                                      </p:cBhvr>
                                      <p:tavLst>
                                        <p:tav tm="0">
                                          <p:val>
                                            <p:strVal val="#ppt_y"/>
                                          </p:val>
                                        </p:tav>
                                        <p:tav tm="100000">
                                          <p:val>
                                            <p:strVal val="#ppt_y"/>
                                          </p:val>
                                        </p:tav>
                                      </p:tavLst>
                                    </p:anim>
                                  </p:childTnLst>
                                </p:cTn>
                              </p:par>
                              <p:par>
                                <p:cTn id="40" presetID="2" presetClass="entr" presetSubtype="2" decel="10000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1+#ppt_w/2"/>
                                          </p:val>
                                        </p:tav>
                                        <p:tav tm="100000">
                                          <p:val>
                                            <p:strVal val="#ppt_x"/>
                                          </p:val>
                                        </p:tav>
                                      </p:tavLst>
                                    </p:anim>
                                    <p:anim calcmode="lin" valueType="num">
                                      <p:cBhvr additive="base">
                                        <p:cTn id="43" dur="500" fill="hold"/>
                                        <p:tgtEl>
                                          <p:spTgt spid="19"/>
                                        </p:tgtEl>
                                        <p:attrNameLst>
                                          <p:attrName>ppt_y</p:attrName>
                                        </p:attrNameLst>
                                      </p:cBhvr>
                                      <p:tavLst>
                                        <p:tav tm="0">
                                          <p:val>
                                            <p:strVal val="#ppt_y"/>
                                          </p:val>
                                        </p:tav>
                                        <p:tav tm="100000">
                                          <p:val>
                                            <p:strVal val="#ppt_y"/>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500"/>
                                        <p:tgtEl>
                                          <p:spTgt spid="14"/>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left)">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3" grpId="0" animBg="1"/>
      <p:bldP spid="14" grpId="0"/>
      <p:bldP spid="15" grpId="0"/>
      <p:bldP spid="16" grpId="0" animBg="1"/>
      <p:bldP spid="17" grpId="0"/>
      <p:bldP spid="18" grpId="0"/>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12" name="组合 11"/>
          <p:cNvGrpSpPr/>
          <p:nvPr/>
        </p:nvGrpSpPr>
        <p:grpSpPr>
          <a:xfrm>
            <a:off x="3607393" y="2128917"/>
            <a:ext cx="4999578" cy="850900"/>
            <a:chOff x="2093588" y="954504"/>
            <a:chExt cx="8263164" cy="1442131"/>
          </a:xfrm>
        </p:grpSpPr>
        <p:sp>
          <p:nvSpPr>
            <p:cNvPr id="13" name="矩形 259"/>
            <p:cNvSpPr>
              <a:spLocks noChangeArrowheads="1"/>
            </p:cNvSpPr>
            <p:nvPr/>
          </p:nvSpPr>
          <p:spPr bwMode="auto">
            <a:xfrm>
              <a:off x="2093588" y="1139025"/>
              <a:ext cx="8263164" cy="104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spcBef>
                  <a:spcPct val="20000"/>
                </a:spcBef>
              </a:pPr>
              <a:r>
                <a:rPr lang="zh-CN" altLang="en-US" sz="4000" b="1" spc="600" dirty="0">
                  <a:solidFill>
                    <a:srgbClr val="41B8A5"/>
                  </a:solidFill>
                  <a:ea typeface="微软雅黑" panose="020B0503020204020204" pitchFamily="34" charset="-122"/>
                  <a:sym typeface="Calibri" panose="020F0502020204030204" pitchFamily="34" charset="0"/>
                </a:rPr>
                <a:t>第四部分</a:t>
              </a:r>
            </a:p>
          </p:txBody>
        </p:sp>
        <p:grpSp>
          <p:nvGrpSpPr>
            <p:cNvPr id="14" name="组合 13"/>
            <p:cNvGrpSpPr/>
            <p:nvPr/>
          </p:nvGrpSpPr>
          <p:grpSpPr>
            <a:xfrm>
              <a:off x="3245659" y="954504"/>
              <a:ext cx="5959022" cy="1442131"/>
              <a:chOff x="2802618" y="3136900"/>
              <a:chExt cx="6578600" cy="1018073"/>
            </a:xfrm>
          </p:grpSpPr>
          <p:cxnSp>
            <p:nvCxnSpPr>
              <p:cNvPr id="15" name="直接连接符 14"/>
              <p:cNvCxnSpPr/>
              <p:nvPr/>
            </p:nvCxnSpPr>
            <p:spPr>
              <a:xfrm>
                <a:off x="2802618" y="3136900"/>
                <a:ext cx="6578600" cy="0"/>
              </a:xfrm>
              <a:prstGeom prst="line">
                <a:avLst/>
              </a:prstGeom>
              <a:ln>
                <a:solidFill>
                  <a:srgbClr val="41B8A5"/>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802618" y="4154973"/>
                <a:ext cx="6578600" cy="0"/>
              </a:xfrm>
              <a:prstGeom prst="line">
                <a:avLst/>
              </a:prstGeom>
              <a:ln>
                <a:solidFill>
                  <a:srgbClr val="41B8A5"/>
                </a:solidFill>
              </a:ln>
            </p:spPr>
            <p:style>
              <a:lnRef idx="1">
                <a:schemeClr val="accent1"/>
              </a:lnRef>
              <a:fillRef idx="0">
                <a:schemeClr val="accent1"/>
              </a:fillRef>
              <a:effectRef idx="0">
                <a:schemeClr val="accent1"/>
              </a:effectRef>
              <a:fontRef idx="minor">
                <a:schemeClr val="tx1"/>
              </a:fontRef>
            </p:style>
          </p:cxnSp>
        </p:grpSp>
      </p:grpSp>
      <p:grpSp>
        <p:nvGrpSpPr>
          <p:cNvPr id="18" name="组合 17"/>
          <p:cNvGrpSpPr/>
          <p:nvPr/>
        </p:nvGrpSpPr>
        <p:grpSpPr>
          <a:xfrm>
            <a:off x="4149140" y="3252064"/>
            <a:ext cx="3916084" cy="1283429"/>
            <a:chOff x="5226374" y="2503043"/>
            <a:chExt cx="3916084" cy="1283429"/>
          </a:xfrm>
        </p:grpSpPr>
        <p:sp>
          <p:nvSpPr>
            <p:cNvPr id="19" name="矩形 18"/>
            <p:cNvSpPr/>
            <p:nvPr/>
          </p:nvSpPr>
          <p:spPr>
            <a:xfrm>
              <a:off x="5235445" y="2503043"/>
              <a:ext cx="3877985" cy="830997"/>
            </a:xfrm>
            <a:prstGeom prst="rect">
              <a:avLst/>
            </a:prstGeom>
          </p:spPr>
          <p:txBody>
            <a:bodyPr wrap="none">
              <a:spAutoFit/>
            </a:bodyPr>
            <a:lstStyle/>
            <a:p>
              <a:r>
                <a:rPr kumimoji="1" lang="zh-CN" altLang="en-US" sz="4800" dirty="0">
                  <a:solidFill>
                    <a:srgbClr val="41B8A5"/>
                  </a:solidFill>
                  <a:latin typeface="微软雅黑" panose="020B0503020204020204" pitchFamily="34" charset="-122"/>
                  <a:ea typeface="微软雅黑" panose="020B0503020204020204" pitchFamily="34" charset="-122"/>
                </a:rPr>
                <a:t>未来目标规划</a:t>
              </a:r>
            </a:p>
          </p:txBody>
        </p:sp>
        <p:sp>
          <p:nvSpPr>
            <p:cNvPr id="20" name="矩形 19"/>
            <p:cNvSpPr/>
            <p:nvPr/>
          </p:nvSpPr>
          <p:spPr>
            <a:xfrm>
              <a:off x="5226374" y="3334040"/>
              <a:ext cx="3916084" cy="452432"/>
            </a:xfrm>
            <a:prstGeom prst="rect">
              <a:avLst/>
            </a:prstGeom>
          </p:spPr>
          <p:txBody>
            <a:bodyPr wrap="square">
              <a:spAutoFit/>
            </a:bodyPr>
            <a:lstStyle/>
            <a:p>
              <a:pPr>
                <a:lnSpc>
                  <a:spcPct val="130000"/>
                </a:lnSpc>
              </a:pPr>
              <a:r>
                <a:rPr lang="zh-CN" altLang="en-US" sz="900" dirty="0">
                  <a:solidFill>
                    <a:schemeClr val="bg1">
                      <a:lumMod val="65000"/>
                    </a:schemeClr>
                  </a:solidFill>
                  <a:latin typeface="微软雅黑" panose="020B0503020204020204" pitchFamily="34" charset="-122"/>
                  <a:ea typeface="微软雅黑" panose="020B0503020204020204" pitchFamily="34" charset="-122"/>
                </a:rPr>
                <a:t>点击此处添加文本内容，如关键词、部分简单介绍等。点击此处添加文本内容，如关键词、部分简单介绍等。点击此处添加关键词、部分简单介绍</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35" name="Freeform 10"/>
          <p:cNvSpPr/>
          <p:nvPr/>
        </p:nvSpPr>
        <p:spPr bwMode="auto">
          <a:xfrm>
            <a:off x="2820763" y="2831064"/>
            <a:ext cx="3196860" cy="530359"/>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41B8A5"/>
            </a:solidFill>
            <a:round/>
          </a:ln>
        </p:spPr>
        <p:txBody>
          <a:bodyPr lIns="68562" tIns="34281" rIns="68562" bIns="34281"/>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36" name="Freeform 10"/>
          <p:cNvSpPr/>
          <p:nvPr/>
        </p:nvSpPr>
        <p:spPr bwMode="auto">
          <a:xfrm>
            <a:off x="2820763" y="3887543"/>
            <a:ext cx="3196860" cy="530359"/>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41B8A5"/>
            </a:solidFill>
            <a:round/>
          </a:ln>
        </p:spPr>
        <p:txBody>
          <a:bodyPr lIns="68562" tIns="34281" rIns="68562" bIns="34281"/>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37" name="Freeform 10"/>
          <p:cNvSpPr/>
          <p:nvPr/>
        </p:nvSpPr>
        <p:spPr bwMode="auto">
          <a:xfrm>
            <a:off x="7067837" y="2836951"/>
            <a:ext cx="3196860" cy="530359"/>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41B8A5"/>
            </a:solidFill>
            <a:round/>
          </a:ln>
        </p:spPr>
        <p:txBody>
          <a:bodyPr lIns="68562" tIns="34281" rIns="68562" bIns="34281"/>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38" name="Freeform 10"/>
          <p:cNvSpPr/>
          <p:nvPr/>
        </p:nvSpPr>
        <p:spPr bwMode="auto">
          <a:xfrm>
            <a:off x="7067837" y="3886563"/>
            <a:ext cx="3196860" cy="530359"/>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41B8A5"/>
            </a:solidFill>
            <a:round/>
          </a:ln>
        </p:spPr>
        <p:txBody>
          <a:bodyPr lIns="68562" tIns="34281" rIns="68562" bIns="34281"/>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39" name="TextBox 105"/>
          <p:cNvSpPr txBox="1">
            <a:spLocks noChangeArrowheads="1"/>
          </p:cNvSpPr>
          <p:nvPr/>
        </p:nvSpPr>
        <p:spPr bwMode="auto">
          <a:xfrm>
            <a:off x="2968829" y="2934660"/>
            <a:ext cx="3048793" cy="34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41B8A5"/>
                </a:solidFill>
                <a:latin typeface="微软雅黑" panose="020B0503020204020204" pitchFamily="34" charset="-122"/>
                <a:ea typeface="微软雅黑" panose="020B0503020204020204" pitchFamily="34" charset="-122"/>
              </a:rPr>
              <a:t>个人信息简介</a:t>
            </a:r>
            <a:r>
              <a:rPr lang="en-US" altLang="zh-CN" sz="1200" dirty="0">
                <a:solidFill>
                  <a:srgbClr val="41B8A5"/>
                </a:solidFill>
                <a:latin typeface="微软雅黑" panose="020B0503020204020204" pitchFamily="34" charset="-122"/>
                <a:ea typeface="微软雅黑" panose="020B0503020204020204" pitchFamily="34" charset="-122"/>
              </a:rPr>
              <a:t>Job Overview</a:t>
            </a:r>
            <a:endParaRPr lang="en-US" altLang="zh-CN" dirty="0">
              <a:solidFill>
                <a:srgbClr val="41B8A5"/>
              </a:solidFill>
              <a:latin typeface="微软雅黑" panose="020B0503020204020204" pitchFamily="34" charset="-122"/>
              <a:ea typeface="微软雅黑" panose="020B0503020204020204" pitchFamily="34" charset="-122"/>
            </a:endParaRPr>
          </a:p>
        </p:txBody>
      </p:sp>
      <p:grpSp>
        <p:nvGrpSpPr>
          <p:cNvPr id="40" name="组合 39"/>
          <p:cNvGrpSpPr/>
          <p:nvPr/>
        </p:nvGrpSpPr>
        <p:grpSpPr>
          <a:xfrm>
            <a:off x="2156182" y="2824410"/>
            <a:ext cx="544548" cy="557958"/>
            <a:chOff x="2511588" y="3604589"/>
            <a:chExt cx="544548" cy="557958"/>
          </a:xfrm>
          <a:noFill/>
        </p:grpSpPr>
        <p:sp>
          <p:nvSpPr>
            <p:cNvPr id="41" name="Rectangle 12"/>
            <p:cNvSpPr>
              <a:spLocks noChangeArrowheads="1"/>
            </p:cNvSpPr>
            <p:nvPr/>
          </p:nvSpPr>
          <p:spPr bwMode="auto">
            <a:xfrm>
              <a:off x="2511588" y="3604589"/>
              <a:ext cx="544548" cy="557958"/>
            </a:xfrm>
            <a:prstGeom prst="rect">
              <a:avLst/>
            </a:prstGeom>
            <a:grpFill/>
            <a:ln>
              <a:solidFill>
                <a:srgbClr val="41B8A5"/>
              </a:solid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b="1">
                <a:solidFill>
                  <a:srgbClr val="41B8A5"/>
                </a:solidFill>
                <a:latin typeface="微软雅黑" panose="020B0503020204020204" pitchFamily="34" charset="-122"/>
                <a:ea typeface="微软雅黑" panose="020B0503020204020204" pitchFamily="34" charset="-122"/>
              </a:endParaRPr>
            </a:p>
          </p:txBody>
        </p:sp>
        <p:sp>
          <p:nvSpPr>
            <p:cNvPr id="42" name="TextBox 106"/>
            <p:cNvSpPr txBox="1">
              <a:spLocks noChangeArrowheads="1"/>
            </p:cNvSpPr>
            <p:nvPr/>
          </p:nvSpPr>
          <p:spPr bwMode="auto">
            <a:xfrm>
              <a:off x="2593479" y="3636401"/>
              <a:ext cx="377825" cy="438563"/>
            </a:xfrm>
            <a:prstGeom prst="rect">
              <a:avLst/>
            </a:prstGeom>
            <a:grpFill/>
            <a:ln w="9525">
              <a:noFill/>
              <a:miter lim="800000"/>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dirty="0">
                  <a:solidFill>
                    <a:srgbClr val="41B8A5"/>
                  </a:solidFill>
                  <a:latin typeface="微软雅黑" panose="020B0503020204020204" pitchFamily="34" charset="-122"/>
                  <a:ea typeface="微软雅黑" panose="020B0503020204020204" pitchFamily="34" charset="-122"/>
                </a:rPr>
                <a:t>1</a:t>
              </a:r>
              <a:endParaRPr lang="zh-CN" altLang="en-US" sz="2400" b="1" dirty="0">
                <a:solidFill>
                  <a:srgbClr val="41B8A5"/>
                </a:solidFill>
                <a:latin typeface="微软雅黑" panose="020B0503020204020204" pitchFamily="34" charset="-122"/>
                <a:ea typeface="微软雅黑" panose="020B0503020204020204" pitchFamily="34" charset="-122"/>
              </a:endParaRPr>
            </a:p>
          </p:txBody>
        </p:sp>
      </p:grpSp>
      <p:sp>
        <p:nvSpPr>
          <p:cNvPr id="43" name="TextBox 108"/>
          <p:cNvSpPr txBox="1">
            <a:spLocks noChangeArrowheads="1"/>
          </p:cNvSpPr>
          <p:nvPr/>
        </p:nvSpPr>
        <p:spPr bwMode="auto">
          <a:xfrm>
            <a:off x="2933121" y="3991300"/>
            <a:ext cx="3401946" cy="34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41B8A5"/>
                </a:solidFill>
                <a:latin typeface="微软雅黑" panose="020B0503020204020204" pitchFamily="34" charset="-122"/>
                <a:ea typeface="微软雅黑" panose="020B0503020204020204" pitchFamily="34" charset="-122"/>
              </a:rPr>
              <a:t>岗位认知概述</a:t>
            </a:r>
            <a:r>
              <a:rPr lang="en-US" altLang="zh-CN" sz="1200" dirty="0">
                <a:solidFill>
                  <a:srgbClr val="41B8A5"/>
                </a:solidFill>
                <a:latin typeface="微软雅黑" panose="020B0503020204020204" pitchFamily="34" charset="-122"/>
                <a:ea typeface="微软雅黑" panose="020B0503020204020204" pitchFamily="34" charset="-122"/>
              </a:rPr>
              <a:t>Work Completed</a:t>
            </a:r>
            <a:endParaRPr lang="en-US" altLang="zh-CN" dirty="0">
              <a:solidFill>
                <a:srgbClr val="41B8A5"/>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2156182" y="3880890"/>
            <a:ext cx="544548" cy="557958"/>
            <a:chOff x="2511588" y="4490525"/>
            <a:chExt cx="544548" cy="557958"/>
          </a:xfrm>
          <a:noFill/>
        </p:grpSpPr>
        <p:sp>
          <p:nvSpPr>
            <p:cNvPr id="45" name="Rectangle 12"/>
            <p:cNvSpPr>
              <a:spLocks noChangeArrowheads="1"/>
            </p:cNvSpPr>
            <p:nvPr/>
          </p:nvSpPr>
          <p:spPr bwMode="auto">
            <a:xfrm>
              <a:off x="2511588" y="4490525"/>
              <a:ext cx="544548" cy="557958"/>
            </a:xfrm>
            <a:prstGeom prst="rect">
              <a:avLst/>
            </a:prstGeom>
            <a:grpFill/>
            <a:ln>
              <a:solidFill>
                <a:srgbClr val="41B8A5"/>
              </a:solid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b="1">
                <a:solidFill>
                  <a:srgbClr val="41B8A5"/>
                </a:solidFill>
                <a:latin typeface="微软雅黑" panose="020B0503020204020204" pitchFamily="34" charset="-122"/>
                <a:ea typeface="微软雅黑" panose="020B0503020204020204" pitchFamily="34" charset="-122"/>
              </a:endParaRPr>
            </a:p>
          </p:txBody>
        </p:sp>
        <p:sp>
          <p:nvSpPr>
            <p:cNvPr id="46" name="TextBox 109"/>
            <p:cNvSpPr txBox="1">
              <a:spLocks noChangeArrowheads="1"/>
            </p:cNvSpPr>
            <p:nvPr/>
          </p:nvSpPr>
          <p:spPr bwMode="auto">
            <a:xfrm>
              <a:off x="2593479" y="4508602"/>
              <a:ext cx="377825" cy="438563"/>
            </a:xfrm>
            <a:prstGeom prst="rect">
              <a:avLst/>
            </a:prstGeom>
            <a:grpFill/>
            <a:ln w="9525">
              <a:noFill/>
              <a:miter lim="800000"/>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dirty="0">
                  <a:solidFill>
                    <a:srgbClr val="41B8A5"/>
                  </a:solidFill>
                  <a:latin typeface="微软雅黑" panose="020B0503020204020204" pitchFamily="34" charset="-122"/>
                  <a:ea typeface="微软雅黑" panose="020B0503020204020204" pitchFamily="34" charset="-122"/>
                </a:rPr>
                <a:t>2</a:t>
              </a:r>
              <a:endParaRPr lang="zh-CN" altLang="en-US" sz="2400" b="1" dirty="0">
                <a:solidFill>
                  <a:srgbClr val="41B8A5"/>
                </a:solidFill>
                <a:latin typeface="微软雅黑" panose="020B0503020204020204" pitchFamily="34" charset="-122"/>
                <a:ea typeface="微软雅黑" panose="020B0503020204020204" pitchFamily="34" charset="-122"/>
              </a:endParaRPr>
            </a:p>
          </p:txBody>
        </p:sp>
      </p:grpSp>
      <p:sp>
        <p:nvSpPr>
          <p:cNvPr id="47" name="TextBox 115"/>
          <p:cNvSpPr txBox="1">
            <a:spLocks noChangeArrowheads="1"/>
          </p:cNvSpPr>
          <p:nvPr/>
        </p:nvSpPr>
        <p:spPr bwMode="auto">
          <a:xfrm>
            <a:off x="7205797" y="2934660"/>
            <a:ext cx="2925173" cy="34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41B8A5"/>
                </a:solidFill>
                <a:latin typeface="微软雅黑" panose="020B0503020204020204" pitchFamily="34" charset="-122"/>
                <a:ea typeface="微软雅黑" panose="020B0503020204020204" pitchFamily="34" charset="-122"/>
              </a:rPr>
              <a:t>胜任能力展示</a:t>
            </a:r>
            <a:r>
              <a:rPr lang="en-US" altLang="zh-CN" sz="1200" dirty="0">
                <a:solidFill>
                  <a:srgbClr val="41B8A5"/>
                </a:solidFill>
                <a:latin typeface="微软雅黑" panose="020B0503020204020204" pitchFamily="34" charset="-122"/>
                <a:ea typeface="微软雅黑" panose="020B0503020204020204" pitchFamily="34" charset="-122"/>
              </a:rPr>
              <a:t>Excellent Cases</a:t>
            </a:r>
          </a:p>
        </p:txBody>
      </p:sp>
      <p:grpSp>
        <p:nvGrpSpPr>
          <p:cNvPr id="48" name="组合 47"/>
          <p:cNvGrpSpPr/>
          <p:nvPr/>
        </p:nvGrpSpPr>
        <p:grpSpPr>
          <a:xfrm>
            <a:off x="6403256" y="2831278"/>
            <a:ext cx="544548" cy="557958"/>
            <a:chOff x="6821980" y="3618561"/>
            <a:chExt cx="544548" cy="557958"/>
          </a:xfrm>
          <a:noFill/>
        </p:grpSpPr>
        <p:sp>
          <p:nvSpPr>
            <p:cNvPr id="49" name="Rectangle 12"/>
            <p:cNvSpPr>
              <a:spLocks noChangeArrowheads="1"/>
            </p:cNvSpPr>
            <p:nvPr/>
          </p:nvSpPr>
          <p:spPr bwMode="auto">
            <a:xfrm>
              <a:off x="6821980" y="3618561"/>
              <a:ext cx="544548" cy="557958"/>
            </a:xfrm>
            <a:prstGeom prst="rect">
              <a:avLst/>
            </a:prstGeom>
            <a:grpFill/>
            <a:ln>
              <a:solidFill>
                <a:srgbClr val="41B8A5"/>
              </a:solid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b="1">
                <a:solidFill>
                  <a:srgbClr val="41B8A5"/>
                </a:solidFill>
                <a:latin typeface="微软雅黑" panose="020B0503020204020204" pitchFamily="34" charset="-122"/>
                <a:ea typeface="微软雅黑" panose="020B0503020204020204" pitchFamily="34" charset="-122"/>
              </a:endParaRPr>
            </a:p>
          </p:txBody>
        </p:sp>
        <p:sp>
          <p:nvSpPr>
            <p:cNvPr id="50" name="TextBox 116"/>
            <p:cNvSpPr txBox="1">
              <a:spLocks noChangeArrowheads="1"/>
            </p:cNvSpPr>
            <p:nvPr/>
          </p:nvSpPr>
          <p:spPr bwMode="auto">
            <a:xfrm>
              <a:off x="6903871" y="3635657"/>
              <a:ext cx="377825" cy="438563"/>
            </a:xfrm>
            <a:prstGeom prst="rect">
              <a:avLst/>
            </a:prstGeom>
            <a:grpFill/>
            <a:ln w="9525">
              <a:noFill/>
              <a:miter lim="800000"/>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dirty="0">
                  <a:solidFill>
                    <a:srgbClr val="41B8A5"/>
                  </a:solidFill>
                  <a:latin typeface="微软雅黑" panose="020B0503020204020204" pitchFamily="34" charset="-122"/>
                  <a:ea typeface="微软雅黑" panose="020B0503020204020204" pitchFamily="34" charset="-122"/>
                </a:rPr>
                <a:t>3</a:t>
              </a:r>
              <a:endParaRPr lang="zh-CN" altLang="en-US" sz="2400" b="1" dirty="0">
                <a:solidFill>
                  <a:srgbClr val="41B8A5"/>
                </a:solidFill>
                <a:latin typeface="微软雅黑" panose="020B0503020204020204" pitchFamily="34" charset="-122"/>
                <a:ea typeface="微软雅黑" panose="020B0503020204020204" pitchFamily="34" charset="-122"/>
              </a:endParaRPr>
            </a:p>
          </p:txBody>
        </p:sp>
      </p:grpSp>
      <p:sp>
        <p:nvSpPr>
          <p:cNvPr id="51" name="TextBox 117"/>
          <p:cNvSpPr txBox="1">
            <a:spLocks noChangeArrowheads="1"/>
          </p:cNvSpPr>
          <p:nvPr/>
        </p:nvSpPr>
        <p:spPr bwMode="auto">
          <a:xfrm>
            <a:off x="7222505" y="3983292"/>
            <a:ext cx="2879438" cy="34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41B8A5"/>
                </a:solidFill>
                <a:latin typeface="微软雅黑" panose="020B0503020204020204" pitchFamily="34" charset="-122"/>
                <a:ea typeface="微软雅黑" panose="020B0503020204020204" pitchFamily="34" charset="-122"/>
              </a:rPr>
              <a:t>未来目标规划</a:t>
            </a:r>
            <a:r>
              <a:rPr lang="en-US" altLang="zh-CN" sz="1200" dirty="0">
                <a:solidFill>
                  <a:srgbClr val="41B8A5"/>
                </a:solidFill>
                <a:latin typeface="微软雅黑" panose="020B0503020204020204" pitchFamily="34" charset="-122"/>
                <a:ea typeface="微软雅黑" panose="020B0503020204020204" pitchFamily="34" charset="-122"/>
              </a:rPr>
              <a:t>Working Plan</a:t>
            </a:r>
            <a:endParaRPr lang="en-US" altLang="zh-CN" dirty="0">
              <a:solidFill>
                <a:srgbClr val="41B8A5"/>
              </a:solidFill>
              <a:latin typeface="微软雅黑" panose="020B0503020204020204" pitchFamily="34" charset="-122"/>
              <a:ea typeface="微软雅黑" panose="020B0503020204020204" pitchFamily="34" charset="-122"/>
            </a:endParaRPr>
          </a:p>
        </p:txBody>
      </p:sp>
      <p:grpSp>
        <p:nvGrpSpPr>
          <p:cNvPr id="52" name="组合 51"/>
          <p:cNvGrpSpPr/>
          <p:nvPr/>
        </p:nvGrpSpPr>
        <p:grpSpPr>
          <a:xfrm>
            <a:off x="6403256" y="3880890"/>
            <a:ext cx="544548" cy="557958"/>
            <a:chOff x="6821980" y="4497629"/>
            <a:chExt cx="544548" cy="557958"/>
          </a:xfrm>
          <a:noFill/>
        </p:grpSpPr>
        <p:sp>
          <p:nvSpPr>
            <p:cNvPr id="53" name="Rectangle 12"/>
            <p:cNvSpPr>
              <a:spLocks noChangeArrowheads="1"/>
            </p:cNvSpPr>
            <p:nvPr/>
          </p:nvSpPr>
          <p:spPr bwMode="auto">
            <a:xfrm>
              <a:off x="6821980" y="4497629"/>
              <a:ext cx="544548" cy="557958"/>
            </a:xfrm>
            <a:prstGeom prst="rect">
              <a:avLst/>
            </a:prstGeom>
            <a:grpFill/>
            <a:ln w="9525">
              <a:solidFill>
                <a:srgbClr val="41B8A5"/>
              </a:solidFill>
              <a:miter lim="800000"/>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b="1">
                <a:solidFill>
                  <a:srgbClr val="41B8A5"/>
                </a:solidFill>
                <a:latin typeface="微软雅黑" panose="020B0503020204020204" pitchFamily="34" charset="-122"/>
                <a:ea typeface="微软雅黑" panose="020B0503020204020204" pitchFamily="34" charset="-122"/>
              </a:endParaRPr>
            </a:p>
          </p:txBody>
        </p:sp>
        <p:sp>
          <p:nvSpPr>
            <p:cNvPr id="54" name="TextBox 118"/>
            <p:cNvSpPr txBox="1">
              <a:spLocks noChangeArrowheads="1"/>
            </p:cNvSpPr>
            <p:nvPr/>
          </p:nvSpPr>
          <p:spPr bwMode="auto">
            <a:xfrm>
              <a:off x="6903871" y="4521592"/>
              <a:ext cx="377825" cy="438563"/>
            </a:xfrm>
            <a:prstGeom prst="rect">
              <a:avLst/>
            </a:prstGeom>
            <a:grpFill/>
            <a:ln w="9525">
              <a:noFill/>
              <a:miter lim="800000"/>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dirty="0">
                  <a:solidFill>
                    <a:srgbClr val="41B8A5"/>
                  </a:solidFill>
                  <a:latin typeface="微软雅黑" panose="020B0503020204020204" pitchFamily="34" charset="-122"/>
                  <a:ea typeface="微软雅黑" panose="020B0503020204020204" pitchFamily="34" charset="-122"/>
                </a:rPr>
                <a:t>4</a:t>
              </a:r>
              <a:endParaRPr lang="zh-CN" altLang="en-US" sz="2400" b="1" dirty="0">
                <a:solidFill>
                  <a:srgbClr val="41B8A5"/>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3885038" y="1436445"/>
            <a:ext cx="4444288" cy="850900"/>
            <a:chOff x="2093588" y="954504"/>
            <a:chExt cx="8263164" cy="1442131"/>
          </a:xfrm>
        </p:grpSpPr>
        <p:sp>
          <p:nvSpPr>
            <p:cNvPr id="55" name="矩形 259"/>
            <p:cNvSpPr>
              <a:spLocks noChangeArrowheads="1"/>
            </p:cNvSpPr>
            <p:nvPr/>
          </p:nvSpPr>
          <p:spPr bwMode="auto">
            <a:xfrm>
              <a:off x="2093588" y="1139025"/>
              <a:ext cx="8263164" cy="1158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spcBef>
                  <a:spcPct val="20000"/>
                </a:spcBef>
              </a:pPr>
              <a:r>
                <a:rPr lang="zh-CN" altLang="en-US" sz="4000" b="1" spc="600" dirty="0">
                  <a:solidFill>
                    <a:srgbClr val="41B8A5"/>
                  </a:solidFill>
                  <a:ea typeface="微软雅黑" panose="020B0503020204020204" pitchFamily="34" charset="-122"/>
                  <a:sym typeface="Calibri" panose="020F0502020204030204" pitchFamily="34" charset="0"/>
                </a:rPr>
                <a:t>目录</a:t>
              </a:r>
            </a:p>
          </p:txBody>
        </p:sp>
        <p:grpSp>
          <p:nvGrpSpPr>
            <p:cNvPr id="56" name="组合 55"/>
            <p:cNvGrpSpPr/>
            <p:nvPr/>
          </p:nvGrpSpPr>
          <p:grpSpPr>
            <a:xfrm>
              <a:off x="3245659" y="954504"/>
              <a:ext cx="5959022" cy="1442131"/>
              <a:chOff x="2802618" y="3136900"/>
              <a:chExt cx="6578600" cy="1018073"/>
            </a:xfrm>
          </p:grpSpPr>
          <p:cxnSp>
            <p:nvCxnSpPr>
              <p:cNvPr id="57" name="直接连接符 56"/>
              <p:cNvCxnSpPr/>
              <p:nvPr/>
            </p:nvCxnSpPr>
            <p:spPr>
              <a:xfrm>
                <a:off x="2802618" y="3136900"/>
                <a:ext cx="6578600" cy="0"/>
              </a:xfrm>
              <a:prstGeom prst="line">
                <a:avLst/>
              </a:prstGeom>
              <a:ln>
                <a:solidFill>
                  <a:srgbClr val="41B8A5"/>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2802618" y="4154973"/>
                <a:ext cx="6578600" cy="0"/>
              </a:xfrm>
              <a:prstGeom prst="line">
                <a:avLst/>
              </a:prstGeom>
              <a:ln>
                <a:solidFill>
                  <a:srgbClr val="41B8A5"/>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750"/>
                                        <p:tgtEl>
                                          <p:spTgt spid="34"/>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par>
                          <p:cTn id="12" fill="hold">
                            <p:stCondLst>
                              <p:cond delay="1500"/>
                            </p:stCondLst>
                            <p:childTnLst>
                              <p:par>
                                <p:cTn id="13" presetID="2" presetClass="entr" presetSubtype="4"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250" fill="hold"/>
                                        <p:tgtEl>
                                          <p:spTgt spid="35"/>
                                        </p:tgtEl>
                                        <p:attrNameLst>
                                          <p:attrName>ppt_x</p:attrName>
                                        </p:attrNameLst>
                                      </p:cBhvr>
                                      <p:tavLst>
                                        <p:tav tm="0">
                                          <p:val>
                                            <p:strVal val="#ppt_x"/>
                                          </p:val>
                                        </p:tav>
                                        <p:tav tm="100000">
                                          <p:val>
                                            <p:strVal val="#ppt_x"/>
                                          </p:val>
                                        </p:tav>
                                      </p:tavLst>
                                    </p:anim>
                                    <p:anim calcmode="lin" valueType="num">
                                      <p:cBhvr additive="base">
                                        <p:cTn id="16" dur="250" fill="hold"/>
                                        <p:tgtEl>
                                          <p:spTgt spid="35"/>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250" fill="hold"/>
                                        <p:tgtEl>
                                          <p:spTgt spid="36"/>
                                        </p:tgtEl>
                                        <p:attrNameLst>
                                          <p:attrName>ppt_x</p:attrName>
                                        </p:attrNameLst>
                                      </p:cBhvr>
                                      <p:tavLst>
                                        <p:tav tm="0">
                                          <p:val>
                                            <p:strVal val="#ppt_x"/>
                                          </p:val>
                                        </p:tav>
                                        <p:tav tm="100000">
                                          <p:val>
                                            <p:strVal val="#ppt_x"/>
                                          </p:val>
                                        </p:tav>
                                      </p:tavLst>
                                    </p:anim>
                                    <p:anim calcmode="lin" valueType="num">
                                      <p:cBhvr additive="base">
                                        <p:cTn id="21" dur="250" fill="hold"/>
                                        <p:tgtEl>
                                          <p:spTgt spid="36"/>
                                        </p:tgtEl>
                                        <p:attrNameLst>
                                          <p:attrName>ppt_y</p:attrName>
                                        </p:attrNameLst>
                                      </p:cBhvr>
                                      <p:tavLst>
                                        <p:tav tm="0">
                                          <p:val>
                                            <p:strVal val="1+#ppt_h/2"/>
                                          </p:val>
                                        </p:tav>
                                        <p:tav tm="100000">
                                          <p:val>
                                            <p:strVal val="#ppt_y"/>
                                          </p:val>
                                        </p:tav>
                                      </p:tavLst>
                                    </p:anim>
                                  </p:childTnLst>
                                </p:cTn>
                              </p:par>
                            </p:childTnLst>
                          </p:cTn>
                        </p:par>
                        <p:par>
                          <p:cTn id="22" fill="hold">
                            <p:stCondLst>
                              <p:cond delay="2500"/>
                            </p:stCondLst>
                            <p:childTnLst>
                              <p:par>
                                <p:cTn id="23" presetID="2" presetClass="entr" presetSubtype="4"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250" fill="hold"/>
                                        <p:tgtEl>
                                          <p:spTgt spid="37"/>
                                        </p:tgtEl>
                                        <p:attrNameLst>
                                          <p:attrName>ppt_x</p:attrName>
                                        </p:attrNameLst>
                                      </p:cBhvr>
                                      <p:tavLst>
                                        <p:tav tm="0">
                                          <p:val>
                                            <p:strVal val="#ppt_x"/>
                                          </p:val>
                                        </p:tav>
                                        <p:tav tm="100000">
                                          <p:val>
                                            <p:strVal val="#ppt_x"/>
                                          </p:val>
                                        </p:tav>
                                      </p:tavLst>
                                    </p:anim>
                                    <p:anim calcmode="lin" valueType="num">
                                      <p:cBhvr additive="base">
                                        <p:cTn id="26" dur="250" fill="hold"/>
                                        <p:tgtEl>
                                          <p:spTgt spid="37"/>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2" presetClass="entr" presetSubtype="4"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250" fill="hold"/>
                                        <p:tgtEl>
                                          <p:spTgt spid="38"/>
                                        </p:tgtEl>
                                        <p:attrNameLst>
                                          <p:attrName>ppt_x</p:attrName>
                                        </p:attrNameLst>
                                      </p:cBhvr>
                                      <p:tavLst>
                                        <p:tav tm="0">
                                          <p:val>
                                            <p:strVal val="#ppt_x"/>
                                          </p:val>
                                        </p:tav>
                                        <p:tav tm="100000">
                                          <p:val>
                                            <p:strVal val="#ppt_x"/>
                                          </p:val>
                                        </p:tav>
                                      </p:tavLst>
                                    </p:anim>
                                    <p:anim calcmode="lin" valueType="num">
                                      <p:cBhvr additive="base">
                                        <p:cTn id="31" dur="250" fill="hold"/>
                                        <p:tgtEl>
                                          <p:spTgt spid="38"/>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4"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250" fill="hold"/>
                                        <p:tgtEl>
                                          <p:spTgt spid="39"/>
                                        </p:tgtEl>
                                        <p:attrNameLst>
                                          <p:attrName>ppt_x</p:attrName>
                                        </p:attrNameLst>
                                      </p:cBhvr>
                                      <p:tavLst>
                                        <p:tav tm="0">
                                          <p:val>
                                            <p:strVal val="#ppt_x"/>
                                          </p:val>
                                        </p:tav>
                                        <p:tav tm="100000">
                                          <p:val>
                                            <p:strVal val="#ppt_x"/>
                                          </p:val>
                                        </p:tav>
                                      </p:tavLst>
                                    </p:anim>
                                    <p:anim calcmode="lin" valueType="num">
                                      <p:cBhvr additive="base">
                                        <p:cTn id="36" dur="250" fill="hold"/>
                                        <p:tgtEl>
                                          <p:spTgt spid="39"/>
                                        </p:tgtEl>
                                        <p:attrNameLst>
                                          <p:attrName>ppt_y</p:attrName>
                                        </p:attrNameLst>
                                      </p:cBhvr>
                                      <p:tavLst>
                                        <p:tav tm="0">
                                          <p:val>
                                            <p:strVal val="1+#ppt_h/2"/>
                                          </p:val>
                                        </p:tav>
                                        <p:tav tm="100000">
                                          <p:val>
                                            <p:strVal val="#ppt_y"/>
                                          </p:val>
                                        </p:tav>
                                      </p:tavLst>
                                    </p:anim>
                                  </p:childTnLst>
                                </p:cTn>
                              </p:par>
                            </p:childTnLst>
                          </p:cTn>
                        </p:par>
                        <p:par>
                          <p:cTn id="37" fill="hold">
                            <p:stCondLst>
                              <p:cond delay="4000"/>
                            </p:stCondLst>
                            <p:childTnLst>
                              <p:par>
                                <p:cTn id="38" presetID="2" presetClass="entr" presetSubtype="4"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additive="base">
                                        <p:cTn id="40" dur="250" fill="hold"/>
                                        <p:tgtEl>
                                          <p:spTgt spid="40"/>
                                        </p:tgtEl>
                                        <p:attrNameLst>
                                          <p:attrName>ppt_x</p:attrName>
                                        </p:attrNameLst>
                                      </p:cBhvr>
                                      <p:tavLst>
                                        <p:tav tm="0">
                                          <p:val>
                                            <p:strVal val="#ppt_x"/>
                                          </p:val>
                                        </p:tav>
                                        <p:tav tm="100000">
                                          <p:val>
                                            <p:strVal val="#ppt_x"/>
                                          </p:val>
                                        </p:tav>
                                      </p:tavLst>
                                    </p:anim>
                                    <p:anim calcmode="lin" valueType="num">
                                      <p:cBhvr additive="base">
                                        <p:cTn id="41" dur="250" fill="hold"/>
                                        <p:tgtEl>
                                          <p:spTgt spid="40"/>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250" fill="hold"/>
                                        <p:tgtEl>
                                          <p:spTgt spid="43"/>
                                        </p:tgtEl>
                                        <p:attrNameLst>
                                          <p:attrName>ppt_x</p:attrName>
                                        </p:attrNameLst>
                                      </p:cBhvr>
                                      <p:tavLst>
                                        <p:tav tm="0">
                                          <p:val>
                                            <p:strVal val="#ppt_x"/>
                                          </p:val>
                                        </p:tav>
                                        <p:tav tm="100000">
                                          <p:val>
                                            <p:strVal val="#ppt_x"/>
                                          </p:val>
                                        </p:tav>
                                      </p:tavLst>
                                    </p:anim>
                                    <p:anim calcmode="lin" valueType="num">
                                      <p:cBhvr additive="base">
                                        <p:cTn id="46" dur="250" fill="hold"/>
                                        <p:tgtEl>
                                          <p:spTgt spid="4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 calcmode="lin" valueType="num">
                                      <p:cBhvr additive="base">
                                        <p:cTn id="50" dur="250" fill="hold"/>
                                        <p:tgtEl>
                                          <p:spTgt spid="44"/>
                                        </p:tgtEl>
                                        <p:attrNameLst>
                                          <p:attrName>ppt_x</p:attrName>
                                        </p:attrNameLst>
                                      </p:cBhvr>
                                      <p:tavLst>
                                        <p:tav tm="0">
                                          <p:val>
                                            <p:strVal val="#ppt_x"/>
                                          </p:val>
                                        </p:tav>
                                        <p:tav tm="100000">
                                          <p:val>
                                            <p:strVal val="#ppt_x"/>
                                          </p:val>
                                        </p:tav>
                                      </p:tavLst>
                                    </p:anim>
                                    <p:anim calcmode="lin" valueType="num">
                                      <p:cBhvr additive="base">
                                        <p:cTn id="51" dur="250" fill="hold"/>
                                        <p:tgtEl>
                                          <p:spTgt spid="44"/>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250" fill="hold"/>
                                        <p:tgtEl>
                                          <p:spTgt spid="47"/>
                                        </p:tgtEl>
                                        <p:attrNameLst>
                                          <p:attrName>ppt_x</p:attrName>
                                        </p:attrNameLst>
                                      </p:cBhvr>
                                      <p:tavLst>
                                        <p:tav tm="0">
                                          <p:val>
                                            <p:strVal val="#ppt_x"/>
                                          </p:val>
                                        </p:tav>
                                        <p:tav tm="100000">
                                          <p:val>
                                            <p:strVal val="#ppt_x"/>
                                          </p:val>
                                        </p:tav>
                                      </p:tavLst>
                                    </p:anim>
                                    <p:anim calcmode="lin" valueType="num">
                                      <p:cBhvr additive="base">
                                        <p:cTn id="56" dur="250" fill="hold"/>
                                        <p:tgtEl>
                                          <p:spTgt spid="47"/>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2" presetClass="entr" presetSubtype="4"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additive="base">
                                        <p:cTn id="60" dur="250" fill="hold"/>
                                        <p:tgtEl>
                                          <p:spTgt spid="48"/>
                                        </p:tgtEl>
                                        <p:attrNameLst>
                                          <p:attrName>ppt_x</p:attrName>
                                        </p:attrNameLst>
                                      </p:cBhvr>
                                      <p:tavLst>
                                        <p:tav tm="0">
                                          <p:val>
                                            <p:strVal val="#ppt_x"/>
                                          </p:val>
                                        </p:tav>
                                        <p:tav tm="100000">
                                          <p:val>
                                            <p:strVal val="#ppt_x"/>
                                          </p:val>
                                        </p:tav>
                                      </p:tavLst>
                                    </p:anim>
                                    <p:anim calcmode="lin" valueType="num">
                                      <p:cBhvr additive="base">
                                        <p:cTn id="61" dur="250" fill="hold"/>
                                        <p:tgtEl>
                                          <p:spTgt spid="48"/>
                                        </p:tgtEl>
                                        <p:attrNameLst>
                                          <p:attrName>ppt_y</p:attrName>
                                        </p:attrNameLst>
                                      </p:cBhvr>
                                      <p:tavLst>
                                        <p:tav tm="0">
                                          <p:val>
                                            <p:strVal val="1+#ppt_h/2"/>
                                          </p:val>
                                        </p:tav>
                                        <p:tav tm="100000">
                                          <p:val>
                                            <p:strVal val="#ppt_y"/>
                                          </p:val>
                                        </p:tav>
                                      </p:tavLst>
                                    </p:anim>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250" fill="hold"/>
                                        <p:tgtEl>
                                          <p:spTgt spid="51"/>
                                        </p:tgtEl>
                                        <p:attrNameLst>
                                          <p:attrName>ppt_x</p:attrName>
                                        </p:attrNameLst>
                                      </p:cBhvr>
                                      <p:tavLst>
                                        <p:tav tm="0">
                                          <p:val>
                                            <p:strVal val="#ppt_x"/>
                                          </p:val>
                                        </p:tav>
                                        <p:tav tm="100000">
                                          <p:val>
                                            <p:strVal val="#ppt_x"/>
                                          </p:val>
                                        </p:tav>
                                      </p:tavLst>
                                    </p:anim>
                                    <p:anim calcmode="lin" valueType="num">
                                      <p:cBhvr additive="base">
                                        <p:cTn id="66" dur="250" fill="hold"/>
                                        <p:tgtEl>
                                          <p:spTgt spid="51"/>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 presetClass="entr" presetSubtype="4" fill="hold"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250" fill="hold"/>
                                        <p:tgtEl>
                                          <p:spTgt spid="52"/>
                                        </p:tgtEl>
                                        <p:attrNameLst>
                                          <p:attrName>ppt_x</p:attrName>
                                        </p:attrNameLst>
                                      </p:cBhvr>
                                      <p:tavLst>
                                        <p:tav tm="0">
                                          <p:val>
                                            <p:strVal val="#ppt_x"/>
                                          </p:val>
                                        </p:tav>
                                        <p:tav tm="100000">
                                          <p:val>
                                            <p:strVal val="#ppt_x"/>
                                          </p:val>
                                        </p:tav>
                                      </p:tavLst>
                                    </p:anim>
                                    <p:anim calcmode="lin" valueType="num">
                                      <p:cBhvr additive="base">
                                        <p:cTn id="71" dur="25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p:bldP spid="43" grpId="0"/>
      <p:bldP spid="47"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24742"/>
            <a:ext cx="12190413" cy="747711"/>
            <a:chOff x="0" y="628602"/>
            <a:chExt cx="12190413" cy="747711"/>
          </a:xfrm>
        </p:grpSpPr>
        <p:sp>
          <p:nvSpPr>
            <p:cNvPr id="11" name="矩形 10"/>
            <p:cNvSpPr/>
            <p:nvPr/>
          </p:nvSpPr>
          <p:spPr>
            <a:xfrm flipV="1">
              <a:off x="0" y="1330594"/>
              <a:ext cx="12190413" cy="45719"/>
            </a:xfrm>
            <a:prstGeom prst="rect">
              <a:avLst/>
            </a:prstGeom>
            <a:solidFill>
              <a:srgbClr val="4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B8A5"/>
                </a:solidFill>
              </a:endParaRPr>
            </a:p>
          </p:txBody>
        </p:sp>
        <p:sp>
          <p:nvSpPr>
            <p:cNvPr id="12" name="TextBox 8"/>
            <p:cNvSpPr txBox="1">
              <a:spLocks noChangeArrowheads="1"/>
            </p:cNvSpPr>
            <p:nvPr/>
          </p:nvSpPr>
          <p:spPr bwMode="auto">
            <a:xfrm>
              <a:off x="4467544" y="628602"/>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41B8A5"/>
                  </a:solidFill>
                  <a:latin typeface="微软雅黑" panose="020B0503020204020204" pitchFamily="34" charset="-122"/>
                  <a:ea typeface="微软雅黑" panose="020B0503020204020204" pitchFamily="34" charset="-122"/>
                  <a:sym typeface="Arial" panose="020B0604020202020204" pitchFamily="34" charset="0"/>
                </a:rPr>
                <a:t>未来目标规划</a:t>
              </a:r>
            </a:p>
          </p:txBody>
        </p:sp>
      </p:grpSp>
      <p:sp>
        <p:nvSpPr>
          <p:cNvPr id="5" name="箭头1"/>
          <p:cNvSpPr>
            <a:spLocks noChangeArrowheads="1"/>
          </p:cNvSpPr>
          <p:nvPr/>
        </p:nvSpPr>
        <p:spPr bwMode="ltGray">
          <a:xfrm>
            <a:off x="1066118" y="2013281"/>
            <a:ext cx="2184400" cy="3303587"/>
          </a:xfrm>
          <a:prstGeom prst="flowChartOffpageConnector">
            <a:avLst/>
          </a:prstGeom>
          <a:solidFill>
            <a:srgbClr val="41B8A5"/>
          </a:solidFill>
          <a:ln w="3175" cap="flat" cmpd="sng" algn="ctr">
            <a:solidFill>
              <a:srgbClr val="EAEAEA"/>
            </a:solidFill>
            <a:prstDash val="solid"/>
          </a:ln>
          <a:effectLst/>
        </p:spPr>
        <p:txBody>
          <a:bodyPr anchor="ct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6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点击添加文字</a:t>
            </a:r>
            <a:endParaRPr kumimoji="0" lang="en-US" altLang="zh-CN" sz="16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algn="ctr" fontAlgn="base">
              <a:lnSpc>
                <a:spcPct val="150000"/>
              </a:lnSpc>
              <a:spcBef>
                <a:spcPct val="0"/>
              </a:spcBef>
              <a:spcAft>
                <a:spcPct val="0"/>
              </a:spcAft>
              <a:defRPr/>
            </a:pPr>
            <a:r>
              <a:rPr lang="zh-CN" altLang="en-US" sz="1600" kern="0">
                <a:solidFill>
                  <a:schemeClr val="bg1"/>
                </a:solidFill>
                <a:latin typeface="微软雅黑" panose="020B0503020204020204" pitchFamily="34" charset="-122"/>
                <a:ea typeface="微软雅黑" panose="020B0503020204020204" pitchFamily="34" charset="-122"/>
              </a:rPr>
              <a:t>点击添加文字</a:t>
            </a:r>
            <a:endParaRPr lang="en-US" altLang="zh-CN" sz="1600" kern="0">
              <a:solidFill>
                <a:schemeClr val="bg1"/>
              </a:solidFill>
              <a:latin typeface="微软雅黑" panose="020B0503020204020204" pitchFamily="34" charset="-122"/>
              <a:ea typeface="微软雅黑" panose="020B0503020204020204" pitchFamily="34" charset="-122"/>
            </a:endParaRPr>
          </a:p>
          <a:p>
            <a:pPr lvl="0" algn="ctr" fontAlgn="base">
              <a:lnSpc>
                <a:spcPct val="150000"/>
              </a:lnSpc>
              <a:spcBef>
                <a:spcPct val="0"/>
              </a:spcBef>
              <a:spcAft>
                <a:spcPct val="0"/>
              </a:spcAft>
              <a:defRPr/>
            </a:pPr>
            <a:r>
              <a:rPr lang="zh-CN" altLang="en-US" sz="1600" kern="0">
                <a:solidFill>
                  <a:schemeClr val="bg1"/>
                </a:solidFill>
                <a:latin typeface="微软雅黑" panose="020B0503020204020204" pitchFamily="34" charset="-122"/>
                <a:ea typeface="微软雅黑" panose="020B0503020204020204" pitchFamily="34" charset="-122"/>
              </a:rPr>
              <a:t>点击添加文字</a:t>
            </a:r>
            <a:endParaRPr lang="en-US" altLang="zh-CN" sz="1600" kern="0">
              <a:solidFill>
                <a:schemeClr val="bg1"/>
              </a:solidFill>
              <a:latin typeface="微软雅黑" panose="020B0503020204020204" pitchFamily="34" charset="-122"/>
              <a:ea typeface="微软雅黑" panose="020B0503020204020204" pitchFamily="34" charset="-122"/>
            </a:endParaRPr>
          </a:p>
          <a:p>
            <a:pPr lvl="0" algn="ctr" fontAlgn="base">
              <a:lnSpc>
                <a:spcPct val="150000"/>
              </a:lnSpc>
              <a:spcBef>
                <a:spcPct val="0"/>
              </a:spcBef>
              <a:spcAft>
                <a:spcPct val="0"/>
              </a:spcAft>
              <a:defRPr/>
            </a:pPr>
            <a:r>
              <a:rPr lang="zh-CN" altLang="en-US" sz="1600" kern="0">
                <a:solidFill>
                  <a:schemeClr val="bg1"/>
                </a:solidFill>
                <a:latin typeface="微软雅黑" panose="020B0503020204020204" pitchFamily="34" charset="-122"/>
                <a:ea typeface="微软雅黑" panose="020B0503020204020204" pitchFamily="34" charset="-122"/>
              </a:rPr>
              <a:t>点击添加文字</a:t>
            </a:r>
            <a:endParaRPr lang="en-US" altLang="zh-CN" sz="1600" kern="0">
              <a:solidFill>
                <a:schemeClr val="bg1"/>
              </a:solidFill>
              <a:latin typeface="微软雅黑" panose="020B0503020204020204" pitchFamily="34" charset="-122"/>
              <a:ea typeface="微软雅黑" panose="020B0503020204020204" pitchFamily="34" charset="-122"/>
            </a:endParaRPr>
          </a:p>
          <a:p>
            <a:pPr lvl="0" algn="ctr" fontAlgn="base">
              <a:lnSpc>
                <a:spcPct val="150000"/>
              </a:lnSpc>
              <a:spcBef>
                <a:spcPct val="0"/>
              </a:spcBef>
              <a:spcAft>
                <a:spcPct val="0"/>
              </a:spcAft>
              <a:defRPr/>
            </a:pPr>
            <a:r>
              <a:rPr lang="zh-CN" altLang="en-US" sz="1600" kern="0">
                <a:solidFill>
                  <a:schemeClr val="bg1"/>
                </a:solidFill>
                <a:latin typeface="微软雅黑" panose="020B0503020204020204" pitchFamily="34" charset="-122"/>
                <a:ea typeface="微软雅黑" panose="020B0503020204020204" pitchFamily="34" charset="-122"/>
              </a:rPr>
              <a:t>点击添加文字</a:t>
            </a:r>
            <a:endParaRPr lang="en-US" altLang="zh-CN" sz="1600" kern="0">
              <a:solidFill>
                <a:schemeClr val="bg1"/>
              </a:solidFill>
              <a:latin typeface="微软雅黑" panose="020B0503020204020204" pitchFamily="34" charset="-122"/>
              <a:ea typeface="微软雅黑" panose="020B0503020204020204" pitchFamily="34" charset="-122"/>
            </a:endParaRPr>
          </a:p>
        </p:txBody>
      </p:sp>
      <p:sp>
        <p:nvSpPr>
          <p:cNvPr id="6" name="椭圆1"/>
          <p:cNvSpPr>
            <a:spLocks noChangeArrowheads="1"/>
          </p:cNvSpPr>
          <p:nvPr/>
        </p:nvSpPr>
        <p:spPr bwMode="gray">
          <a:xfrm>
            <a:off x="1247093" y="5374018"/>
            <a:ext cx="1828800" cy="565150"/>
          </a:xfrm>
          <a:prstGeom prst="ellipse">
            <a:avLst/>
          </a:prstGeom>
          <a:solidFill>
            <a:srgbClr val="41B8A5"/>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宋体" panose="02010600030101010101" pitchFamily="2" charset="-122"/>
              </a:rPr>
              <a:t>添加标题</a:t>
            </a:r>
            <a:r>
              <a:rPr kumimoji="0" lang="en-US" altLang="zh-CN" sz="1800" b="1"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宋体" panose="02010600030101010101" pitchFamily="2" charset="-122"/>
              </a:rPr>
              <a:t>1</a:t>
            </a:r>
            <a:endParaRPr kumimoji="0" lang="zh-CN" altLang="zh-CN" sz="1800" b="1"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7" name="箭头2"/>
          <p:cNvSpPr>
            <a:spLocks noChangeArrowheads="1"/>
          </p:cNvSpPr>
          <p:nvPr/>
        </p:nvSpPr>
        <p:spPr bwMode="ltGray">
          <a:xfrm>
            <a:off x="3682318" y="2006931"/>
            <a:ext cx="2259013" cy="3284537"/>
          </a:xfrm>
          <a:prstGeom prst="flowChartOffpageConnector">
            <a:avLst/>
          </a:prstGeom>
          <a:solidFill>
            <a:srgbClr val="41B8A5"/>
          </a:solidFill>
          <a:ln w="3175" cap="flat" cmpd="sng" algn="ctr">
            <a:solidFill>
              <a:srgbClr val="EAEAEA"/>
            </a:solidFill>
            <a:prstDash val="solid"/>
          </a:ln>
          <a:effectLst/>
        </p:spPr>
        <p:txBody>
          <a:bodyPr anchor="ctr"/>
          <a:lstStyle/>
          <a:p>
            <a:pPr lvl="0" algn="ctr" fontAlgn="base">
              <a:lnSpc>
                <a:spcPct val="150000"/>
              </a:lnSpc>
              <a:spcBef>
                <a:spcPct val="0"/>
              </a:spcBef>
              <a:spcAft>
                <a:spcPct val="0"/>
              </a:spcAft>
              <a:defRPr/>
            </a:pPr>
            <a:r>
              <a:rPr lang="zh-CN" altLang="en-US" sz="1600" kern="0">
                <a:solidFill>
                  <a:prstClr val="white"/>
                </a:solidFill>
                <a:latin typeface="微软雅黑" panose="020B0503020204020204" pitchFamily="34" charset="-122"/>
                <a:ea typeface="微软雅黑" panose="020B0503020204020204" pitchFamily="34" charset="-122"/>
              </a:rPr>
              <a:t>点击添加文字</a:t>
            </a:r>
            <a:endParaRPr lang="en-US" altLang="zh-CN" sz="1600" kern="0">
              <a:solidFill>
                <a:prstClr val="white"/>
              </a:solidFill>
              <a:latin typeface="微软雅黑" panose="020B0503020204020204" pitchFamily="34" charset="-122"/>
              <a:ea typeface="微软雅黑" panose="020B0503020204020204" pitchFamily="34" charset="-122"/>
            </a:endParaRPr>
          </a:p>
          <a:p>
            <a:pPr lvl="0" algn="ctr" fontAlgn="base">
              <a:lnSpc>
                <a:spcPct val="150000"/>
              </a:lnSpc>
              <a:spcBef>
                <a:spcPct val="0"/>
              </a:spcBef>
              <a:spcAft>
                <a:spcPct val="0"/>
              </a:spcAft>
              <a:defRPr/>
            </a:pPr>
            <a:r>
              <a:rPr lang="zh-CN" altLang="en-US" sz="1600" kern="0">
                <a:solidFill>
                  <a:prstClr val="white"/>
                </a:solidFill>
                <a:latin typeface="微软雅黑" panose="020B0503020204020204" pitchFamily="34" charset="-122"/>
                <a:ea typeface="微软雅黑" panose="020B0503020204020204" pitchFamily="34" charset="-122"/>
              </a:rPr>
              <a:t>点击添加文字</a:t>
            </a:r>
            <a:endParaRPr lang="en-US" altLang="zh-CN" sz="1600" kern="0">
              <a:solidFill>
                <a:prstClr val="white"/>
              </a:solidFill>
              <a:latin typeface="微软雅黑" panose="020B0503020204020204" pitchFamily="34" charset="-122"/>
              <a:ea typeface="微软雅黑" panose="020B0503020204020204" pitchFamily="34" charset="-122"/>
            </a:endParaRPr>
          </a:p>
          <a:p>
            <a:pPr lvl="0" algn="ctr" fontAlgn="base">
              <a:lnSpc>
                <a:spcPct val="150000"/>
              </a:lnSpc>
              <a:spcBef>
                <a:spcPct val="0"/>
              </a:spcBef>
              <a:spcAft>
                <a:spcPct val="0"/>
              </a:spcAft>
              <a:defRPr/>
            </a:pPr>
            <a:r>
              <a:rPr lang="zh-CN" altLang="en-US" sz="1600" kern="0">
                <a:solidFill>
                  <a:prstClr val="white"/>
                </a:solidFill>
                <a:latin typeface="微软雅黑" panose="020B0503020204020204" pitchFamily="34" charset="-122"/>
                <a:ea typeface="微软雅黑" panose="020B0503020204020204" pitchFamily="34" charset="-122"/>
              </a:rPr>
              <a:t>点击添加文字</a:t>
            </a:r>
            <a:endParaRPr lang="en-US" altLang="zh-CN" sz="1600" kern="0">
              <a:solidFill>
                <a:prstClr val="white"/>
              </a:solidFill>
              <a:latin typeface="微软雅黑" panose="020B0503020204020204" pitchFamily="34" charset="-122"/>
              <a:ea typeface="微软雅黑" panose="020B0503020204020204" pitchFamily="34" charset="-122"/>
            </a:endParaRPr>
          </a:p>
          <a:p>
            <a:pPr lvl="0" algn="ctr" fontAlgn="base">
              <a:lnSpc>
                <a:spcPct val="150000"/>
              </a:lnSpc>
              <a:spcBef>
                <a:spcPct val="0"/>
              </a:spcBef>
              <a:spcAft>
                <a:spcPct val="0"/>
              </a:spcAft>
              <a:defRPr/>
            </a:pPr>
            <a:r>
              <a:rPr lang="zh-CN" altLang="en-US" sz="1600" kern="0">
                <a:solidFill>
                  <a:prstClr val="white"/>
                </a:solidFill>
                <a:latin typeface="微软雅黑" panose="020B0503020204020204" pitchFamily="34" charset="-122"/>
                <a:ea typeface="微软雅黑" panose="020B0503020204020204" pitchFamily="34" charset="-122"/>
              </a:rPr>
              <a:t>点击添加文字</a:t>
            </a:r>
            <a:endParaRPr lang="en-US" altLang="zh-CN" sz="1600" kern="0">
              <a:solidFill>
                <a:prstClr val="white"/>
              </a:solidFill>
              <a:latin typeface="微软雅黑" panose="020B0503020204020204" pitchFamily="34" charset="-122"/>
              <a:ea typeface="微软雅黑" panose="020B0503020204020204" pitchFamily="34" charset="-122"/>
            </a:endParaRPr>
          </a:p>
          <a:p>
            <a:pPr lvl="0" algn="ctr" fontAlgn="base">
              <a:lnSpc>
                <a:spcPct val="150000"/>
              </a:lnSpc>
              <a:spcBef>
                <a:spcPct val="0"/>
              </a:spcBef>
              <a:spcAft>
                <a:spcPct val="0"/>
              </a:spcAft>
              <a:defRPr/>
            </a:pPr>
            <a:r>
              <a:rPr lang="zh-CN" altLang="en-US" sz="1600" kern="0">
                <a:solidFill>
                  <a:prstClr val="white"/>
                </a:solidFill>
                <a:latin typeface="微软雅黑" panose="020B0503020204020204" pitchFamily="34" charset="-122"/>
                <a:ea typeface="微软雅黑" panose="020B0503020204020204" pitchFamily="34" charset="-122"/>
              </a:rPr>
              <a:t>点击添加文字</a:t>
            </a:r>
            <a:endParaRPr lang="en-US" altLang="zh-CN" sz="1600" kern="0">
              <a:solidFill>
                <a:prstClr val="white"/>
              </a:solidFill>
              <a:latin typeface="微软雅黑" panose="020B0503020204020204" pitchFamily="34" charset="-122"/>
              <a:ea typeface="微软雅黑" panose="020B0503020204020204" pitchFamily="34" charset="-122"/>
            </a:endParaRPr>
          </a:p>
        </p:txBody>
      </p:sp>
      <p:sp>
        <p:nvSpPr>
          <p:cNvPr id="9" name="椭圆2"/>
          <p:cNvSpPr>
            <a:spLocks noChangeArrowheads="1"/>
          </p:cNvSpPr>
          <p:nvPr/>
        </p:nvSpPr>
        <p:spPr bwMode="gray">
          <a:xfrm>
            <a:off x="3866468" y="5374018"/>
            <a:ext cx="1831975" cy="565150"/>
          </a:xfrm>
          <a:prstGeom prst="ellipse">
            <a:avLst/>
          </a:prstGeom>
          <a:solidFill>
            <a:srgbClr val="41B8A5"/>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宋体" panose="02010600030101010101" pitchFamily="2" charset="-122"/>
              </a:rPr>
              <a:t>添加标题</a:t>
            </a:r>
            <a:r>
              <a:rPr kumimoji="0" lang="en-US" altLang="zh-CN" sz="1800" b="1"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宋体" panose="02010600030101010101" pitchFamily="2" charset="-122"/>
              </a:rPr>
              <a:t>2</a:t>
            </a:r>
            <a:endParaRPr kumimoji="0" lang="zh-CN" altLang="zh-CN" sz="1800" b="1"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0" name="箭头3"/>
          <p:cNvSpPr>
            <a:spLocks noChangeArrowheads="1"/>
          </p:cNvSpPr>
          <p:nvPr/>
        </p:nvSpPr>
        <p:spPr bwMode="ltGray">
          <a:xfrm>
            <a:off x="6314393" y="2006931"/>
            <a:ext cx="2193925" cy="3303587"/>
          </a:xfrm>
          <a:prstGeom prst="flowChartOffpageConnector">
            <a:avLst/>
          </a:prstGeom>
          <a:solidFill>
            <a:srgbClr val="41B8A5"/>
          </a:solidFill>
          <a:ln w="3175" cap="flat" cmpd="sng" algn="ctr">
            <a:solidFill>
              <a:srgbClr val="EAEAEA"/>
            </a:solidFill>
            <a:prstDash val="solid"/>
          </a:ln>
          <a:effectLst/>
        </p:spPr>
        <p:txBody>
          <a:bodyPr anchor="ctr"/>
          <a:lstStyle/>
          <a:p>
            <a:pPr lvl="0" algn="ctr" fontAlgn="base">
              <a:lnSpc>
                <a:spcPct val="150000"/>
              </a:lnSpc>
              <a:spcBef>
                <a:spcPct val="0"/>
              </a:spcBef>
              <a:spcAft>
                <a:spcPct val="0"/>
              </a:spcAft>
              <a:defRPr/>
            </a:pPr>
            <a:r>
              <a:rPr lang="zh-CN" altLang="en-US" sz="1600" kern="0">
                <a:solidFill>
                  <a:prstClr val="white"/>
                </a:solidFill>
                <a:latin typeface="微软雅黑" panose="020B0503020204020204" pitchFamily="34" charset="-122"/>
                <a:ea typeface="微软雅黑" panose="020B0503020204020204" pitchFamily="34" charset="-122"/>
              </a:rPr>
              <a:t>点击添加文字</a:t>
            </a:r>
            <a:endParaRPr lang="en-US" altLang="zh-CN" sz="1600" kern="0">
              <a:solidFill>
                <a:prstClr val="white"/>
              </a:solidFill>
              <a:latin typeface="微软雅黑" panose="020B0503020204020204" pitchFamily="34" charset="-122"/>
              <a:ea typeface="微软雅黑" panose="020B0503020204020204" pitchFamily="34" charset="-122"/>
            </a:endParaRPr>
          </a:p>
          <a:p>
            <a:pPr lvl="0" algn="ctr" fontAlgn="base">
              <a:lnSpc>
                <a:spcPct val="150000"/>
              </a:lnSpc>
              <a:spcBef>
                <a:spcPct val="0"/>
              </a:spcBef>
              <a:spcAft>
                <a:spcPct val="0"/>
              </a:spcAft>
              <a:defRPr/>
            </a:pPr>
            <a:r>
              <a:rPr lang="zh-CN" altLang="en-US" sz="1600" kern="0">
                <a:solidFill>
                  <a:prstClr val="white"/>
                </a:solidFill>
                <a:latin typeface="微软雅黑" panose="020B0503020204020204" pitchFamily="34" charset="-122"/>
                <a:ea typeface="微软雅黑" panose="020B0503020204020204" pitchFamily="34" charset="-122"/>
              </a:rPr>
              <a:t>点击添加文字</a:t>
            </a:r>
            <a:endParaRPr lang="en-US" altLang="zh-CN" sz="1600" kern="0">
              <a:solidFill>
                <a:prstClr val="white"/>
              </a:solidFill>
              <a:latin typeface="微软雅黑" panose="020B0503020204020204" pitchFamily="34" charset="-122"/>
              <a:ea typeface="微软雅黑" panose="020B0503020204020204" pitchFamily="34" charset="-122"/>
            </a:endParaRPr>
          </a:p>
          <a:p>
            <a:pPr lvl="0" algn="ctr" fontAlgn="base">
              <a:lnSpc>
                <a:spcPct val="150000"/>
              </a:lnSpc>
              <a:spcBef>
                <a:spcPct val="0"/>
              </a:spcBef>
              <a:spcAft>
                <a:spcPct val="0"/>
              </a:spcAft>
              <a:defRPr/>
            </a:pPr>
            <a:r>
              <a:rPr lang="zh-CN" altLang="en-US" sz="1600" kern="0">
                <a:solidFill>
                  <a:prstClr val="white"/>
                </a:solidFill>
                <a:latin typeface="微软雅黑" panose="020B0503020204020204" pitchFamily="34" charset="-122"/>
                <a:ea typeface="微软雅黑" panose="020B0503020204020204" pitchFamily="34" charset="-122"/>
              </a:rPr>
              <a:t>点击添加文字</a:t>
            </a:r>
            <a:endParaRPr lang="en-US" altLang="zh-CN" sz="1600" kern="0">
              <a:solidFill>
                <a:prstClr val="white"/>
              </a:solidFill>
              <a:latin typeface="微软雅黑" panose="020B0503020204020204" pitchFamily="34" charset="-122"/>
              <a:ea typeface="微软雅黑" panose="020B0503020204020204" pitchFamily="34" charset="-122"/>
            </a:endParaRPr>
          </a:p>
          <a:p>
            <a:pPr lvl="0" algn="ctr" fontAlgn="base">
              <a:lnSpc>
                <a:spcPct val="150000"/>
              </a:lnSpc>
              <a:spcBef>
                <a:spcPct val="0"/>
              </a:spcBef>
              <a:spcAft>
                <a:spcPct val="0"/>
              </a:spcAft>
              <a:defRPr/>
            </a:pPr>
            <a:r>
              <a:rPr lang="zh-CN" altLang="en-US" sz="1600" kern="0">
                <a:solidFill>
                  <a:prstClr val="white"/>
                </a:solidFill>
                <a:latin typeface="微软雅黑" panose="020B0503020204020204" pitchFamily="34" charset="-122"/>
                <a:ea typeface="微软雅黑" panose="020B0503020204020204" pitchFamily="34" charset="-122"/>
              </a:rPr>
              <a:t>点击添加文字</a:t>
            </a:r>
            <a:endParaRPr lang="en-US" altLang="zh-CN" sz="1600" kern="0">
              <a:solidFill>
                <a:prstClr val="white"/>
              </a:solidFill>
              <a:latin typeface="微软雅黑" panose="020B0503020204020204" pitchFamily="34" charset="-122"/>
              <a:ea typeface="微软雅黑" panose="020B0503020204020204" pitchFamily="34" charset="-122"/>
            </a:endParaRPr>
          </a:p>
          <a:p>
            <a:pPr lvl="0" algn="ctr" fontAlgn="base">
              <a:lnSpc>
                <a:spcPct val="150000"/>
              </a:lnSpc>
              <a:spcBef>
                <a:spcPct val="0"/>
              </a:spcBef>
              <a:spcAft>
                <a:spcPct val="0"/>
              </a:spcAft>
              <a:defRPr/>
            </a:pPr>
            <a:r>
              <a:rPr lang="zh-CN" altLang="en-US" sz="1600" kern="0">
                <a:solidFill>
                  <a:prstClr val="white"/>
                </a:solidFill>
                <a:latin typeface="微软雅黑" panose="020B0503020204020204" pitchFamily="34" charset="-122"/>
                <a:ea typeface="微软雅黑" panose="020B0503020204020204" pitchFamily="34" charset="-122"/>
              </a:rPr>
              <a:t>点击添加文字</a:t>
            </a:r>
            <a:endParaRPr lang="en-US" altLang="zh-CN" sz="1600" kern="0">
              <a:solidFill>
                <a:prstClr val="white"/>
              </a:solidFill>
              <a:latin typeface="微软雅黑" panose="020B0503020204020204" pitchFamily="34" charset="-122"/>
              <a:ea typeface="微软雅黑" panose="020B0503020204020204" pitchFamily="34" charset="-122"/>
            </a:endParaRPr>
          </a:p>
        </p:txBody>
      </p:sp>
      <p:sp>
        <p:nvSpPr>
          <p:cNvPr id="13" name="椭圆3"/>
          <p:cNvSpPr>
            <a:spLocks noChangeArrowheads="1"/>
          </p:cNvSpPr>
          <p:nvPr/>
        </p:nvSpPr>
        <p:spPr bwMode="gray">
          <a:xfrm>
            <a:off x="6489018" y="5374018"/>
            <a:ext cx="1828800" cy="565150"/>
          </a:xfrm>
          <a:prstGeom prst="ellipse">
            <a:avLst/>
          </a:prstGeom>
          <a:solidFill>
            <a:srgbClr val="41B8A5"/>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宋体" panose="02010600030101010101" pitchFamily="2" charset="-122"/>
              </a:rPr>
              <a:t>添加标题</a:t>
            </a:r>
            <a:r>
              <a:rPr kumimoji="0" lang="en-US" altLang="zh-CN" sz="1800" b="1"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宋体" panose="02010600030101010101" pitchFamily="2" charset="-122"/>
              </a:rPr>
              <a:t>3</a:t>
            </a:r>
            <a:endParaRPr kumimoji="0" lang="zh-CN" altLang="zh-CN" sz="1800" b="1"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4" name="箭头3"/>
          <p:cNvSpPr>
            <a:spLocks noChangeArrowheads="1"/>
          </p:cNvSpPr>
          <p:nvPr/>
        </p:nvSpPr>
        <p:spPr bwMode="ltGray">
          <a:xfrm>
            <a:off x="8889729" y="2006931"/>
            <a:ext cx="2193925" cy="3303587"/>
          </a:xfrm>
          <a:prstGeom prst="flowChartOffpageConnector">
            <a:avLst/>
          </a:prstGeom>
          <a:solidFill>
            <a:srgbClr val="41B8A5"/>
          </a:solidFill>
          <a:ln w="3175" cap="flat" cmpd="sng" algn="ctr">
            <a:solidFill>
              <a:srgbClr val="EAEAEA"/>
            </a:solidFill>
            <a:prstDash val="solid"/>
          </a:ln>
          <a:effectLst/>
        </p:spPr>
        <p:txBody>
          <a:bodyPr anchor="ctr"/>
          <a:lstStyle/>
          <a:p>
            <a:pPr lvl="0" algn="ctr" fontAlgn="base">
              <a:lnSpc>
                <a:spcPct val="150000"/>
              </a:lnSpc>
              <a:spcBef>
                <a:spcPct val="0"/>
              </a:spcBef>
              <a:spcAft>
                <a:spcPct val="0"/>
              </a:spcAft>
              <a:defRPr/>
            </a:pPr>
            <a:r>
              <a:rPr lang="zh-CN" altLang="en-US" sz="1600" kern="0">
                <a:solidFill>
                  <a:prstClr val="white"/>
                </a:solidFill>
                <a:latin typeface="微软雅黑" panose="020B0503020204020204" pitchFamily="34" charset="-122"/>
                <a:ea typeface="微软雅黑" panose="020B0503020204020204" pitchFamily="34" charset="-122"/>
              </a:rPr>
              <a:t>点击添加文字</a:t>
            </a:r>
            <a:endParaRPr lang="en-US" altLang="zh-CN" sz="1600" kern="0">
              <a:solidFill>
                <a:prstClr val="white"/>
              </a:solidFill>
              <a:latin typeface="微软雅黑" panose="020B0503020204020204" pitchFamily="34" charset="-122"/>
              <a:ea typeface="微软雅黑" panose="020B0503020204020204" pitchFamily="34" charset="-122"/>
            </a:endParaRPr>
          </a:p>
          <a:p>
            <a:pPr lvl="0" algn="ctr" fontAlgn="base">
              <a:lnSpc>
                <a:spcPct val="150000"/>
              </a:lnSpc>
              <a:spcBef>
                <a:spcPct val="0"/>
              </a:spcBef>
              <a:spcAft>
                <a:spcPct val="0"/>
              </a:spcAft>
              <a:defRPr/>
            </a:pPr>
            <a:r>
              <a:rPr lang="zh-CN" altLang="en-US" sz="1600" kern="0">
                <a:solidFill>
                  <a:prstClr val="white"/>
                </a:solidFill>
                <a:latin typeface="微软雅黑" panose="020B0503020204020204" pitchFamily="34" charset="-122"/>
                <a:ea typeface="微软雅黑" panose="020B0503020204020204" pitchFamily="34" charset="-122"/>
              </a:rPr>
              <a:t>点击添加文字</a:t>
            </a:r>
            <a:endParaRPr lang="en-US" altLang="zh-CN" sz="1600" kern="0">
              <a:solidFill>
                <a:prstClr val="white"/>
              </a:solidFill>
              <a:latin typeface="微软雅黑" panose="020B0503020204020204" pitchFamily="34" charset="-122"/>
              <a:ea typeface="微软雅黑" panose="020B0503020204020204" pitchFamily="34" charset="-122"/>
            </a:endParaRPr>
          </a:p>
          <a:p>
            <a:pPr lvl="0" algn="ctr" fontAlgn="base">
              <a:lnSpc>
                <a:spcPct val="150000"/>
              </a:lnSpc>
              <a:spcBef>
                <a:spcPct val="0"/>
              </a:spcBef>
              <a:spcAft>
                <a:spcPct val="0"/>
              </a:spcAft>
              <a:defRPr/>
            </a:pPr>
            <a:r>
              <a:rPr lang="zh-CN" altLang="en-US" sz="1600" kern="0">
                <a:solidFill>
                  <a:prstClr val="white"/>
                </a:solidFill>
                <a:latin typeface="微软雅黑" panose="020B0503020204020204" pitchFamily="34" charset="-122"/>
                <a:ea typeface="微软雅黑" panose="020B0503020204020204" pitchFamily="34" charset="-122"/>
              </a:rPr>
              <a:t>点击添加文字</a:t>
            </a:r>
            <a:endParaRPr lang="en-US" altLang="zh-CN" sz="1600" kern="0">
              <a:solidFill>
                <a:prstClr val="white"/>
              </a:solidFill>
              <a:latin typeface="微软雅黑" panose="020B0503020204020204" pitchFamily="34" charset="-122"/>
              <a:ea typeface="微软雅黑" panose="020B0503020204020204" pitchFamily="34" charset="-122"/>
            </a:endParaRPr>
          </a:p>
          <a:p>
            <a:pPr lvl="0" algn="ctr" fontAlgn="base">
              <a:lnSpc>
                <a:spcPct val="150000"/>
              </a:lnSpc>
              <a:spcBef>
                <a:spcPct val="0"/>
              </a:spcBef>
              <a:spcAft>
                <a:spcPct val="0"/>
              </a:spcAft>
              <a:defRPr/>
            </a:pPr>
            <a:r>
              <a:rPr lang="zh-CN" altLang="en-US" sz="1600" kern="0">
                <a:solidFill>
                  <a:prstClr val="white"/>
                </a:solidFill>
                <a:latin typeface="微软雅黑" panose="020B0503020204020204" pitchFamily="34" charset="-122"/>
                <a:ea typeface="微软雅黑" panose="020B0503020204020204" pitchFamily="34" charset="-122"/>
              </a:rPr>
              <a:t>点击添加文字</a:t>
            </a:r>
            <a:endParaRPr lang="en-US" altLang="zh-CN" sz="1600" kern="0">
              <a:solidFill>
                <a:prstClr val="white"/>
              </a:solidFill>
              <a:latin typeface="微软雅黑" panose="020B0503020204020204" pitchFamily="34" charset="-122"/>
              <a:ea typeface="微软雅黑" panose="020B0503020204020204" pitchFamily="34" charset="-122"/>
            </a:endParaRPr>
          </a:p>
          <a:p>
            <a:pPr lvl="0" algn="ctr" fontAlgn="base">
              <a:lnSpc>
                <a:spcPct val="150000"/>
              </a:lnSpc>
              <a:spcBef>
                <a:spcPct val="0"/>
              </a:spcBef>
              <a:spcAft>
                <a:spcPct val="0"/>
              </a:spcAft>
              <a:defRPr/>
            </a:pPr>
            <a:r>
              <a:rPr lang="zh-CN" altLang="en-US" sz="1600" kern="0">
                <a:solidFill>
                  <a:prstClr val="white"/>
                </a:solidFill>
                <a:latin typeface="微软雅黑" panose="020B0503020204020204" pitchFamily="34" charset="-122"/>
                <a:ea typeface="微软雅黑" panose="020B0503020204020204" pitchFamily="34" charset="-122"/>
              </a:rPr>
              <a:t>点击添加文字</a:t>
            </a:r>
            <a:endParaRPr lang="en-US" altLang="zh-CN" sz="1600" kern="0">
              <a:solidFill>
                <a:prstClr val="white"/>
              </a:solidFill>
              <a:latin typeface="微软雅黑" panose="020B0503020204020204" pitchFamily="34" charset="-122"/>
              <a:ea typeface="微软雅黑" panose="020B0503020204020204" pitchFamily="34" charset="-122"/>
            </a:endParaRPr>
          </a:p>
        </p:txBody>
      </p:sp>
      <p:sp>
        <p:nvSpPr>
          <p:cNvPr id="15" name="椭圆3"/>
          <p:cNvSpPr>
            <a:spLocks noChangeArrowheads="1"/>
          </p:cNvSpPr>
          <p:nvPr/>
        </p:nvSpPr>
        <p:spPr bwMode="gray">
          <a:xfrm>
            <a:off x="9064354" y="5374018"/>
            <a:ext cx="1828800" cy="565150"/>
          </a:xfrm>
          <a:prstGeom prst="ellipse">
            <a:avLst/>
          </a:prstGeom>
          <a:solidFill>
            <a:srgbClr val="41B8A5"/>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宋体" panose="02010600030101010101" pitchFamily="2" charset="-122"/>
              </a:rPr>
              <a:t>添加标题</a:t>
            </a:r>
            <a:r>
              <a:rPr kumimoji="0" lang="en-US" altLang="zh-CN" sz="1800" b="1" i="0" u="none" strike="noStrike" kern="0" cap="none" spc="0" normalizeH="0" baseline="0" noProof="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宋体" panose="02010600030101010101" pitchFamily="2" charset="-122"/>
              </a:rPr>
              <a:t>4</a:t>
            </a:r>
            <a:endParaRPr kumimoji="0" lang="zh-CN" altLang="zh-CN" sz="1800" b="1"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strVal val="#ppt_w*0.70"/>
                                              </p:val>
                                            </p:tav>
                                            <p:tav tm="100000">
                                              <p:val>
                                                <p:strVal val="#ppt_w"/>
                                              </p:val>
                                            </p:tav>
                                          </p:tavLst>
                                        </p:anim>
                                        <p:anim calcmode="lin" valueType="num">
                                          <p:cBhvr>
                                            <p:cTn id="12" dur="1000" fill="hold"/>
                                            <p:tgtEl>
                                              <p:spTgt spid="6"/>
                                            </p:tgtEl>
                                            <p:attrNameLst>
                                              <p:attrName>ppt_h</p:attrName>
                                            </p:attrNameLst>
                                          </p:cBhvr>
                                          <p:tavLst>
                                            <p:tav tm="0">
                                              <p:val>
                                                <p:strVal val="#ppt_h"/>
                                              </p:val>
                                            </p:tav>
                                            <p:tav tm="100000">
                                              <p:val>
                                                <p:strVal val="#ppt_h"/>
                                              </p:val>
                                            </p:tav>
                                          </p:tavLst>
                                        </p:anim>
                                        <p:animEffect transition="in" filter="fade">
                                          <p:cBhvr>
                                            <p:cTn id="13" dur="1000"/>
                                            <p:tgtEl>
                                              <p:spTgt spid="6"/>
                                            </p:tgtEl>
                                          </p:cBhvr>
                                        </p:animEffect>
                                      </p:childTnLst>
                                    </p:cTn>
                                  </p:par>
                                </p:childTnLst>
                              </p:cTn>
                            </p:par>
                            <p:par>
                              <p:cTn id="14" fill="hold">
                                <p:stCondLst>
                                  <p:cond delay="1500"/>
                                </p:stCondLst>
                                <p:childTnLst>
                                  <p:par>
                                    <p:cTn id="15" presetID="2" presetClass="entr" presetSubtype="1" fill="hold" grpId="0" nodeType="afterEffect" p14:presetBounceEnd="50000">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14:bounceEnd="50000">
                                          <p:cBhvr additive="base">
                                            <p:cTn id="17"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8" dur="500" fill="hold"/>
                                            <p:tgtEl>
                                              <p:spTgt spid="5"/>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55"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ppt_w*0.70"/>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animEffect transition="in" filter="fade">
                                          <p:cBhvr>
                                            <p:cTn id="24" dur="1000"/>
                                            <p:tgtEl>
                                              <p:spTgt spid="9"/>
                                            </p:tgtEl>
                                          </p:cBhvr>
                                        </p:animEffect>
                                      </p:childTnLst>
                                    </p:cTn>
                                  </p:par>
                                </p:childTnLst>
                              </p:cTn>
                            </p:par>
                            <p:par>
                              <p:cTn id="25" fill="hold">
                                <p:stCondLst>
                                  <p:cond delay="3000"/>
                                </p:stCondLst>
                                <p:childTnLst>
                                  <p:par>
                                    <p:cTn id="26" presetID="2" presetClass="entr" presetSubtype="1" fill="hold" grpId="0" nodeType="afterEffect" p14:presetBounceEnd="50000">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14:bounceEnd="50000">
                                          <p:cBhvr additive="base">
                                            <p:cTn id="28"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29" dur="500" fill="hold"/>
                                            <p:tgtEl>
                                              <p:spTgt spid="7"/>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55"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strVal val="#ppt_w*0.70"/>
                                              </p:val>
                                            </p:tav>
                                            <p:tav tm="100000">
                                              <p:val>
                                                <p:strVal val="#ppt_w"/>
                                              </p:val>
                                            </p:tav>
                                          </p:tavLst>
                                        </p:anim>
                                        <p:anim calcmode="lin" valueType="num">
                                          <p:cBhvr>
                                            <p:cTn id="34" dur="1000" fill="hold"/>
                                            <p:tgtEl>
                                              <p:spTgt spid="13"/>
                                            </p:tgtEl>
                                            <p:attrNameLst>
                                              <p:attrName>ppt_h</p:attrName>
                                            </p:attrNameLst>
                                          </p:cBhvr>
                                          <p:tavLst>
                                            <p:tav tm="0">
                                              <p:val>
                                                <p:strVal val="#ppt_h"/>
                                              </p:val>
                                            </p:tav>
                                            <p:tav tm="100000">
                                              <p:val>
                                                <p:strVal val="#ppt_h"/>
                                              </p:val>
                                            </p:tav>
                                          </p:tavLst>
                                        </p:anim>
                                        <p:animEffect transition="in" filter="fade">
                                          <p:cBhvr>
                                            <p:cTn id="35" dur="1000"/>
                                            <p:tgtEl>
                                              <p:spTgt spid="13"/>
                                            </p:tgtEl>
                                          </p:cBhvr>
                                        </p:animEffect>
                                      </p:childTnLst>
                                    </p:cTn>
                                  </p:par>
                                </p:childTnLst>
                              </p:cTn>
                            </p:par>
                            <p:par>
                              <p:cTn id="36" fill="hold">
                                <p:stCondLst>
                                  <p:cond delay="4500"/>
                                </p:stCondLst>
                                <p:childTnLst>
                                  <p:par>
                                    <p:cTn id="37" presetID="2" presetClass="entr" presetSubtype="1" fill="hold" grpId="0" nodeType="afterEffect" p14:presetBounceEnd="50000">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14:bounceEnd="50000">
                                          <p:cBhvr additive="base">
                                            <p:cTn id="39" dur="50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40" dur="500" fill="hold"/>
                                            <p:tgtEl>
                                              <p:spTgt spid="10"/>
                                            </p:tgtEl>
                                            <p:attrNameLst>
                                              <p:attrName>ppt_y</p:attrName>
                                            </p:attrNameLst>
                                          </p:cBhvr>
                                          <p:tavLst>
                                            <p:tav tm="0">
                                              <p:val>
                                                <p:strVal val="0-#ppt_h/2"/>
                                              </p:val>
                                            </p:tav>
                                            <p:tav tm="100000">
                                              <p:val>
                                                <p:strVal val="#ppt_y"/>
                                              </p:val>
                                            </p:tav>
                                          </p:tavLst>
                                        </p:anim>
                                      </p:childTnLst>
                                    </p:cTn>
                                  </p:par>
                                </p:childTnLst>
                              </p:cTn>
                            </p:par>
                            <p:par>
                              <p:cTn id="41" fill="hold">
                                <p:stCondLst>
                                  <p:cond delay="5000"/>
                                </p:stCondLst>
                                <p:childTnLst>
                                  <p:par>
                                    <p:cTn id="42" presetID="55"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1000" fill="hold"/>
                                            <p:tgtEl>
                                              <p:spTgt spid="15"/>
                                            </p:tgtEl>
                                            <p:attrNameLst>
                                              <p:attrName>ppt_w</p:attrName>
                                            </p:attrNameLst>
                                          </p:cBhvr>
                                          <p:tavLst>
                                            <p:tav tm="0">
                                              <p:val>
                                                <p:strVal val="#ppt_w*0.70"/>
                                              </p:val>
                                            </p:tav>
                                            <p:tav tm="100000">
                                              <p:val>
                                                <p:strVal val="#ppt_w"/>
                                              </p:val>
                                            </p:tav>
                                          </p:tavLst>
                                        </p:anim>
                                        <p:anim calcmode="lin" valueType="num">
                                          <p:cBhvr>
                                            <p:cTn id="45" dur="1000" fill="hold"/>
                                            <p:tgtEl>
                                              <p:spTgt spid="15"/>
                                            </p:tgtEl>
                                            <p:attrNameLst>
                                              <p:attrName>ppt_h</p:attrName>
                                            </p:attrNameLst>
                                          </p:cBhvr>
                                          <p:tavLst>
                                            <p:tav tm="0">
                                              <p:val>
                                                <p:strVal val="#ppt_h"/>
                                              </p:val>
                                            </p:tav>
                                            <p:tav tm="100000">
                                              <p:val>
                                                <p:strVal val="#ppt_h"/>
                                              </p:val>
                                            </p:tav>
                                          </p:tavLst>
                                        </p:anim>
                                        <p:animEffect transition="in" filter="fade">
                                          <p:cBhvr>
                                            <p:cTn id="46" dur="1000"/>
                                            <p:tgtEl>
                                              <p:spTgt spid="15"/>
                                            </p:tgtEl>
                                          </p:cBhvr>
                                        </p:animEffect>
                                      </p:childTnLst>
                                    </p:cTn>
                                  </p:par>
                                </p:childTnLst>
                              </p:cTn>
                            </p:par>
                            <p:par>
                              <p:cTn id="47" fill="hold">
                                <p:stCondLst>
                                  <p:cond delay="6000"/>
                                </p:stCondLst>
                                <p:childTnLst>
                                  <p:par>
                                    <p:cTn id="48" presetID="2" presetClass="entr" presetSubtype="1" fill="hold" grpId="0" nodeType="afterEffect" p14:presetBounceEnd="50000">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14:bounceEnd="50000">
                                          <p:cBhvr additive="base">
                                            <p:cTn id="50"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51"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3" grpId="0" animBg="1"/>
          <p:bldP spid="14" grpId="0" animBg="1"/>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strVal val="#ppt_w*0.70"/>
                                              </p:val>
                                            </p:tav>
                                            <p:tav tm="100000">
                                              <p:val>
                                                <p:strVal val="#ppt_w"/>
                                              </p:val>
                                            </p:tav>
                                          </p:tavLst>
                                        </p:anim>
                                        <p:anim calcmode="lin" valueType="num">
                                          <p:cBhvr>
                                            <p:cTn id="12" dur="1000" fill="hold"/>
                                            <p:tgtEl>
                                              <p:spTgt spid="6"/>
                                            </p:tgtEl>
                                            <p:attrNameLst>
                                              <p:attrName>ppt_h</p:attrName>
                                            </p:attrNameLst>
                                          </p:cBhvr>
                                          <p:tavLst>
                                            <p:tav tm="0">
                                              <p:val>
                                                <p:strVal val="#ppt_h"/>
                                              </p:val>
                                            </p:tav>
                                            <p:tav tm="100000">
                                              <p:val>
                                                <p:strVal val="#ppt_h"/>
                                              </p:val>
                                            </p:tav>
                                          </p:tavLst>
                                        </p:anim>
                                        <p:animEffect transition="in" filter="fade">
                                          <p:cBhvr>
                                            <p:cTn id="13" dur="1000"/>
                                            <p:tgtEl>
                                              <p:spTgt spid="6"/>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55"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ppt_w*0.70"/>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animEffect transition="in" filter="fade">
                                          <p:cBhvr>
                                            <p:cTn id="24" dur="1000"/>
                                            <p:tgtEl>
                                              <p:spTgt spid="9"/>
                                            </p:tgtEl>
                                          </p:cBhvr>
                                        </p:animEffect>
                                      </p:childTnLst>
                                    </p:cTn>
                                  </p:par>
                                </p:childTnLst>
                              </p:cTn>
                            </p:par>
                            <p:par>
                              <p:cTn id="25" fill="hold">
                                <p:stCondLst>
                                  <p:cond delay="3000"/>
                                </p:stCondLst>
                                <p:childTnLst>
                                  <p:par>
                                    <p:cTn id="26" presetID="2" presetClass="entr" presetSubtype="1"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55"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strVal val="#ppt_w*0.70"/>
                                              </p:val>
                                            </p:tav>
                                            <p:tav tm="100000">
                                              <p:val>
                                                <p:strVal val="#ppt_w"/>
                                              </p:val>
                                            </p:tav>
                                          </p:tavLst>
                                        </p:anim>
                                        <p:anim calcmode="lin" valueType="num">
                                          <p:cBhvr>
                                            <p:cTn id="34" dur="1000" fill="hold"/>
                                            <p:tgtEl>
                                              <p:spTgt spid="13"/>
                                            </p:tgtEl>
                                            <p:attrNameLst>
                                              <p:attrName>ppt_h</p:attrName>
                                            </p:attrNameLst>
                                          </p:cBhvr>
                                          <p:tavLst>
                                            <p:tav tm="0">
                                              <p:val>
                                                <p:strVal val="#ppt_h"/>
                                              </p:val>
                                            </p:tav>
                                            <p:tav tm="100000">
                                              <p:val>
                                                <p:strVal val="#ppt_h"/>
                                              </p:val>
                                            </p:tav>
                                          </p:tavLst>
                                        </p:anim>
                                        <p:animEffect transition="in" filter="fade">
                                          <p:cBhvr>
                                            <p:cTn id="35" dur="1000"/>
                                            <p:tgtEl>
                                              <p:spTgt spid="13"/>
                                            </p:tgtEl>
                                          </p:cBhvr>
                                        </p:animEffect>
                                      </p:childTnLst>
                                    </p:cTn>
                                  </p:par>
                                </p:childTnLst>
                              </p:cTn>
                            </p:par>
                            <p:par>
                              <p:cTn id="36" fill="hold">
                                <p:stCondLst>
                                  <p:cond delay="4500"/>
                                </p:stCondLst>
                                <p:childTnLst>
                                  <p:par>
                                    <p:cTn id="37" presetID="2" presetClass="entr" presetSubtype="1"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0-#ppt_h/2"/>
                                              </p:val>
                                            </p:tav>
                                            <p:tav tm="100000">
                                              <p:val>
                                                <p:strVal val="#ppt_y"/>
                                              </p:val>
                                            </p:tav>
                                          </p:tavLst>
                                        </p:anim>
                                      </p:childTnLst>
                                    </p:cTn>
                                  </p:par>
                                </p:childTnLst>
                              </p:cTn>
                            </p:par>
                            <p:par>
                              <p:cTn id="41" fill="hold">
                                <p:stCondLst>
                                  <p:cond delay="5000"/>
                                </p:stCondLst>
                                <p:childTnLst>
                                  <p:par>
                                    <p:cTn id="42" presetID="55"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1000" fill="hold"/>
                                            <p:tgtEl>
                                              <p:spTgt spid="15"/>
                                            </p:tgtEl>
                                            <p:attrNameLst>
                                              <p:attrName>ppt_w</p:attrName>
                                            </p:attrNameLst>
                                          </p:cBhvr>
                                          <p:tavLst>
                                            <p:tav tm="0">
                                              <p:val>
                                                <p:strVal val="#ppt_w*0.70"/>
                                              </p:val>
                                            </p:tav>
                                            <p:tav tm="100000">
                                              <p:val>
                                                <p:strVal val="#ppt_w"/>
                                              </p:val>
                                            </p:tav>
                                          </p:tavLst>
                                        </p:anim>
                                        <p:anim calcmode="lin" valueType="num">
                                          <p:cBhvr>
                                            <p:cTn id="45" dur="1000" fill="hold"/>
                                            <p:tgtEl>
                                              <p:spTgt spid="15"/>
                                            </p:tgtEl>
                                            <p:attrNameLst>
                                              <p:attrName>ppt_h</p:attrName>
                                            </p:attrNameLst>
                                          </p:cBhvr>
                                          <p:tavLst>
                                            <p:tav tm="0">
                                              <p:val>
                                                <p:strVal val="#ppt_h"/>
                                              </p:val>
                                            </p:tav>
                                            <p:tav tm="100000">
                                              <p:val>
                                                <p:strVal val="#ppt_h"/>
                                              </p:val>
                                            </p:tav>
                                          </p:tavLst>
                                        </p:anim>
                                        <p:animEffect transition="in" filter="fade">
                                          <p:cBhvr>
                                            <p:cTn id="46" dur="1000"/>
                                            <p:tgtEl>
                                              <p:spTgt spid="15"/>
                                            </p:tgtEl>
                                          </p:cBhvr>
                                        </p:animEffect>
                                      </p:childTnLst>
                                    </p:cTn>
                                  </p:par>
                                </p:childTnLst>
                              </p:cTn>
                            </p:par>
                            <p:par>
                              <p:cTn id="47" fill="hold">
                                <p:stCondLst>
                                  <p:cond delay="6000"/>
                                </p:stCondLst>
                                <p:childTnLst>
                                  <p:par>
                                    <p:cTn id="48" presetID="2" presetClass="entr" presetSubtype="1"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ppt_x"/>
                                              </p:val>
                                            </p:tav>
                                            <p:tav tm="100000">
                                              <p:val>
                                                <p:strVal val="#ppt_x"/>
                                              </p:val>
                                            </p:tav>
                                          </p:tavLst>
                                        </p:anim>
                                        <p:anim calcmode="lin" valueType="num">
                                          <p:cBhvr additive="base">
                                            <p:cTn id="51"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3" grpId="0" animBg="1"/>
          <p:bldP spid="14" grpId="0" animBg="1"/>
          <p:bldP spid="15"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24742"/>
            <a:ext cx="12190413" cy="747711"/>
            <a:chOff x="0" y="628602"/>
            <a:chExt cx="12190413" cy="747711"/>
          </a:xfrm>
        </p:grpSpPr>
        <p:sp>
          <p:nvSpPr>
            <p:cNvPr id="11" name="矩形 10"/>
            <p:cNvSpPr/>
            <p:nvPr/>
          </p:nvSpPr>
          <p:spPr>
            <a:xfrm flipV="1">
              <a:off x="0" y="1330594"/>
              <a:ext cx="12190413" cy="45719"/>
            </a:xfrm>
            <a:prstGeom prst="rect">
              <a:avLst/>
            </a:prstGeom>
            <a:solidFill>
              <a:srgbClr val="4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B8A5"/>
                </a:solidFill>
              </a:endParaRPr>
            </a:p>
          </p:txBody>
        </p:sp>
        <p:sp>
          <p:nvSpPr>
            <p:cNvPr id="12" name="TextBox 8"/>
            <p:cNvSpPr txBox="1">
              <a:spLocks noChangeArrowheads="1"/>
            </p:cNvSpPr>
            <p:nvPr/>
          </p:nvSpPr>
          <p:spPr bwMode="auto">
            <a:xfrm>
              <a:off x="4467544" y="628602"/>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41B8A5"/>
                  </a:solidFill>
                  <a:latin typeface="微软雅黑" panose="020B0503020204020204" pitchFamily="34" charset="-122"/>
                  <a:ea typeface="微软雅黑" panose="020B0503020204020204" pitchFamily="34" charset="-122"/>
                  <a:sym typeface="Arial" panose="020B0604020202020204" pitchFamily="34" charset="0"/>
                </a:rPr>
                <a:t>未来目标规划</a:t>
              </a:r>
            </a:p>
          </p:txBody>
        </p:sp>
      </p:grpSp>
      <p:sp>
        <p:nvSpPr>
          <p:cNvPr id="5" name="圆角矩形 4"/>
          <p:cNvSpPr/>
          <p:nvPr/>
        </p:nvSpPr>
        <p:spPr>
          <a:xfrm>
            <a:off x="958610" y="2137352"/>
            <a:ext cx="2560075" cy="3010854"/>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圆角矩形 5"/>
          <p:cNvSpPr/>
          <p:nvPr/>
        </p:nvSpPr>
        <p:spPr>
          <a:xfrm>
            <a:off x="3582133" y="3001648"/>
            <a:ext cx="2560075" cy="3010854"/>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圆角矩形 6"/>
          <p:cNvSpPr/>
          <p:nvPr/>
        </p:nvSpPr>
        <p:spPr>
          <a:xfrm>
            <a:off x="6223669" y="2137352"/>
            <a:ext cx="2560075" cy="3010854"/>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圆角矩形 10"/>
          <p:cNvSpPr/>
          <p:nvPr/>
        </p:nvSpPr>
        <p:spPr>
          <a:xfrm>
            <a:off x="8862336" y="3001648"/>
            <a:ext cx="2560075" cy="3010854"/>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10" name="组合 9"/>
          <p:cNvGrpSpPr/>
          <p:nvPr/>
        </p:nvGrpSpPr>
        <p:grpSpPr>
          <a:xfrm>
            <a:off x="766614" y="1873109"/>
            <a:ext cx="792089" cy="720399"/>
            <a:chOff x="575556" y="1167480"/>
            <a:chExt cx="594144" cy="540174"/>
          </a:xfrm>
          <a:solidFill>
            <a:srgbClr val="3282C9"/>
          </a:solidFill>
        </p:grpSpPr>
        <p:sp>
          <p:nvSpPr>
            <p:cNvPr id="13" name="Oval 53"/>
            <p:cNvSpPr>
              <a:spLocks noChangeArrowheads="1"/>
            </p:cNvSpPr>
            <p:nvPr/>
          </p:nvSpPr>
          <p:spPr bwMode="auto">
            <a:xfrm>
              <a:off x="575556" y="1167480"/>
              <a:ext cx="540060" cy="540174"/>
            </a:xfrm>
            <a:prstGeom prst="ellipse">
              <a:avLst/>
            </a:prstGeom>
            <a:solidFill>
              <a:srgbClr val="41B8A5"/>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4" name="Text Box 40"/>
            <p:cNvSpPr txBox="1">
              <a:spLocks noChangeArrowheads="1"/>
            </p:cNvSpPr>
            <p:nvPr/>
          </p:nvSpPr>
          <p:spPr bwMode="auto">
            <a:xfrm>
              <a:off x="654250" y="1300393"/>
              <a:ext cx="515450" cy="300013"/>
            </a:xfrm>
            <a:prstGeom prst="rect">
              <a:avLst/>
            </a:prstGeom>
            <a:no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01</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3358565" y="5474495"/>
            <a:ext cx="735176" cy="720399"/>
            <a:chOff x="2519772" y="3867894"/>
            <a:chExt cx="551454" cy="540174"/>
          </a:xfrm>
          <a:solidFill>
            <a:srgbClr val="3282C9"/>
          </a:solidFill>
        </p:grpSpPr>
        <p:sp>
          <p:nvSpPr>
            <p:cNvPr id="16" name="Oval 53"/>
            <p:cNvSpPr>
              <a:spLocks noChangeArrowheads="1"/>
            </p:cNvSpPr>
            <p:nvPr/>
          </p:nvSpPr>
          <p:spPr bwMode="auto">
            <a:xfrm>
              <a:off x="2519772" y="3867894"/>
              <a:ext cx="540060" cy="540174"/>
            </a:xfrm>
            <a:prstGeom prst="ellipse">
              <a:avLst/>
            </a:prstGeom>
            <a:solidFill>
              <a:srgbClr val="41B8A5"/>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7" name="Text Box 40"/>
            <p:cNvSpPr txBox="1">
              <a:spLocks noChangeArrowheads="1"/>
            </p:cNvSpPr>
            <p:nvPr/>
          </p:nvSpPr>
          <p:spPr bwMode="auto">
            <a:xfrm>
              <a:off x="2555776" y="4001492"/>
              <a:ext cx="515450" cy="300013"/>
            </a:xfrm>
            <a:prstGeom prst="rect">
              <a:avLst/>
            </a:prstGeom>
            <a:no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02</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18" name="矩形 17"/>
          <p:cNvSpPr/>
          <p:nvPr/>
        </p:nvSpPr>
        <p:spPr>
          <a:xfrm>
            <a:off x="1183477" y="2929624"/>
            <a:ext cx="2175088" cy="1969766"/>
          </a:xfrm>
          <a:prstGeom prst="rect">
            <a:avLst/>
          </a:prstGeom>
        </p:spPr>
        <p:txBody>
          <a:bodyPr wrap="square" lIns="121917" tIns="60958" rIns="121917" bIns="60958">
            <a:spAutoFit/>
          </a:bodyPr>
          <a:lstStyle/>
          <a:p>
            <a:pPr algn="just">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单击此处添加不足之处的</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pPr algn="just">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问题阐述，添加简短问题</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pPr algn="just">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说明文字，问题的具体说</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pPr algn="just">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明文字添加此处。单击此</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pPr algn="just">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说明文字，问题的具体说</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pPr algn="just">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明文字添加此处。单击此</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pPr algn="just">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明文字添加此处。单击此</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pPr algn="just">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说明文字，问题的具体说</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pPr algn="just">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明文字添加此处。单击此</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pPr algn="just">
              <a:defRPr/>
            </a:pP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Text Box 99"/>
          <p:cNvSpPr txBox="1">
            <a:spLocks noChangeArrowheads="1"/>
          </p:cNvSpPr>
          <p:nvPr/>
        </p:nvSpPr>
        <p:spPr bwMode="auto">
          <a:xfrm>
            <a:off x="1395881" y="2545492"/>
            <a:ext cx="1818686" cy="39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878" tIns="44939" rIns="89878" bIns="44939">
            <a:spAutoFit/>
          </a:bodyPr>
          <a:lstStyle/>
          <a:p>
            <a:r>
              <a:rPr lang="zh-CN" altLang="en-US" sz="2000" dirty="0">
                <a:solidFill>
                  <a:schemeClr val="bg1">
                    <a:lumMod val="50000"/>
                  </a:schemeClr>
                </a:solidFill>
                <a:latin typeface="微软雅黑" panose="020B0503020204020204" pitchFamily="34" charset="-122"/>
                <a:ea typeface="微软雅黑" panose="020B0503020204020204" pitchFamily="34" charset="-122"/>
              </a:rPr>
              <a:t>添加标题内容</a:t>
            </a:r>
          </a:p>
        </p:txBody>
      </p:sp>
      <p:sp>
        <p:nvSpPr>
          <p:cNvPr id="20" name="矩形 19"/>
          <p:cNvSpPr/>
          <p:nvPr/>
        </p:nvSpPr>
        <p:spPr>
          <a:xfrm>
            <a:off x="3823427" y="3611412"/>
            <a:ext cx="2175088" cy="1969766"/>
          </a:xfrm>
          <a:prstGeom prst="rect">
            <a:avLst/>
          </a:prstGeom>
        </p:spPr>
        <p:txBody>
          <a:bodyPr wrap="square" lIns="121917" tIns="60958" rIns="121917" bIns="60958">
            <a:spAutoFit/>
          </a:bodyPr>
          <a:lstStyle/>
          <a:p>
            <a:pPr algn="just">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单击此处添加不足之处的</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pPr algn="just">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问题阐述，添加简短问题</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pPr algn="just">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说明文字，问题的具体说</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pPr algn="just">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明文字添加此处。单击此</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pPr algn="just">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说明文字，问题的具体说</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pPr algn="just">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明文字添加此处。单击此</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pPr algn="just">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明文字添加此处。单击此</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pPr algn="just">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说明文字，问题的具体说</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pPr algn="just">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明文字添加此处。单击此</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pPr algn="just">
              <a:defRPr/>
            </a:pP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Text Box 99"/>
          <p:cNvSpPr txBox="1">
            <a:spLocks noChangeArrowheads="1"/>
          </p:cNvSpPr>
          <p:nvPr/>
        </p:nvSpPr>
        <p:spPr bwMode="auto">
          <a:xfrm>
            <a:off x="4035831" y="3227281"/>
            <a:ext cx="1818686" cy="39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878" tIns="44939" rIns="89878" bIns="44939">
            <a:spAutoFit/>
          </a:bodyPr>
          <a:lstStyle/>
          <a:p>
            <a:r>
              <a:rPr lang="zh-CN" altLang="en-US" sz="2000" dirty="0">
                <a:solidFill>
                  <a:schemeClr val="bg1">
                    <a:lumMod val="50000"/>
                  </a:schemeClr>
                </a:solidFill>
                <a:latin typeface="微软雅黑" panose="020B0503020204020204" pitchFamily="34" charset="-122"/>
                <a:ea typeface="微软雅黑" panose="020B0503020204020204" pitchFamily="34" charset="-122"/>
              </a:rPr>
              <a:t>添加标题内容</a:t>
            </a:r>
          </a:p>
        </p:txBody>
      </p:sp>
      <p:sp>
        <p:nvSpPr>
          <p:cNvPr id="22" name="矩形 21"/>
          <p:cNvSpPr/>
          <p:nvPr/>
        </p:nvSpPr>
        <p:spPr>
          <a:xfrm>
            <a:off x="6430506" y="2881607"/>
            <a:ext cx="2175088" cy="1969766"/>
          </a:xfrm>
          <a:prstGeom prst="rect">
            <a:avLst/>
          </a:prstGeom>
        </p:spPr>
        <p:txBody>
          <a:bodyPr wrap="square" lIns="121917" tIns="60958" rIns="121917" bIns="60958">
            <a:spAutoFit/>
          </a:bodyPr>
          <a:lstStyle/>
          <a:p>
            <a:pPr algn="just">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单击此处添加不足之处的</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pPr algn="just">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问题阐述，添加简短问题</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pPr algn="just">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说明文字，问题的具体说</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pPr algn="just">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明文字添加此处。单击此</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pPr algn="just">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说明文字，问题的具体说</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pPr algn="just">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明文字添加此处。单击此</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pPr algn="just">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明文字添加此处。单击此</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pPr algn="just">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说明文字，问题的具体说</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pPr algn="just">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明文字添加此处。单击此</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pPr algn="just">
              <a:defRPr/>
            </a:pP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Text Box 99"/>
          <p:cNvSpPr txBox="1">
            <a:spLocks noChangeArrowheads="1"/>
          </p:cNvSpPr>
          <p:nvPr/>
        </p:nvSpPr>
        <p:spPr bwMode="auto">
          <a:xfrm>
            <a:off x="6642910" y="2497476"/>
            <a:ext cx="1818686" cy="39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878" tIns="44939" rIns="89878" bIns="44939">
            <a:spAutoFit/>
          </a:bodyPr>
          <a:lstStyle/>
          <a:p>
            <a:r>
              <a:rPr lang="zh-CN" altLang="en-US" sz="2000" dirty="0">
                <a:solidFill>
                  <a:schemeClr val="bg1">
                    <a:lumMod val="50000"/>
                  </a:schemeClr>
                </a:solidFill>
                <a:latin typeface="微软雅黑" panose="020B0503020204020204" pitchFamily="34" charset="-122"/>
                <a:ea typeface="微软雅黑" panose="020B0503020204020204" pitchFamily="34" charset="-122"/>
              </a:rPr>
              <a:t>添加标题内容</a:t>
            </a:r>
          </a:p>
        </p:txBody>
      </p:sp>
      <p:sp>
        <p:nvSpPr>
          <p:cNvPr id="24" name="矩形 23"/>
          <p:cNvSpPr/>
          <p:nvPr/>
        </p:nvSpPr>
        <p:spPr>
          <a:xfrm>
            <a:off x="9054830" y="3635152"/>
            <a:ext cx="2175088" cy="1969766"/>
          </a:xfrm>
          <a:prstGeom prst="rect">
            <a:avLst/>
          </a:prstGeom>
        </p:spPr>
        <p:txBody>
          <a:bodyPr wrap="square" lIns="121917" tIns="60958" rIns="121917" bIns="60958">
            <a:spAutoFit/>
          </a:bodyPr>
          <a:lstStyle/>
          <a:p>
            <a:pPr algn="just">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单击此处添加不足之处的</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pPr algn="just">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问题阐述，添加简短问题</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pPr algn="just">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说明文字，问题的具体说</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pPr algn="just">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明文字添加此处。单击此</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pPr algn="just">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说明文字，问题的具体说</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pPr algn="just">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明文字添加此处。单击此</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pPr algn="just">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明文字添加此处。单击此</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pPr algn="just">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说明文字，问题的具体说</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pPr algn="just">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明文字添加此处。单击此</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pPr algn="just">
              <a:defRPr/>
            </a:pP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Text Box 99"/>
          <p:cNvSpPr txBox="1">
            <a:spLocks noChangeArrowheads="1"/>
          </p:cNvSpPr>
          <p:nvPr/>
        </p:nvSpPr>
        <p:spPr bwMode="auto">
          <a:xfrm>
            <a:off x="9267234" y="3251021"/>
            <a:ext cx="1818686" cy="39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878" tIns="44939" rIns="89878" bIns="44939">
            <a:spAutoFit/>
          </a:bodyPr>
          <a:lstStyle/>
          <a:p>
            <a:r>
              <a:rPr lang="zh-CN" altLang="en-US" sz="2000" dirty="0">
                <a:solidFill>
                  <a:schemeClr val="bg1">
                    <a:lumMod val="50000"/>
                  </a:schemeClr>
                </a:solidFill>
                <a:latin typeface="微软雅黑" panose="020B0503020204020204" pitchFamily="34" charset="-122"/>
                <a:ea typeface="微软雅黑" panose="020B0503020204020204" pitchFamily="34" charset="-122"/>
              </a:rPr>
              <a:t>添加标题内容</a:t>
            </a:r>
          </a:p>
        </p:txBody>
      </p:sp>
      <p:grpSp>
        <p:nvGrpSpPr>
          <p:cNvPr id="26" name="组合 25"/>
          <p:cNvGrpSpPr/>
          <p:nvPr/>
        </p:nvGrpSpPr>
        <p:grpSpPr>
          <a:xfrm>
            <a:off x="5998521" y="1910574"/>
            <a:ext cx="782908" cy="720399"/>
            <a:chOff x="4499992" y="1195572"/>
            <a:chExt cx="587257" cy="540174"/>
          </a:xfrm>
          <a:solidFill>
            <a:srgbClr val="3282C9"/>
          </a:solidFill>
        </p:grpSpPr>
        <p:sp>
          <p:nvSpPr>
            <p:cNvPr id="27" name="Oval 53"/>
            <p:cNvSpPr>
              <a:spLocks noChangeArrowheads="1"/>
            </p:cNvSpPr>
            <p:nvPr/>
          </p:nvSpPr>
          <p:spPr bwMode="auto">
            <a:xfrm>
              <a:off x="4499992" y="1195572"/>
              <a:ext cx="540060" cy="540174"/>
            </a:xfrm>
            <a:prstGeom prst="ellipse">
              <a:avLst/>
            </a:prstGeom>
            <a:solidFill>
              <a:srgbClr val="41B8A5"/>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28" name="Text Box 40"/>
            <p:cNvSpPr txBox="1">
              <a:spLocks noChangeArrowheads="1"/>
            </p:cNvSpPr>
            <p:nvPr/>
          </p:nvSpPr>
          <p:spPr bwMode="auto">
            <a:xfrm>
              <a:off x="4571799" y="1328993"/>
              <a:ext cx="515450" cy="300013"/>
            </a:xfrm>
            <a:prstGeom prst="rect">
              <a:avLst/>
            </a:prstGeom>
            <a:no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03</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8590463" y="5474495"/>
            <a:ext cx="784092" cy="720399"/>
            <a:chOff x="6444208" y="3867894"/>
            <a:chExt cx="588146" cy="540174"/>
          </a:xfrm>
          <a:solidFill>
            <a:srgbClr val="3282C9"/>
          </a:solidFill>
        </p:grpSpPr>
        <p:sp>
          <p:nvSpPr>
            <p:cNvPr id="30" name="Oval 53"/>
            <p:cNvSpPr>
              <a:spLocks noChangeArrowheads="1"/>
            </p:cNvSpPr>
            <p:nvPr/>
          </p:nvSpPr>
          <p:spPr bwMode="auto">
            <a:xfrm>
              <a:off x="6444208" y="3867894"/>
              <a:ext cx="540060" cy="540174"/>
            </a:xfrm>
            <a:prstGeom prst="ellipse">
              <a:avLst/>
            </a:prstGeom>
            <a:solidFill>
              <a:srgbClr val="41B8A5"/>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31" name="Text Box 40"/>
            <p:cNvSpPr txBox="1">
              <a:spLocks noChangeArrowheads="1"/>
            </p:cNvSpPr>
            <p:nvPr/>
          </p:nvSpPr>
          <p:spPr bwMode="auto">
            <a:xfrm>
              <a:off x="6516904" y="4015596"/>
              <a:ext cx="515450" cy="300013"/>
            </a:xfrm>
            <a:prstGeom prst="rect">
              <a:avLst/>
            </a:prstGeom>
            <a:no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04</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ppt_x</p:attrName>
                                        </p:attrNameLst>
                                      </p:cBhvr>
                                      <p:tavLst>
                                        <p:tav tm="0">
                                          <p:val>
                                            <p:strVal val="#ppt_x-#ppt_w*1.125000"/>
                                          </p:val>
                                        </p:tav>
                                        <p:tav tm="100000">
                                          <p:val>
                                            <p:strVal val="#ppt_x"/>
                                          </p:val>
                                        </p:tav>
                                      </p:tavLst>
                                    </p:anim>
                                    <p:animEffect transition="in" filter="wipe(right)">
                                      <p:cBhvr>
                                        <p:cTn id="12" dur="500"/>
                                        <p:tgtEl>
                                          <p:spTgt spid="10"/>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15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9"/>
                                        </p:tgtEl>
                                        <p:attrNameLst>
                                          <p:attrName>ppt_y</p:attrName>
                                        </p:attrNameLst>
                                      </p:cBhvr>
                                      <p:tavLst>
                                        <p:tav tm="0">
                                          <p:val>
                                            <p:strVal val="#ppt_y"/>
                                          </p:val>
                                        </p:tav>
                                        <p:tav tm="100000">
                                          <p:val>
                                            <p:strVal val="#ppt_y"/>
                                          </p:val>
                                        </p:tav>
                                      </p:tavLst>
                                    </p:anim>
                                    <p:anim calcmode="lin" valueType="num">
                                      <p:cBhvr>
                                        <p:cTn id="22"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9"/>
                                        </p:tgtEl>
                                      </p:cBhvr>
                                    </p:animEffect>
                                  </p:childTnLst>
                                </p:cTn>
                              </p:par>
                            </p:childTnLst>
                          </p:cTn>
                        </p:par>
                        <p:par>
                          <p:cTn id="25" fill="hold">
                            <p:stCondLst>
                              <p:cond delay="1750"/>
                            </p:stCondLst>
                            <p:childTnLst>
                              <p:par>
                                <p:cTn id="26" presetID="52"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Scale>
                                      <p:cBhvr>
                                        <p:cTn id="28" dur="8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800" decel="50000" fill="hold">
                                          <p:stCondLst>
                                            <p:cond delay="0"/>
                                          </p:stCondLst>
                                        </p:cTn>
                                        <p:tgtEl>
                                          <p:spTgt spid="18"/>
                                        </p:tgtEl>
                                        <p:attrNameLst>
                                          <p:attrName>ppt_x</p:attrName>
                                          <p:attrName>ppt_y</p:attrName>
                                        </p:attrNameLst>
                                      </p:cBhvr>
                                    </p:animMotion>
                                    <p:animEffect transition="in" filter="fade">
                                      <p:cBhvr>
                                        <p:cTn id="30" dur="800"/>
                                        <p:tgtEl>
                                          <p:spTgt spid="18"/>
                                        </p:tgtEl>
                                      </p:cBhvr>
                                    </p:animEffect>
                                  </p:childTnLst>
                                </p:cTn>
                              </p:par>
                            </p:childTnLst>
                          </p:cTn>
                        </p:par>
                        <p:par>
                          <p:cTn id="31" fill="hold">
                            <p:stCondLst>
                              <p:cond delay="2750"/>
                            </p:stCondLst>
                            <p:childTnLst>
                              <p:par>
                                <p:cTn id="32" presetID="12" presetClass="entr" presetSubtype="8"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p:tgtEl>
                                          <p:spTgt spid="15"/>
                                        </p:tgtEl>
                                        <p:attrNameLst>
                                          <p:attrName>ppt_x</p:attrName>
                                        </p:attrNameLst>
                                      </p:cBhvr>
                                      <p:tavLst>
                                        <p:tav tm="0">
                                          <p:val>
                                            <p:strVal val="#ppt_x-#ppt_w*1.125000"/>
                                          </p:val>
                                        </p:tav>
                                        <p:tav tm="100000">
                                          <p:val>
                                            <p:strVal val="#ppt_x"/>
                                          </p:val>
                                        </p:tav>
                                      </p:tavLst>
                                    </p:anim>
                                    <p:animEffect transition="in" filter="wipe(right)">
                                      <p:cBhvr>
                                        <p:cTn id="35" dur="500"/>
                                        <p:tgtEl>
                                          <p:spTgt spid="1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par>
                          <p:cTn id="40" fill="hold">
                            <p:stCondLst>
                              <p:cond delay="37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21"/>
                                        </p:tgtEl>
                                        <p:attrNameLst>
                                          <p:attrName>ppt_y</p:attrName>
                                        </p:attrNameLst>
                                      </p:cBhvr>
                                      <p:tavLst>
                                        <p:tav tm="0">
                                          <p:val>
                                            <p:strVal val="#ppt_y"/>
                                          </p:val>
                                        </p:tav>
                                        <p:tav tm="100000">
                                          <p:val>
                                            <p:strVal val="#ppt_y"/>
                                          </p:val>
                                        </p:tav>
                                      </p:tavLst>
                                    </p:anim>
                                    <p:anim calcmode="lin" valueType="num">
                                      <p:cBhvr>
                                        <p:cTn id="45"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21"/>
                                        </p:tgtEl>
                                      </p:cBhvr>
                                    </p:animEffect>
                                  </p:childTnLst>
                                </p:cTn>
                              </p:par>
                            </p:childTnLst>
                          </p:cTn>
                        </p:par>
                        <p:par>
                          <p:cTn id="48" fill="hold">
                            <p:stCondLst>
                              <p:cond delay="4300"/>
                            </p:stCondLst>
                            <p:childTnLst>
                              <p:par>
                                <p:cTn id="49" presetID="52"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Scale>
                                      <p:cBhvr>
                                        <p:cTn id="51" dur="8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800" decel="50000" fill="hold">
                                          <p:stCondLst>
                                            <p:cond delay="0"/>
                                          </p:stCondLst>
                                        </p:cTn>
                                        <p:tgtEl>
                                          <p:spTgt spid="20"/>
                                        </p:tgtEl>
                                        <p:attrNameLst>
                                          <p:attrName>ppt_x</p:attrName>
                                          <p:attrName>ppt_y</p:attrName>
                                        </p:attrNameLst>
                                      </p:cBhvr>
                                    </p:animMotion>
                                    <p:animEffect transition="in" filter="fade">
                                      <p:cBhvr>
                                        <p:cTn id="53" dur="800"/>
                                        <p:tgtEl>
                                          <p:spTgt spid="20"/>
                                        </p:tgtEl>
                                      </p:cBhvr>
                                    </p:animEffect>
                                  </p:childTnLst>
                                </p:cTn>
                              </p:par>
                            </p:childTnLst>
                          </p:cTn>
                        </p:par>
                        <p:par>
                          <p:cTn id="54" fill="hold">
                            <p:stCondLst>
                              <p:cond delay="5300"/>
                            </p:stCondLst>
                            <p:childTnLst>
                              <p:par>
                                <p:cTn id="55" presetID="12" presetClass="entr" presetSubtype="8" fill="hold"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p:tgtEl>
                                          <p:spTgt spid="26"/>
                                        </p:tgtEl>
                                        <p:attrNameLst>
                                          <p:attrName>ppt_x</p:attrName>
                                        </p:attrNameLst>
                                      </p:cBhvr>
                                      <p:tavLst>
                                        <p:tav tm="0">
                                          <p:val>
                                            <p:strVal val="#ppt_x-#ppt_w*1.125000"/>
                                          </p:val>
                                        </p:tav>
                                        <p:tav tm="100000">
                                          <p:val>
                                            <p:strVal val="#ppt_x"/>
                                          </p:val>
                                        </p:tav>
                                      </p:tavLst>
                                    </p:anim>
                                    <p:animEffect transition="in" filter="wipe(right)">
                                      <p:cBhvr>
                                        <p:cTn id="58" dur="500"/>
                                        <p:tgtEl>
                                          <p:spTgt spid="26"/>
                                        </p:tgtEl>
                                      </p:cBhvr>
                                    </p:animEffect>
                                  </p:childTnLst>
                                </p:cTn>
                              </p:par>
                            </p:childTnLst>
                          </p:cTn>
                        </p:par>
                        <p:par>
                          <p:cTn id="59" fill="hold">
                            <p:stCondLst>
                              <p:cond delay="5800"/>
                            </p:stCondLst>
                            <p:childTnLst>
                              <p:par>
                                <p:cTn id="60" presetID="22" presetClass="entr" presetSubtype="8" fill="hold" grpId="0"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left)">
                                      <p:cBhvr>
                                        <p:cTn id="62" dur="500"/>
                                        <p:tgtEl>
                                          <p:spTgt spid="7"/>
                                        </p:tgtEl>
                                      </p:cBhvr>
                                    </p:animEffect>
                                  </p:childTnLst>
                                </p:cTn>
                              </p:par>
                            </p:childTnLst>
                          </p:cTn>
                        </p:par>
                        <p:par>
                          <p:cTn id="63" fill="hold">
                            <p:stCondLst>
                              <p:cond delay="6300"/>
                            </p:stCondLst>
                            <p:childTnLst>
                              <p:par>
                                <p:cTn id="64" presetID="41" presetClass="entr" presetSubtype="0" fill="hold" grpId="0" nodeType="afterEffect">
                                  <p:stCondLst>
                                    <p:cond delay="0"/>
                                  </p:stCondLst>
                                  <p:iterate type="lt">
                                    <p:tmPct val="10000"/>
                                  </p:iterate>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23"/>
                                        </p:tgtEl>
                                        <p:attrNameLst>
                                          <p:attrName>ppt_y</p:attrName>
                                        </p:attrNameLst>
                                      </p:cBhvr>
                                      <p:tavLst>
                                        <p:tav tm="0">
                                          <p:val>
                                            <p:strVal val="#ppt_y"/>
                                          </p:val>
                                        </p:tav>
                                        <p:tav tm="100000">
                                          <p:val>
                                            <p:strVal val="#ppt_y"/>
                                          </p:val>
                                        </p:tav>
                                      </p:tavLst>
                                    </p:anim>
                                    <p:anim calcmode="lin" valueType="num">
                                      <p:cBhvr>
                                        <p:cTn id="68"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23"/>
                                        </p:tgtEl>
                                      </p:cBhvr>
                                    </p:animEffect>
                                  </p:childTnLst>
                                </p:cTn>
                              </p:par>
                            </p:childTnLst>
                          </p:cTn>
                        </p:par>
                        <p:par>
                          <p:cTn id="71" fill="hold">
                            <p:stCondLst>
                              <p:cond delay="6850"/>
                            </p:stCondLst>
                            <p:childTnLst>
                              <p:par>
                                <p:cTn id="72" presetID="52"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Scale>
                                      <p:cBhvr>
                                        <p:cTn id="74" dur="8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800" decel="50000" fill="hold">
                                          <p:stCondLst>
                                            <p:cond delay="0"/>
                                          </p:stCondLst>
                                        </p:cTn>
                                        <p:tgtEl>
                                          <p:spTgt spid="22"/>
                                        </p:tgtEl>
                                        <p:attrNameLst>
                                          <p:attrName>ppt_x</p:attrName>
                                          <p:attrName>ppt_y</p:attrName>
                                        </p:attrNameLst>
                                      </p:cBhvr>
                                    </p:animMotion>
                                    <p:animEffect transition="in" filter="fade">
                                      <p:cBhvr>
                                        <p:cTn id="76" dur="800"/>
                                        <p:tgtEl>
                                          <p:spTgt spid="22"/>
                                        </p:tgtEl>
                                      </p:cBhvr>
                                    </p:animEffect>
                                  </p:childTnLst>
                                </p:cTn>
                              </p:par>
                            </p:childTnLst>
                          </p:cTn>
                        </p:par>
                        <p:par>
                          <p:cTn id="77" fill="hold">
                            <p:stCondLst>
                              <p:cond delay="7850"/>
                            </p:stCondLst>
                            <p:childTnLst>
                              <p:par>
                                <p:cTn id="78" presetID="12" presetClass="entr" presetSubtype="8" fill="hold" nodeType="afterEffect">
                                  <p:stCondLst>
                                    <p:cond delay="0"/>
                                  </p:stCondLst>
                                  <p:childTnLst>
                                    <p:set>
                                      <p:cBhvr>
                                        <p:cTn id="79" dur="1" fill="hold">
                                          <p:stCondLst>
                                            <p:cond delay="0"/>
                                          </p:stCondLst>
                                        </p:cTn>
                                        <p:tgtEl>
                                          <p:spTgt spid="29"/>
                                        </p:tgtEl>
                                        <p:attrNameLst>
                                          <p:attrName>style.visibility</p:attrName>
                                        </p:attrNameLst>
                                      </p:cBhvr>
                                      <p:to>
                                        <p:strVal val="visible"/>
                                      </p:to>
                                    </p:set>
                                    <p:anim calcmode="lin" valueType="num">
                                      <p:cBhvr additive="base">
                                        <p:cTn id="80" dur="500"/>
                                        <p:tgtEl>
                                          <p:spTgt spid="29"/>
                                        </p:tgtEl>
                                        <p:attrNameLst>
                                          <p:attrName>ppt_x</p:attrName>
                                        </p:attrNameLst>
                                      </p:cBhvr>
                                      <p:tavLst>
                                        <p:tav tm="0">
                                          <p:val>
                                            <p:strVal val="#ppt_x-#ppt_w*1.125000"/>
                                          </p:val>
                                        </p:tav>
                                        <p:tav tm="100000">
                                          <p:val>
                                            <p:strVal val="#ppt_x"/>
                                          </p:val>
                                        </p:tav>
                                      </p:tavLst>
                                    </p:anim>
                                    <p:animEffect transition="in" filter="wipe(right)">
                                      <p:cBhvr>
                                        <p:cTn id="81" dur="500"/>
                                        <p:tgtEl>
                                          <p:spTgt spid="29"/>
                                        </p:tgtEl>
                                      </p:cBhvr>
                                    </p:animEffect>
                                  </p:childTnLst>
                                </p:cTn>
                              </p:par>
                            </p:childTnLst>
                          </p:cTn>
                        </p:par>
                        <p:par>
                          <p:cTn id="82" fill="hold">
                            <p:stCondLst>
                              <p:cond delay="8350"/>
                            </p:stCondLst>
                            <p:childTnLst>
                              <p:par>
                                <p:cTn id="83" presetID="22" presetClass="entr" presetSubtype="8" fill="hold" grpId="0" nodeType="afterEffect">
                                  <p:stCondLst>
                                    <p:cond delay="0"/>
                                  </p:stCondLst>
                                  <p:childTnLst>
                                    <p:set>
                                      <p:cBhvr>
                                        <p:cTn id="84" dur="1" fill="hold">
                                          <p:stCondLst>
                                            <p:cond delay="0"/>
                                          </p:stCondLst>
                                        </p:cTn>
                                        <p:tgtEl>
                                          <p:spTgt spid="9"/>
                                        </p:tgtEl>
                                        <p:attrNameLst>
                                          <p:attrName>style.visibility</p:attrName>
                                        </p:attrNameLst>
                                      </p:cBhvr>
                                      <p:to>
                                        <p:strVal val="visible"/>
                                      </p:to>
                                    </p:set>
                                    <p:animEffect transition="in" filter="wipe(left)">
                                      <p:cBhvr>
                                        <p:cTn id="85" dur="500"/>
                                        <p:tgtEl>
                                          <p:spTgt spid="9"/>
                                        </p:tgtEl>
                                      </p:cBhvr>
                                    </p:animEffect>
                                  </p:childTnLst>
                                </p:cTn>
                              </p:par>
                            </p:childTnLst>
                          </p:cTn>
                        </p:par>
                        <p:par>
                          <p:cTn id="86" fill="hold">
                            <p:stCondLst>
                              <p:cond delay="8850"/>
                            </p:stCondLst>
                            <p:childTnLst>
                              <p:par>
                                <p:cTn id="87" presetID="41" presetClass="entr" presetSubtype="0" fill="hold" grpId="0" nodeType="afterEffect">
                                  <p:stCondLst>
                                    <p:cond delay="0"/>
                                  </p:stCondLst>
                                  <p:iterate type="lt">
                                    <p:tmPct val="10000"/>
                                  </p:iterate>
                                  <p:childTnLst>
                                    <p:set>
                                      <p:cBhvr>
                                        <p:cTn id="88" dur="1" fill="hold">
                                          <p:stCondLst>
                                            <p:cond delay="0"/>
                                          </p:stCondLst>
                                        </p:cTn>
                                        <p:tgtEl>
                                          <p:spTgt spid="25"/>
                                        </p:tgtEl>
                                        <p:attrNameLst>
                                          <p:attrName>style.visibility</p:attrName>
                                        </p:attrNameLst>
                                      </p:cBhvr>
                                      <p:to>
                                        <p:strVal val="visible"/>
                                      </p:to>
                                    </p:set>
                                    <p:anim calcmode="lin" valueType="num">
                                      <p:cBhvr>
                                        <p:cTn id="89"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90" dur="500" fill="hold"/>
                                        <p:tgtEl>
                                          <p:spTgt spid="25"/>
                                        </p:tgtEl>
                                        <p:attrNameLst>
                                          <p:attrName>ppt_y</p:attrName>
                                        </p:attrNameLst>
                                      </p:cBhvr>
                                      <p:tavLst>
                                        <p:tav tm="0">
                                          <p:val>
                                            <p:strVal val="#ppt_y"/>
                                          </p:val>
                                        </p:tav>
                                        <p:tav tm="100000">
                                          <p:val>
                                            <p:strVal val="#ppt_y"/>
                                          </p:val>
                                        </p:tav>
                                      </p:tavLst>
                                    </p:anim>
                                    <p:anim calcmode="lin" valueType="num">
                                      <p:cBhvr>
                                        <p:cTn id="91"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92"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93" dur="500" tmFilter="0,0; .5, 1; 1, 1"/>
                                        <p:tgtEl>
                                          <p:spTgt spid="25"/>
                                        </p:tgtEl>
                                      </p:cBhvr>
                                    </p:animEffect>
                                  </p:childTnLst>
                                </p:cTn>
                              </p:par>
                            </p:childTnLst>
                          </p:cTn>
                        </p:par>
                        <p:par>
                          <p:cTn id="94" fill="hold">
                            <p:stCondLst>
                              <p:cond delay="9400"/>
                            </p:stCondLst>
                            <p:childTnLst>
                              <p:par>
                                <p:cTn id="95" presetID="52" presetClass="entr" presetSubtype="0"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Scale>
                                      <p:cBhvr>
                                        <p:cTn id="97" dur="8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8" dur="800" decel="50000" fill="hold">
                                          <p:stCondLst>
                                            <p:cond delay="0"/>
                                          </p:stCondLst>
                                        </p:cTn>
                                        <p:tgtEl>
                                          <p:spTgt spid="24"/>
                                        </p:tgtEl>
                                        <p:attrNameLst>
                                          <p:attrName>ppt_x</p:attrName>
                                          <p:attrName>ppt_y</p:attrName>
                                        </p:attrNameLst>
                                      </p:cBhvr>
                                    </p:animMotion>
                                    <p:animEffect transition="in" filter="fade">
                                      <p:cBhvr>
                                        <p:cTn id="99" dur="8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8" grpId="0"/>
      <p:bldP spid="19" grpId="0"/>
      <p:bldP spid="20" grpId="0"/>
      <p:bldP spid="21" grpId="0"/>
      <p:bldP spid="22" grpId="0"/>
      <p:bldP spid="23" grpId="0"/>
      <p:bldP spid="24"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24742"/>
            <a:ext cx="12190413" cy="747711"/>
            <a:chOff x="0" y="628602"/>
            <a:chExt cx="12190413" cy="747711"/>
          </a:xfrm>
        </p:grpSpPr>
        <p:sp>
          <p:nvSpPr>
            <p:cNvPr id="11" name="矩形 10"/>
            <p:cNvSpPr/>
            <p:nvPr/>
          </p:nvSpPr>
          <p:spPr>
            <a:xfrm flipV="1">
              <a:off x="0" y="1330594"/>
              <a:ext cx="12190413" cy="45719"/>
            </a:xfrm>
            <a:prstGeom prst="rect">
              <a:avLst/>
            </a:prstGeom>
            <a:solidFill>
              <a:srgbClr val="4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B8A5"/>
                </a:solidFill>
              </a:endParaRPr>
            </a:p>
          </p:txBody>
        </p:sp>
        <p:sp>
          <p:nvSpPr>
            <p:cNvPr id="12" name="TextBox 8"/>
            <p:cNvSpPr txBox="1">
              <a:spLocks noChangeArrowheads="1"/>
            </p:cNvSpPr>
            <p:nvPr/>
          </p:nvSpPr>
          <p:spPr bwMode="auto">
            <a:xfrm>
              <a:off x="4467544" y="628602"/>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41B8A5"/>
                  </a:solidFill>
                  <a:latin typeface="微软雅黑" panose="020B0503020204020204" pitchFamily="34" charset="-122"/>
                  <a:ea typeface="微软雅黑" panose="020B0503020204020204" pitchFamily="34" charset="-122"/>
                  <a:sym typeface="Arial" panose="020B0604020202020204" pitchFamily="34" charset="0"/>
                </a:rPr>
                <a:t>未来目标规划</a:t>
              </a:r>
            </a:p>
          </p:txBody>
        </p:sp>
      </p:grpSp>
      <p:grpSp>
        <p:nvGrpSpPr>
          <p:cNvPr id="5" name="组合 4"/>
          <p:cNvGrpSpPr/>
          <p:nvPr/>
        </p:nvGrpSpPr>
        <p:grpSpPr>
          <a:xfrm>
            <a:off x="591581" y="1853304"/>
            <a:ext cx="11475882" cy="4269057"/>
            <a:chOff x="641496" y="1115743"/>
            <a:chExt cx="7934726" cy="2951738"/>
          </a:xfrm>
        </p:grpSpPr>
        <p:grpSp>
          <p:nvGrpSpPr>
            <p:cNvPr id="6" name="组合 5"/>
            <p:cNvGrpSpPr/>
            <p:nvPr/>
          </p:nvGrpSpPr>
          <p:grpSpPr>
            <a:xfrm>
              <a:off x="3623374" y="2624556"/>
              <a:ext cx="1627582" cy="1385713"/>
              <a:chOff x="4208894" y="3762612"/>
              <a:chExt cx="1822450" cy="1551623"/>
            </a:xfrm>
          </p:grpSpPr>
          <p:sp>
            <p:nvSpPr>
              <p:cNvPr id="37" name="等腰三角形 36"/>
              <p:cNvSpPr/>
              <p:nvPr/>
            </p:nvSpPr>
            <p:spPr>
              <a:xfrm rot="10800000">
                <a:off x="4208894" y="3762612"/>
                <a:ext cx="1822450" cy="1551623"/>
              </a:xfrm>
              <a:prstGeom prst="triangle">
                <a:avLst/>
              </a:prstGeom>
              <a:solidFill>
                <a:srgbClr val="41B8A5"/>
              </a:solidFill>
              <a:ln w="3175" cap="flat" cmpd="sng" algn="ctr">
                <a:noFill/>
                <a:prstDash val="solid"/>
              </a:ln>
              <a:effectLst/>
            </p:spPr>
            <p:txBody>
              <a:bodyPr anchor="ctr"/>
              <a:lstStyle/>
              <a:p>
                <a:pPr algn="ctr">
                  <a:defRPr/>
                </a:pPr>
                <a:endParaRPr lang="zh-CN" altLang="en-US" sz="2800" kern="0">
                  <a:solidFill>
                    <a:srgbClr val="F8F8F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8" name="TextBox 52"/>
              <p:cNvSpPr txBox="1"/>
              <p:nvPr/>
            </p:nvSpPr>
            <p:spPr>
              <a:xfrm>
                <a:off x="4711452" y="3969357"/>
                <a:ext cx="824027" cy="738679"/>
              </a:xfrm>
              <a:prstGeom prst="rect">
                <a:avLst/>
              </a:prstGeom>
            </p:spPr>
            <p:txBody>
              <a:bodyPr wrap="square" rtlCol="0">
                <a:spAutoFit/>
              </a:bodyPr>
              <a:lstStyle/>
              <a:p>
                <a:pPr algn="ctr">
                  <a:defRPr/>
                </a:pPr>
                <a:r>
                  <a:rPr lang="zh-CN" altLang="en-US" sz="2800" kern="0" dirty="0">
                    <a:solidFill>
                      <a:srgbClr val="F8F8F8"/>
                    </a:solidFill>
                    <a:latin typeface="微软雅黑" panose="020B0503020204020204" pitchFamily="34" charset="-122"/>
                    <a:ea typeface="微软雅黑" panose="020B0503020204020204" pitchFamily="34" charset="-122"/>
                  </a:rPr>
                  <a:t>标题</a:t>
                </a:r>
                <a:endParaRPr lang="en-US" altLang="zh-CN" sz="2800" kern="0" dirty="0">
                  <a:solidFill>
                    <a:srgbClr val="F8F8F8"/>
                  </a:solidFill>
                  <a:latin typeface="微软雅黑" panose="020B0503020204020204" pitchFamily="34" charset="-122"/>
                  <a:ea typeface="微软雅黑" panose="020B0503020204020204" pitchFamily="34" charset="-122"/>
                </a:endParaRPr>
              </a:p>
              <a:p>
                <a:pPr algn="ctr">
                  <a:defRPr/>
                </a:pPr>
                <a:r>
                  <a:rPr lang="zh-CN" altLang="en-US" sz="2800" kern="0" dirty="0">
                    <a:solidFill>
                      <a:srgbClr val="F8F8F8"/>
                    </a:solidFill>
                    <a:latin typeface="微软雅黑" panose="020B0503020204020204" pitchFamily="34" charset="-122"/>
                    <a:ea typeface="微软雅黑" panose="020B0503020204020204" pitchFamily="34" charset="-122"/>
                  </a:rPr>
                  <a:t>文字</a:t>
                </a:r>
              </a:p>
            </p:txBody>
          </p:sp>
        </p:grpSp>
        <p:grpSp>
          <p:nvGrpSpPr>
            <p:cNvPr id="7" name="组合 6"/>
            <p:cNvGrpSpPr/>
            <p:nvPr/>
          </p:nvGrpSpPr>
          <p:grpSpPr>
            <a:xfrm>
              <a:off x="4644008" y="2727332"/>
              <a:ext cx="1576321" cy="1340149"/>
              <a:chOff x="5237842" y="4004098"/>
              <a:chExt cx="1765052" cy="1500603"/>
            </a:xfrm>
          </p:grpSpPr>
          <p:sp>
            <p:nvSpPr>
              <p:cNvPr id="35" name="等腰三角形 7"/>
              <p:cNvSpPr/>
              <p:nvPr/>
            </p:nvSpPr>
            <p:spPr>
              <a:xfrm>
                <a:off x="5237842" y="4004098"/>
                <a:ext cx="1765052" cy="1500603"/>
              </a:xfrm>
              <a:custGeom>
                <a:avLst/>
                <a:gdLst/>
                <a:ahLst/>
                <a:cxnLst/>
                <a:rect l="l" t="t" r="r" b="b"/>
                <a:pathLst>
                  <a:path w="1765052" h="1500603">
                    <a:moveTo>
                      <a:pt x="882526" y="0"/>
                    </a:moveTo>
                    <a:lnTo>
                      <a:pt x="1765052" y="1500603"/>
                    </a:lnTo>
                    <a:lnTo>
                      <a:pt x="0" y="1500603"/>
                    </a:lnTo>
                    <a:lnTo>
                      <a:pt x="375894" y="861452"/>
                    </a:lnTo>
                    <a:lnTo>
                      <a:pt x="464514" y="915388"/>
                    </a:lnTo>
                    <a:lnTo>
                      <a:pt x="392059" y="1034436"/>
                    </a:lnTo>
                    <a:lnTo>
                      <a:pt x="748236" y="924919"/>
                    </a:lnTo>
                    <a:lnTo>
                      <a:pt x="681880" y="558240"/>
                    </a:lnTo>
                    <a:lnTo>
                      <a:pt x="609424" y="677289"/>
                    </a:lnTo>
                    <a:lnTo>
                      <a:pt x="517210" y="621166"/>
                    </a:lnTo>
                    <a:close/>
                  </a:path>
                </a:pathLst>
              </a:custGeom>
              <a:solidFill>
                <a:srgbClr val="41B8A5"/>
              </a:solidFill>
              <a:ln w="3175" cap="flat" cmpd="sng" algn="ctr">
                <a:noFill/>
                <a:prstDash val="solid"/>
              </a:ln>
              <a:effectLst/>
            </p:spPr>
            <p:txBody>
              <a:bodyPr anchor="ctr"/>
              <a:lstStyle/>
              <a:p>
                <a:pPr algn="ctr">
                  <a:defRPr/>
                </a:pPr>
                <a:endParaRPr lang="zh-CN" altLang="en-US" sz="2800" kern="0">
                  <a:solidFill>
                    <a:srgbClr val="F8F8F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6" name="TextBox 55"/>
              <p:cNvSpPr txBox="1"/>
              <p:nvPr/>
            </p:nvSpPr>
            <p:spPr>
              <a:xfrm>
                <a:off x="5981415" y="4958700"/>
                <a:ext cx="698965" cy="405082"/>
              </a:xfrm>
              <a:prstGeom prst="rect">
                <a:avLst/>
              </a:prstGeom>
              <a:noFill/>
            </p:spPr>
            <p:txBody>
              <a:bodyPr wrap="none" rtlCol="0">
                <a:spAutoFit/>
              </a:bodyPr>
              <a:lstStyle/>
              <a:p>
                <a:pPr algn="ctr">
                  <a:defRPr/>
                </a:pPr>
                <a:r>
                  <a:rPr lang="zh-CN" altLang="en-US" sz="2800" kern="0" dirty="0">
                    <a:solidFill>
                      <a:schemeClr val="bg1"/>
                    </a:solidFill>
                    <a:latin typeface="微软雅黑" panose="020B0503020204020204" pitchFamily="34" charset="-122"/>
                    <a:ea typeface="微软雅黑" panose="020B0503020204020204" pitchFamily="34" charset="-122"/>
                  </a:rPr>
                  <a:t>标题</a:t>
                </a:r>
              </a:p>
            </p:txBody>
          </p:sp>
        </p:grpSp>
        <p:grpSp>
          <p:nvGrpSpPr>
            <p:cNvPr id="9" name="组合 8"/>
            <p:cNvGrpSpPr/>
            <p:nvPr/>
          </p:nvGrpSpPr>
          <p:grpSpPr>
            <a:xfrm>
              <a:off x="3658544" y="1115743"/>
              <a:ext cx="1604674" cy="1311991"/>
              <a:chOff x="4244067" y="2343574"/>
              <a:chExt cx="1796802" cy="1469072"/>
            </a:xfrm>
          </p:grpSpPr>
          <p:sp>
            <p:nvSpPr>
              <p:cNvPr id="33" name="等腰三角形 6"/>
              <p:cNvSpPr/>
              <p:nvPr/>
            </p:nvSpPr>
            <p:spPr>
              <a:xfrm>
                <a:off x="4244067" y="2343574"/>
                <a:ext cx="1796802" cy="1469072"/>
              </a:xfrm>
              <a:custGeom>
                <a:avLst/>
                <a:gdLst/>
                <a:ahLst/>
                <a:cxnLst/>
                <a:rect l="l" t="t" r="r" b="b"/>
                <a:pathLst>
                  <a:path w="1796802" h="1469072">
                    <a:moveTo>
                      <a:pt x="898401" y="0"/>
                    </a:moveTo>
                    <a:lnTo>
                      <a:pt x="1796802" y="1469072"/>
                    </a:lnTo>
                    <a:lnTo>
                      <a:pt x="1015417" y="1469072"/>
                    </a:lnTo>
                    <a:lnTo>
                      <a:pt x="1015417" y="1372637"/>
                    </a:lnTo>
                    <a:lnTo>
                      <a:pt x="1154781" y="1372637"/>
                    </a:lnTo>
                    <a:lnTo>
                      <a:pt x="876052" y="1125318"/>
                    </a:lnTo>
                    <a:lnTo>
                      <a:pt x="597323" y="1372637"/>
                    </a:lnTo>
                    <a:lnTo>
                      <a:pt x="736688" y="1372637"/>
                    </a:lnTo>
                    <a:lnTo>
                      <a:pt x="736688" y="1469072"/>
                    </a:lnTo>
                    <a:lnTo>
                      <a:pt x="0" y="1469072"/>
                    </a:lnTo>
                    <a:close/>
                  </a:path>
                </a:pathLst>
              </a:custGeom>
              <a:solidFill>
                <a:srgbClr val="41B8A5"/>
              </a:solidFill>
              <a:ln w="3175" cap="flat" cmpd="sng" algn="ctr">
                <a:noFill/>
                <a:prstDash val="solid"/>
              </a:ln>
              <a:effectLst/>
            </p:spPr>
            <p:txBody>
              <a:bodyPr anchor="ctr"/>
              <a:lstStyle/>
              <a:p>
                <a:pPr algn="ctr">
                  <a:defRPr/>
                </a:pPr>
                <a:endParaRPr lang="zh-CN" altLang="en-US" sz="2800" kern="0">
                  <a:solidFill>
                    <a:srgbClr val="F8F8F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4" name="TextBox 58"/>
              <p:cNvSpPr txBox="1"/>
              <p:nvPr/>
            </p:nvSpPr>
            <p:spPr>
              <a:xfrm>
                <a:off x="4785080" y="3047006"/>
                <a:ext cx="698966" cy="405082"/>
              </a:xfrm>
              <a:prstGeom prst="rect">
                <a:avLst/>
              </a:prstGeom>
              <a:noFill/>
            </p:spPr>
            <p:txBody>
              <a:bodyPr wrap="none" rtlCol="0">
                <a:spAutoFit/>
              </a:bodyPr>
              <a:lstStyle/>
              <a:p>
                <a:pPr algn="ctr">
                  <a:defRPr/>
                </a:pPr>
                <a:r>
                  <a:rPr lang="zh-CN" altLang="en-US" sz="2800" kern="0" dirty="0">
                    <a:solidFill>
                      <a:schemeClr val="bg1"/>
                    </a:solidFill>
                    <a:latin typeface="微软雅黑" panose="020B0503020204020204" pitchFamily="34" charset="-122"/>
                    <a:ea typeface="微软雅黑" panose="020B0503020204020204" pitchFamily="34" charset="-122"/>
                  </a:rPr>
                  <a:t>标题</a:t>
                </a:r>
              </a:p>
            </p:txBody>
          </p:sp>
        </p:grpSp>
        <p:grpSp>
          <p:nvGrpSpPr>
            <p:cNvPr id="10" name="组合 9"/>
            <p:cNvGrpSpPr/>
            <p:nvPr/>
          </p:nvGrpSpPr>
          <p:grpSpPr>
            <a:xfrm>
              <a:off x="2690171" y="2727332"/>
              <a:ext cx="1576321" cy="1340149"/>
              <a:chOff x="3275692" y="4004098"/>
              <a:chExt cx="1765052" cy="1500603"/>
            </a:xfrm>
          </p:grpSpPr>
          <p:sp>
            <p:nvSpPr>
              <p:cNvPr id="31" name="等腰三角形 11"/>
              <p:cNvSpPr/>
              <p:nvPr/>
            </p:nvSpPr>
            <p:spPr>
              <a:xfrm>
                <a:off x="3275692" y="4004098"/>
                <a:ext cx="1765052" cy="1500603"/>
              </a:xfrm>
              <a:custGeom>
                <a:avLst/>
                <a:gdLst/>
                <a:ahLst/>
                <a:cxnLst/>
                <a:rect l="l" t="t" r="r" b="b"/>
                <a:pathLst>
                  <a:path w="1765052" h="1500603">
                    <a:moveTo>
                      <a:pt x="882526" y="0"/>
                    </a:moveTo>
                    <a:lnTo>
                      <a:pt x="1236032" y="601083"/>
                    </a:lnTo>
                    <a:lnTo>
                      <a:pt x="1121186" y="667974"/>
                    </a:lnTo>
                    <a:lnTo>
                      <a:pt x="1051045" y="547547"/>
                    </a:lnTo>
                    <a:lnTo>
                      <a:pt x="977616" y="912876"/>
                    </a:lnTo>
                    <a:lnTo>
                      <a:pt x="1331611" y="1029255"/>
                    </a:lnTo>
                    <a:lnTo>
                      <a:pt x="1261469" y="908828"/>
                    </a:lnTo>
                    <a:lnTo>
                      <a:pt x="1377332" y="841344"/>
                    </a:lnTo>
                    <a:lnTo>
                      <a:pt x="1765052" y="1500603"/>
                    </a:lnTo>
                    <a:lnTo>
                      <a:pt x="0" y="1500603"/>
                    </a:lnTo>
                    <a:close/>
                  </a:path>
                </a:pathLst>
              </a:custGeom>
              <a:solidFill>
                <a:srgbClr val="41B8A5"/>
              </a:solidFill>
              <a:ln w="3175" cap="flat" cmpd="sng" algn="ctr">
                <a:noFill/>
                <a:prstDash val="solid"/>
              </a:ln>
              <a:effectLst/>
            </p:spPr>
            <p:txBody>
              <a:bodyPr anchor="ctr"/>
              <a:lstStyle/>
              <a:p>
                <a:pPr algn="ctr">
                  <a:defRPr/>
                </a:pPr>
                <a:endParaRPr lang="zh-CN" altLang="en-US" sz="2800" kern="0">
                  <a:solidFill>
                    <a:srgbClr val="F8F8F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2" name="TextBox 61"/>
              <p:cNvSpPr txBox="1"/>
              <p:nvPr/>
            </p:nvSpPr>
            <p:spPr>
              <a:xfrm>
                <a:off x="3606616" y="4936591"/>
                <a:ext cx="698965" cy="405082"/>
              </a:xfrm>
              <a:prstGeom prst="rect">
                <a:avLst/>
              </a:prstGeom>
              <a:noFill/>
            </p:spPr>
            <p:txBody>
              <a:bodyPr wrap="none" rtlCol="0">
                <a:spAutoFit/>
              </a:bodyPr>
              <a:lstStyle/>
              <a:p>
                <a:pPr algn="ctr">
                  <a:defRPr/>
                </a:pPr>
                <a:r>
                  <a:rPr lang="zh-CN" altLang="en-US" sz="2800" kern="0" dirty="0">
                    <a:solidFill>
                      <a:schemeClr val="bg1"/>
                    </a:solidFill>
                    <a:latin typeface="微软雅黑" panose="020B0503020204020204" pitchFamily="34" charset="-122"/>
                    <a:ea typeface="微软雅黑" panose="020B0503020204020204" pitchFamily="34" charset="-122"/>
                  </a:rPr>
                  <a:t>标题</a:t>
                </a:r>
              </a:p>
            </p:txBody>
          </p:sp>
        </p:grpSp>
        <p:grpSp>
          <p:nvGrpSpPr>
            <p:cNvPr id="13" name="组合 12"/>
            <p:cNvGrpSpPr/>
            <p:nvPr/>
          </p:nvGrpSpPr>
          <p:grpSpPr>
            <a:xfrm>
              <a:off x="5076056" y="1396547"/>
              <a:ext cx="2548069" cy="808260"/>
              <a:chOff x="5740568" y="2797139"/>
              <a:chExt cx="2548069" cy="808260"/>
            </a:xfrm>
          </p:grpSpPr>
          <p:grpSp>
            <p:nvGrpSpPr>
              <p:cNvPr id="26" name="组合 44"/>
              <p:cNvGrpSpPr/>
              <p:nvPr/>
            </p:nvGrpSpPr>
            <p:grpSpPr bwMode="auto">
              <a:xfrm flipH="1">
                <a:off x="6042252" y="3141849"/>
                <a:ext cx="2184400" cy="361768"/>
                <a:chOff x="-362770" y="3102960"/>
                <a:chExt cx="2183514" cy="361768"/>
              </a:xfrm>
            </p:grpSpPr>
            <p:sp>
              <p:nvSpPr>
                <p:cNvPr id="29" name="TextBox 11"/>
                <p:cNvSpPr txBox="1">
                  <a:spLocks noChangeArrowheads="1"/>
                </p:cNvSpPr>
                <p:nvPr/>
              </p:nvSpPr>
              <p:spPr bwMode="auto">
                <a:xfrm>
                  <a:off x="675034" y="3102960"/>
                  <a:ext cx="1145710" cy="361768"/>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400" kern="0" dirty="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1400" kern="0" dirty="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400" kern="0" dirty="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14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11"/>
                <p:cNvSpPr txBox="1">
                  <a:spLocks noChangeArrowheads="1"/>
                </p:cNvSpPr>
                <p:nvPr/>
              </p:nvSpPr>
              <p:spPr bwMode="auto">
                <a:xfrm>
                  <a:off x="-362770" y="3102960"/>
                  <a:ext cx="1145710" cy="361768"/>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400" kern="0" dirty="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1400" kern="0" dirty="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400" kern="0" dirty="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1400" kern="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27" name="TextBox 11"/>
              <p:cNvSpPr txBox="1">
                <a:spLocks noChangeArrowheads="1"/>
              </p:cNvSpPr>
              <p:nvPr/>
            </p:nvSpPr>
            <p:spPr bwMode="auto">
              <a:xfrm flipH="1">
                <a:off x="6028600" y="2797139"/>
                <a:ext cx="1456585" cy="361768"/>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kern="0" dirty="0">
                    <a:solidFill>
                      <a:schemeClr val="bg1">
                        <a:lumMod val="50000"/>
                      </a:schemeClr>
                    </a:solidFill>
                    <a:latin typeface="微软雅黑" panose="020B0503020204020204" pitchFamily="34" charset="-122"/>
                    <a:ea typeface="微软雅黑" panose="020B0503020204020204" pitchFamily="34" charset="-122"/>
                  </a:rPr>
                  <a:t>标题文字</a:t>
                </a:r>
                <a:endParaRPr lang="en-US" altLang="zh-CN" sz="2800" kern="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flipH="1">
                <a:off x="5740568" y="3605399"/>
                <a:ext cx="2548069" cy="0"/>
              </a:xfrm>
              <a:prstGeom prst="line">
                <a:avLst/>
              </a:prstGeom>
              <a:noFill/>
              <a:ln w="12700" cap="flat" cmpd="sng" algn="ctr">
                <a:solidFill>
                  <a:schemeClr val="bg1">
                    <a:lumMod val="50000"/>
                  </a:schemeClr>
                </a:solidFill>
                <a:prstDash val="sysDot"/>
                <a:headEnd type="oval"/>
                <a:tailEnd type="oval"/>
              </a:ln>
              <a:effectLst/>
            </p:spPr>
          </p:cxnSp>
        </p:grpSp>
        <p:grpSp>
          <p:nvGrpSpPr>
            <p:cNvPr id="14" name="组合 13"/>
            <p:cNvGrpSpPr/>
            <p:nvPr/>
          </p:nvGrpSpPr>
          <p:grpSpPr>
            <a:xfrm>
              <a:off x="641496" y="2593236"/>
              <a:ext cx="2639983" cy="794243"/>
              <a:chOff x="821899" y="3802559"/>
              <a:chExt cx="2639983" cy="794243"/>
            </a:xfrm>
          </p:grpSpPr>
          <p:grpSp>
            <p:nvGrpSpPr>
              <p:cNvPr id="21" name="组合 44"/>
              <p:cNvGrpSpPr/>
              <p:nvPr/>
            </p:nvGrpSpPr>
            <p:grpSpPr bwMode="auto">
              <a:xfrm flipH="1">
                <a:off x="821899" y="4133252"/>
                <a:ext cx="2184400" cy="361768"/>
                <a:chOff x="-362770" y="3102960"/>
                <a:chExt cx="2183514" cy="361768"/>
              </a:xfrm>
            </p:grpSpPr>
            <p:sp>
              <p:nvSpPr>
                <p:cNvPr id="24" name="TextBox 11"/>
                <p:cNvSpPr txBox="1">
                  <a:spLocks noChangeArrowheads="1"/>
                </p:cNvSpPr>
                <p:nvPr/>
              </p:nvSpPr>
              <p:spPr bwMode="auto">
                <a:xfrm>
                  <a:off x="675034" y="3102960"/>
                  <a:ext cx="1145710" cy="361768"/>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400" kern="0" dirty="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1400" kern="0" dirty="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400" kern="0" dirty="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14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TextBox 11"/>
                <p:cNvSpPr txBox="1">
                  <a:spLocks noChangeArrowheads="1"/>
                </p:cNvSpPr>
                <p:nvPr/>
              </p:nvSpPr>
              <p:spPr bwMode="auto">
                <a:xfrm>
                  <a:off x="-362770" y="3102960"/>
                  <a:ext cx="1145710" cy="361768"/>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400" kern="0" dirty="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1400" kern="0" dirty="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400" kern="0" dirty="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1400" kern="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22" name="TextBox 11"/>
              <p:cNvSpPr txBox="1">
                <a:spLocks noChangeArrowheads="1"/>
              </p:cNvSpPr>
              <p:nvPr/>
            </p:nvSpPr>
            <p:spPr bwMode="auto">
              <a:xfrm flipH="1">
                <a:off x="844254" y="3802559"/>
                <a:ext cx="1456585" cy="361768"/>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kern="0" dirty="0">
                    <a:solidFill>
                      <a:schemeClr val="bg1">
                        <a:lumMod val="50000"/>
                      </a:schemeClr>
                    </a:solidFill>
                    <a:latin typeface="微软雅黑" panose="020B0503020204020204" pitchFamily="34" charset="-122"/>
                    <a:ea typeface="微软雅黑" panose="020B0503020204020204" pitchFamily="34" charset="-122"/>
                  </a:rPr>
                  <a:t>标题文字</a:t>
                </a:r>
                <a:endParaRPr lang="en-US" altLang="zh-CN" sz="2800" kern="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23" name="直接连接符 22"/>
              <p:cNvCxnSpPr/>
              <p:nvPr/>
            </p:nvCxnSpPr>
            <p:spPr>
              <a:xfrm flipH="1">
                <a:off x="868640" y="4596802"/>
                <a:ext cx="2593242" cy="0"/>
              </a:xfrm>
              <a:prstGeom prst="line">
                <a:avLst/>
              </a:prstGeom>
              <a:noFill/>
              <a:ln w="12700" cap="flat" cmpd="sng" algn="ctr">
                <a:solidFill>
                  <a:schemeClr val="bg1">
                    <a:lumMod val="50000"/>
                  </a:schemeClr>
                </a:solidFill>
                <a:prstDash val="sysDot"/>
                <a:headEnd type="oval"/>
                <a:tailEnd type="oval"/>
              </a:ln>
              <a:effectLst/>
            </p:spPr>
          </p:cxnSp>
        </p:grpSp>
        <p:grpSp>
          <p:nvGrpSpPr>
            <p:cNvPr id="15" name="组合 14"/>
            <p:cNvGrpSpPr/>
            <p:nvPr/>
          </p:nvGrpSpPr>
          <p:grpSpPr>
            <a:xfrm>
              <a:off x="6003847" y="3056061"/>
              <a:ext cx="2572375" cy="784440"/>
              <a:chOff x="5654277" y="2820959"/>
              <a:chExt cx="2572375" cy="784440"/>
            </a:xfrm>
          </p:grpSpPr>
          <p:grpSp>
            <p:nvGrpSpPr>
              <p:cNvPr id="16" name="组合 44"/>
              <p:cNvGrpSpPr/>
              <p:nvPr/>
            </p:nvGrpSpPr>
            <p:grpSpPr bwMode="auto">
              <a:xfrm flipH="1">
                <a:off x="6042252" y="3141849"/>
                <a:ext cx="2184400" cy="361768"/>
                <a:chOff x="-362770" y="3102960"/>
                <a:chExt cx="2183514" cy="361768"/>
              </a:xfrm>
            </p:grpSpPr>
            <p:sp>
              <p:nvSpPr>
                <p:cNvPr id="19" name="TextBox 11"/>
                <p:cNvSpPr txBox="1">
                  <a:spLocks noChangeArrowheads="1"/>
                </p:cNvSpPr>
                <p:nvPr/>
              </p:nvSpPr>
              <p:spPr bwMode="auto">
                <a:xfrm>
                  <a:off x="675034" y="3102960"/>
                  <a:ext cx="1145710" cy="361768"/>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400" kern="0" dirty="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1400" kern="0" dirty="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400" kern="0" dirty="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14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TextBox 11"/>
                <p:cNvSpPr txBox="1">
                  <a:spLocks noChangeArrowheads="1"/>
                </p:cNvSpPr>
                <p:nvPr/>
              </p:nvSpPr>
              <p:spPr bwMode="auto">
                <a:xfrm>
                  <a:off x="-362770" y="3102960"/>
                  <a:ext cx="1145710" cy="361768"/>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400" kern="0" dirty="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1400" kern="0" dirty="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400" kern="0" dirty="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1400" kern="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7" name="TextBox 11"/>
              <p:cNvSpPr txBox="1">
                <a:spLocks noChangeArrowheads="1"/>
              </p:cNvSpPr>
              <p:nvPr/>
            </p:nvSpPr>
            <p:spPr bwMode="auto">
              <a:xfrm flipH="1">
                <a:off x="6014317" y="2820959"/>
                <a:ext cx="1456585" cy="361768"/>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kern="0" dirty="0">
                    <a:solidFill>
                      <a:schemeClr val="bg1">
                        <a:lumMod val="50000"/>
                      </a:schemeClr>
                    </a:solidFill>
                    <a:latin typeface="微软雅黑" panose="020B0503020204020204" pitchFamily="34" charset="-122"/>
                    <a:ea typeface="微软雅黑" panose="020B0503020204020204" pitchFamily="34" charset="-122"/>
                  </a:rPr>
                  <a:t>标题文字</a:t>
                </a:r>
                <a:endParaRPr lang="en-US" altLang="zh-CN" sz="2800" kern="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flipH="1">
                <a:off x="5654277" y="3605399"/>
                <a:ext cx="2548069" cy="0"/>
              </a:xfrm>
              <a:prstGeom prst="line">
                <a:avLst/>
              </a:prstGeom>
              <a:noFill/>
              <a:ln w="12700" cap="flat" cmpd="sng" algn="ctr">
                <a:solidFill>
                  <a:schemeClr val="bg1">
                    <a:lumMod val="50000"/>
                  </a:schemeClr>
                </a:solidFill>
                <a:prstDash val="sysDot"/>
                <a:headEnd type="oval"/>
                <a:tailEnd type="oval"/>
              </a:ln>
              <a:effectLst/>
            </p:spPr>
          </p:cxn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24742"/>
            <a:ext cx="12190413" cy="747711"/>
            <a:chOff x="0" y="628602"/>
            <a:chExt cx="12190413" cy="747711"/>
          </a:xfrm>
        </p:grpSpPr>
        <p:sp>
          <p:nvSpPr>
            <p:cNvPr id="11" name="矩形 10"/>
            <p:cNvSpPr/>
            <p:nvPr/>
          </p:nvSpPr>
          <p:spPr>
            <a:xfrm flipV="1">
              <a:off x="0" y="1330594"/>
              <a:ext cx="12190413" cy="45719"/>
            </a:xfrm>
            <a:prstGeom prst="rect">
              <a:avLst/>
            </a:prstGeom>
            <a:solidFill>
              <a:srgbClr val="4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B8A5"/>
                </a:solidFill>
              </a:endParaRPr>
            </a:p>
          </p:txBody>
        </p:sp>
        <p:sp>
          <p:nvSpPr>
            <p:cNvPr id="12" name="TextBox 8"/>
            <p:cNvSpPr txBox="1">
              <a:spLocks noChangeArrowheads="1"/>
            </p:cNvSpPr>
            <p:nvPr/>
          </p:nvSpPr>
          <p:spPr bwMode="auto">
            <a:xfrm>
              <a:off x="4467544" y="628602"/>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41B8A5"/>
                  </a:solidFill>
                  <a:latin typeface="微软雅黑" panose="020B0503020204020204" pitchFamily="34" charset="-122"/>
                  <a:ea typeface="微软雅黑" panose="020B0503020204020204" pitchFamily="34" charset="-122"/>
                  <a:sym typeface="Arial" panose="020B0604020202020204" pitchFamily="34" charset="0"/>
                </a:rPr>
                <a:t>未来目标规划</a:t>
              </a:r>
            </a:p>
          </p:txBody>
        </p:sp>
      </p:grpSp>
      <p:grpSp>
        <p:nvGrpSpPr>
          <p:cNvPr id="5" name="组合 4"/>
          <p:cNvGrpSpPr/>
          <p:nvPr/>
        </p:nvGrpSpPr>
        <p:grpSpPr>
          <a:xfrm>
            <a:off x="1013136" y="2057400"/>
            <a:ext cx="10221260" cy="3717562"/>
            <a:chOff x="2060183" y="2438219"/>
            <a:chExt cx="8127165" cy="2955923"/>
          </a:xfrm>
        </p:grpSpPr>
        <p:grpSp>
          <p:nvGrpSpPr>
            <p:cNvPr id="6" name="组合 5"/>
            <p:cNvGrpSpPr/>
            <p:nvPr/>
          </p:nvGrpSpPr>
          <p:grpSpPr>
            <a:xfrm>
              <a:off x="4882414" y="2438219"/>
              <a:ext cx="2482703" cy="2955923"/>
              <a:chOff x="1827008" y="2120901"/>
              <a:chExt cx="2298700" cy="2736849"/>
            </a:xfrm>
            <a:solidFill>
              <a:schemeClr val="accent2"/>
            </a:solidFill>
          </p:grpSpPr>
          <p:sp>
            <p:nvSpPr>
              <p:cNvPr id="22" name="矩形 21"/>
              <p:cNvSpPr/>
              <p:nvPr/>
            </p:nvSpPr>
            <p:spPr>
              <a:xfrm>
                <a:off x="1827008" y="2120901"/>
                <a:ext cx="2298700" cy="444500"/>
              </a:xfrm>
              <a:prstGeom prst="rect">
                <a:avLst/>
              </a:prstGeom>
              <a:solidFill>
                <a:srgbClr val="4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ysClr val="windowText" lastClr="000000"/>
                  </a:solidFill>
                </a:endParaRPr>
              </a:p>
            </p:txBody>
          </p:sp>
          <p:sp>
            <p:nvSpPr>
              <p:cNvPr id="23" name="矩形 22"/>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ysClr val="windowText" lastClr="000000"/>
                  </a:solidFill>
                </a:endParaRPr>
              </a:p>
            </p:txBody>
          </p:sp>
        </p:grpSp>
        <p:grpSp>
          <p:nvGrpSpPr>
            <p:cNvPr id="7" name="组合 6"/>
            <p:cNvGrpSpPr/>
            <p:nvPr/>
          </p:nvGrpSpPr>
          <p:grpSpPr>
            <a:xfrm>
              <a:off x="7704645" y="2438219"/>
              <a:ext cx="2482703" cy="2955923"/>
              <a:chOff x="1827008" y="2120901"/>
              <a:chExt cx="2298700" cy="2736849"/>
            </a:xfrm>
            <a:solidFill>
              <a:srgbClr val="A92F2F"/>
            </a:solidFill>
          </p:grpSpPr>
          <p:sp>
            <p:nvSpPr>
              <p:cNvPr id="20" name="矩形 19"/>
              <p:cNvSpPr/>
              <p:nvPr/>
            </p:nvSpPr>
            <p:spPr>
              <a:xfrm>
                <a:off x="1827008" y="2120901"/>
                <a:ext cx="2298700" cy="444500"/>
              </a:xfrm>
              <a:prstGeom prst="rect">
                <a:avLst/>
              </a:prstGeom>
              <a:solidFill>
                <a:srgbClr val="4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1" name="矩形 20"/>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grpSp>
          <p:nvGrpSpPr>
            <p:cNvPr id="9" name="组合 8"/>
            <p:cNvGrpSpPr/>
            <p:nvPr/>
          </p:nvGrpSpPr>
          <p:grpSpPr>
            <a:xfrm>
              <a:off x="2060183" y="2438219"/>
              <a:ext cx="2482703" cy="2955923"/>
              <a:chOff x="1827008" y="2120901"/>
              <a:chExt cx="2298700" cy="2736849"/>
            </a:xfrm>
            <a:solidFill>
              <a:srgbClr val="A92F2F"/>
            </a:solidFill>
          </p:grpSpPr>
          <p:sp>
            <p:nvSpPr>
              <p:cNvPr id="18" name="矩形 17"/>
              <p:cNvSpPr/>
              <p:nvPr/>
            </p:nvSpPr>
            <p:spPr>
              <a:xfrm>
                <a:off x="1827008" y="2120901"/>
                <a:ext cx="2298700" cy="444500"/>
              </a:xfrm>
              <a:prstGeom prst="rect">
                <a:avLst/>
              </a:prstGeom>
              <a:solidFill>
                <a:srgbClr val="4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19" name="矩形 18"/>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10" name="文本框 29"/>
            <p:cNvSpPr txBox="1"/>
            <p:nvPr/>
          </p:nvSpPr>
          <p:spPr>
            <a:xfrm>
              <a:off x="2466963" y="2465898"/>
              <a:ext cx="1669143" cy="416025"/>
            </a:xfrm>
            <a:prstGeom prst="rect">
              <a:avLst/>
            </a:prstGeom>
            <a:noFill/>
          </p:spPr>
          <p:txBody>
            <a:bodyPr wrap="square" rtlCol="0">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项目一</a:t>
              </a:r>
            </a:p>
          </p:txBody>
        </p:sp>
        <p:sp>
          <p:nvSpPr>
            <p:cNvPr id="13" name="文本框 30"/>
            <p:cNvSpPr txBox="1"/>
            <p:nvPr/>
          </p:nvSpPr>
          <p:spPr>
            <a:xfrm>
              <a:off x="8111425" y="2465898"/>
              <a:ext cx="1669143" cy="416025"/>
            </a:xfrm>
            <a:prstGeom prst="rect">
              <a:avLst/>
            </a:prstGeom>
            <a:noFill/>
          </p:spPr>
          <p:txBody>
            <a:bodyPr wrap="square" rtlCol="0">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项目三</a:t>
              </a:r>
            </a:p>
          </p:txBody>
        </p:sp>
        <p:sp>
          <p:nvSpPr>
            <p:cNvPr id="14" name="文本框 31"/>
            <p:cNvSpPr txBox="1"/>
            <p:nvPr/>
          </p:nvSpPr>
          <p:spPr>
            <a:xfrm>
              <a:off x="5289194" y="2465898"/>
              <a:ext cx="1669143" cy="416025"/>
            </a:xfrm>
            <a:prstGeom prst="rect">
              <a:avLst/>
            </a:prstGeom>
            <a:noFill/>
          </p:spPr>
          <p:txBody>
            <a:bodyPr wrap="square" rtlCol="0">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项目二</a:t>
              </a:r>
            </a:p>
          </p:txBody>
        </p:sp>
        <p:sp>
          <p:nvSpPr>
            <p:cNvPr id="15" name="文本框 33"/>
            <p:cNvSpPr txBox="1"/>
            <p:nvPr/>
          </p:nvSpPr>
          <p:spPr>
            <a:xfrm>
              <a:off x="2466962" y="3336587"/>
              <a:ext cx="1669143" cy="1541739"/>
            </a:xfrm>
            <a:prstGeom prst="rect">
              <a:avLst/>
            </a:prstGeom>
            <a:noFill/>
          </p:spPr>
          <p:txBody>
            <a:bodyPr wrap="square" rtlCol="0">
              <a:spAutoFit/>
            </a:bodyPr>
            <a:lstStyle/>
            <a:p>
              <a:pPr algn="just"/>
              <a:r>
                <a:rPr lang="zh-CN" altLang="en-US" sz="2000" dirty="0">
                  <a:solidFill>
                    <a:schemeClr val="bg1">
                      <a:lumMod val="50000"/>
                    </a:schemeClr>
                  </a:solidFill>
                  <a:latin typeface="微软雅黑" panose="020B0503020204020204" pitchFamily="34" charset="-122"/>
                  <a:ea typeface="微软雅黑" panose="020B0503020204020204" pitchFamily="34" charset="-122"/>
                </a:rPr>
                <a:t>在这里添加你的文字，图片也可以，记得加满哦。在这里添加你的文字，图片也可以，记得加满哦。</a:t>
              </a:r>
            </a:p>
          </p:txBody>
        </p:sp>
        <p:sp>
          <p:nvSpPr>
            <p:cNvPr id="16" name="文本框 34"/>
            <p:cNvSpPr txBox="1"/>
            <p:nvPr/>
          </p:nvSpPr>
          <p:spPr>
            <a:xfrm>
              <a:off x="5295736" y="3336587"/>
              <a:ext cx="1669143" cy="1541739"/>
            </a:xfrm>
            <a:prstGeom prst="rect">
              <a:avLst/>
            </a:prstGeom>
            <a:noFill/>
          </p:spPr>
          <p:txBody>
            <a:bodyPr wrap="square" rtlCol="0">
              <a:spAutoFit/>
            </a:bodyPr>
            <a:lstStyle/>
            <a:p>
              <a:pPr algn="just"/>
              <a:r>
                <a:rPr lang="zh-CN" altLang="en-US" sz="2000" dirty="0">
                  <a:solidFill>
                    <a:schemeClr val="bg1">
                      <a:lumMod val="50000"/>
                    </a:schemeClr>
                  </a:solidFill>
                  <a:latin typeface="微软雅黑" panose="020B0503020204020204" pitchFamily="34" charset="-122"/>
                  <a:ea typeface="微软雅黑" panose="020B0503020204020204" pitchFamily="34" charset="-122"/>
                </a:rPr>
                <a:t>在这里添加你的文字，图片也可以，记得加满哦。在这里添加你的文字，图片也可以，记得加满哦。</a:t>
              </a:r>
            </a:p>
          </p:txBody>
        </p:sp>
        <p:sp>
          <p:nvSpPr>
            <p:cNvPr id="17" name="文本框 16"/>
            <p:cNvSpPr txBox="1"/>
            <p:nvPr/>
          </p:nvSpPr>
          <p:spPr>
            <a:xfrm>
              <a:off x="8124510" y="3336587"/>
              <a:ext cx="1669143" cy="1541739"/>
            </a:xfrm>
            <a:prstGeom prst="rect">
              <a:avLst/>
            </a:prstGeom>
            <a:noFill/>
          </p:spPr>
          <p:txBody>
            <a:bodyPr wrap="square" rtlCol="0">
              <a:spAutoFit/>
            </a:bodyPr>
            <a:lstStyle/>
            <a:p>
              <a:pPr algn="just"/>
              <a:r>
                <a:rPr lang="zh-CN" altLang="en-US" sz="2000" dirty="0">
                  <a:solidFill>
                    <a:schemeClr val="bg1">
                      <a:lumMod val="50000"/>
                    </a:schemeClr>
                  </a:solidFill>
                  <a:latin typeface="微软雅黑" panose="020B0503020204020204" pitchFamily="34" charset="-122"/>
                  <a:ea typeface="微软雅黑" panose="020B0503020204020204" pitchFamily="34" charset="-122"/>
                </a:rPr>
                <a:t>在这里添加你的文字，图片也可以，记得加满哦。在这里添加你的文字，图片也可以，记得加满哦。</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3" name="矩形 259"/>
          <p:cNvSpPr>
            <a:spLocks noChangeArrowheads="1"/>
          </p:cNvSpPr>
          <p:nvPr/>
        </p:nvSpPr>
        <p:spPr bwMode="auto">
          <a:xfrm>
            <a:off x="1960336" y="2984850"/>
            <a:ext cx="826316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spcBef>
                <a:spcPct val="20000"/>
              </a:spcBef>
            </a:pPr>
            <a:r>
              <a:rPr lang="zh-CN" altLang="en-US" sz="4800" dirty="0">
                <a:solidFill>
                  <a:srgbClr val="41B8A5"/>
                </a:solidFill>
                <a:latin typeface="微软雅黑" panose="020B0503020204020204" pitchFamily="34" charset="-122"/>
                <a:ea typeface="微软雅黑" panose="020B0503020204020204" pitchFamily="34" charset="-122"/>
                <a:sym typeface="Calibri" panose="020F0502020204030204" pitchFamily="34" charset="0"/>
              </a:rPr>
              <a:t>谢谢</a:t>
            </a:r>
            <a:r>
              <a:rPr lang="zh-CN" altLang="en-US" sz="4800" b="1" dirty="0">
                <a:solidFill>
                  <a:srgbClr val="41B8A5"/>
                </a:solidFill>
                <a:latin typeface="微软雅黑" panose="020B0503020204020204" pitchFamily="34" charset="-122"/>
                <a:ea typeface="微软雅黑" panose="020B0503020204020204" pitchFamily="34" charset="-122"/>
                <a:sym typeface="Calibri" panose="020F0502020204030204" pitchFamily="34" charset="0"/>
              </a:rPr>
              <a:t>您的观看</a:t>
            </a:r>
            <a:r>
              <a:rPr lang="en-US" altLang="zh-CN" sz="2800" dirty="0">
                <a:solidFill>
                  <a:srgbClr val="41B8A5"/>
                </a:solidFill>
                <a:latin typeface="微软雅黑" panose="020B0503020204020204" pitchFamily="34" charset="-122"/>
                <a:sym typeface="Calibri" panose="020F0502020204030204" pitchFamily="34" charset="0"/>
              </a:rPr>
              <a:t>POWERPOINT</a:t>
            </a:r>
            <a:endParaRPr lang="zh-CN" altLang="en-US" sz="4400" dirty="0">
              <a:solidFill>
                <a:srgbClr val="41B8A5"/>
              </a:solidFill>
              <a:ea typeface="微软雅黑" panose="020B0503020204020204" pitchFamily="34" charset="-122"/>
              <a:sym typeface="Calibri" panose="020F0502020204030204" pitchFamily="34" charset="0"/>
            </a:endParaRPr>
          </a:p>
        </p:txBody>
      </p:sp>
      <p:sp>
        <p:nvSpPr>
          <p:cNvPr id="15" name="矩形 259"/>
          <p:cNvSpPr>
            <a:spLocks noChangeArrowheads="1"/>
          </p:cNvSpPr>
          <p:nvPr/>
        </p:nvSpPr>
        <p:spPr bwMode="auto">
          <a:xfrm>
            <a:off x="3112407" y="3751697"/>
            <a:ext cx="60696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spcBef>
                <a:spcPct val="20000"/>
              </a:spcBef>
            </a:pPr>
            <a:r>
              <a:rPr lang="en-US" altLang="zh-CN" sz="600" dirty="0">
                <a:solidFill>
                  <a:srgbClr val="41B8A5"/>
                </a:solidFill>
                <a:latin typeface="微软雅黑" panose="020B0503020204020204" pitchFamily="34" charset="-122"/>
                <a:sym typeface="Calibri" panose="020F050202020403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a:t>
            </a:r>
            <a:r>
              <a:rPr lang="en-US" altLang="zh-CN" sz="600" dirty="0" err="1">
                <a:solidFill>
                  <a:srgbClr val="41B8A5"/>
                </a:solidFill>
                <a:latin typeface="微软雅黑" panose="020B0503020204020204" pitchFamily="34" charset="-122"/>
                <a:sym typeface="Calibri" panose="020F0502020204030204" pitchFamily="34" charset="0"/>
              </a:rPr>
              <a:t>coPlease</a:t>
            </a:r>
            <a:r>
              <a:rPr lang="en-US" altLang="zh-CN" sz="600" dirty="0">
                <a:solidFill>
                  <a:srgbClr val="41B8A5"/>
                </a:solidFill>
                <a:latin typeface="微软雅黑" panose="020B0503020204020204" pitchFamily="34" charset="-122"/>
                <a:sym typeface="Calibri" panose="020F0502020204030204" pitchFamily="34" charset="0"/>
              </a:rPr>
              <a:t> replace text, click add relevant headline, modify the text content, also can copy your content to this directly. Please replace text, click add relevant </a:t>
            </a:r>
            <a:r>
              <a:rPr lang="en-US" altLang="zh-CN" sz="600" dirty="0" err="1">
                <a:solidFill>
                  <a:srgbClr val="41B8A5"/>
                </a:solidFill>
                <a:latin typeface="微软雅黑" panose="020B0503020204020204" pitchFamily="34" charset="-122"/>
                <a:sym typeface="Calibri" panose="020F0502020204030204" pitchFamily="34" charset="0"/>
              </a:rPr>
              <a:t>headli</a:t>
            </a:r>
            <a:endParaRPr lang="zh-CN" altLang="en-US" sz="600" dirty="0">
              <a:solidFill>
                <a:srgbClr val="41B8A5"/>
              </a:solidFill>
              <a:ea typeface="微软雅黑" panose="020B0503020204020204" pitchFamily="34" charset="-122"/>
              <a:sym typeface="Calibri" panose="020F0502020204030204" pitchFamily="34" charset="0"/>
            </a:endParaRPr>
          </a:p>
        </p:txBody>
      </p:sp>
      <p:sp>
        <p:nvSpPr>
          <p:cNvPr id="16" name="_16"/>
          <p:cNvSpPr txBox="1">
            <a:spLocks noChangeArrowheads="1"/>
          </p:cNvSpPr>
          <p:nvPr/>
        </p:nvSpPr>
        <p:spPr bwMode="auto">
          <a:xfrm>
            <a:off x="3604137" y="603380"/>
            <a:ext cx="4973864" cy="23141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11500" b="0" dirty="0">
                <a:solidFill>
                  <a:srgbClr val="41B8A5"/>
                </a:solidFill>
                <a:latin typeface="Candara" panose="020E0502030303020204" pitchFamily="34" charset="0"/>
                <a:ea typeface="张海山锐线体简" panose="02000000000000000000" pitchFamily="2" charset="-122"/>
              </a:rPr>
              <a:t>202X</a:t>
            </a:r>
            <a:endParaRPr lang="zh-CN" altLang="zh-CN" sz="11500" b="0" dirty="0">
              <a:solidFill>
                <a:srgbClr val="41B8A5"/>
              </a:solidFill>
              <a:latin typeface="Candara" panose="020E0502030303020204" pitchFamily="34" charset="0"/>
              <a:ea typeface="张海山锐线体简" panose="02000000000000000000" pitchFamily="2" charset="-122"/>
            </a:endParaRPr>
          </a:p>
        </p:txBody>
      </p:sp>
      <p:grpSp>
        <p:nvGrpSpPr>
          <p:cNvPr id="17" name="组合 16"/>
          <p:cNvGrpSpPr/>
          <p:nvPr/>
        </p:nvGrpSpPr>
        <p:grpSpPr>
          <a:xfrm>
            <a:off x="3112407" y="2778805"/>
            <a:ext cx="5959022" cy="1442131"/>
            <a:chOff x="2802618" y="3136900"/>
            <a:chExt cx="6578600" cy="1018073"/>
          </a:xfrm>
        </p:grpSpPr>
        <p:cxnSp>
          <p:nvCxnSpPr>
            <p:cNvPr id="18" name="直接连接符 17"/>
            <p:cNvCxnSpPr/>
            <p:nvPr/>
          </p:nvCxnSpPr>
          <p:spPr>
            <a:xfrm>
              <a:off x="2802618" y="3136900"/>
              <a:ext cx="6578600" cy="0"/>
            </a:xfrm>
            <a:prstGeom prst="line">
              <a:avLst/>
            </a:prstGeom>
            <a:ln>
              <a:solidFill>
                <a:srgbClr val="41B8A5"/>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2802618" y="4154973"/>
              <a:ext cx="6578600" cy="0"/>
            </a:xfrm>
            <a:prstGeom prst="line">
              <a:avLst/>
            </a:prstGeom>
            <a:ln>
              <a:solidFill>
                <a:srgbClr val="41B8A5"/>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inVertical)">
                                      <p:cBhvr>
                                        <p:cTn id="11" dur="500"/>
                                        <p:tgtEl>
                                          <p:spTgt spid="17"/>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3"/>
                                        </p:tgtEl>
                                        <p:attrNameLst>
                                          <p:attrName>ppt_y</p:attrName>
                                        </p:attrNameLst>
                                      </p:cBhvr>
                                      <p:tavLst>
                                        <p:tav tm="0">
                                          <p:val>
                                            <p:strVal val="#ppt_y"/>
                                          </p:val>
                                        </p:tav>
                                        <p:tav tm="100000">
                                          <p:val>
                                            <p:strVal val="#ppt_y"/>
                                          </p:val>
                                        </p:tav>
                                      </p:tavLst>
                                    </p:anim>
                                    <p:anim calcmode="lin" valueType="num">
                                      <p:cBhvr>
                                        <p:cTn id="23"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3"/>
                                        </p:tgtEl>
                                      </p:cBhvr>
                                    </p:animEffect>
                                  </p:childTnLst>
                                </p:cTn>
                              </p:par>
                            </p:childTnLst>
                          </p:cTn>
                        </p:par>
                        <p:par>
                          <p:cTn id="26" fill="hold">
                            <p:stCondLst>
                              <p:cond delay="2750"/>
                            </p:stCondLst>
                            <p:childTnLst>
                              <p:par>
                                <p:cTn id="27" presetID="26" presetClass="emph" presetSubtype="0" fill="hold" grpId="1" nodeType="afterEffect">
                                  <p:stCondLst>
                                    <p:cond delay="0"/>
                                  </p:stCondLst>
                                  <p:iterate type="lt">
                                    <p:tmAbs val="0"/>
                                  </p:iterate>
                                  <p:childTnLst>
                                    <p:animEffect transition="out" filter="fade">
                                      <p:cBhvr>
                                        <p:cTn id="28" dur="500" tmFilter="0, 0; .2, .5; .8, .5; 1, 0"/>
                                        <p:tgtEl>
                                          <p:spTgt spid="13"/>
                                        </p:tgtEl>
                                      </p:cBhvr>
                                    </p:animEffect>
                                    <p:animScale>
                                      <p:cBhvr>
                                        <p:cTn id="29" dur="250" autoRev="1" fill="hold"/>
                                        <p:tgtEl>
                                          <p:spTgt spid="13"/>
                                        </p:tgtEl>
                                      </p:cBhvr>
                                      <p:by x="105000" y="105000"/>
                                    </p:animScale>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12" name="组合 11"/>
          <p:cNvGrpSpPr/>
          <p:nvPr/>
        </p:nvGrpSpPr>
        <p:grpSpPr>
          <a:xfrm>
            <a:off x="3607393" y="2128917"/>
            <a:ext cx="4999578" cy="850900"/>
            <a:chOff x="2093588" y="954504"/>
            <a:chExt cx="8263164" cy="1442131"/>
          </a:xfrm>
        </p:grpSpPr>
        <p:sp>
          <p:nvSpPr>
            <p:cNvPr id="13" name="矩形 259"/>
            <p:cNvSpPr>
              <a:spLocks noChangeArrowheads="1"/>
            </p:cNvSpPr>
            <p:nvPr/>
          </p:nvSpPr>
          <p:spPr bwMode="auto">
            <a:xfrm>
              <a:off x="2093588" y="1139025"/>
              <a:ext cx="8263164" cy="104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spcBef>
                  <a:spcPct val="20000"/>
                </a:spcBef>
              </a:pPr>
              <a:r>
                <a:rPr lang="zh-CN" altLang="en-US" sz="4000" b="1" spc="600" dirty="0">
                  <a:solidFill>
                    <a:srgbClr val="41B8A5"/>
                  </a:solidFill>
                  <a:ea typeface="微软雅黑" panose="020B0503020204020204" pitchFamily="34" charset="-122"/>
                  <a:sym typeface="Calibri" panose="020F0502020204030204" pitchFamily="34" charset="0"/>
                </a:rPr>
                <a:t>第一部分</a:t>
              </a:r>
            </a:p>
          </p:txBody>
        </p:sp>
        <p:grpSp>
          <p:nvGrpSpPr>
            <p:cNvPr id="14" name="组合 13"/>
            <p:cNvGrpSpPr/>
            <p:nvPr/>
          </p:nvGrpSpPr>
          <p:grpSpPr>
            <a:xfrm>
              <a:off x="3245659" y="954504"/>
              <a:ext cx="5959022" cy="1442131"/>
              <a:chOff x="2802618" y="3136900"/>
              <a:chExt cx="6578600" cy="1018073"/>
            </a:xfrm>
          </p:grpSpPr>
          <p:cxnSp>
            <p:nvCxnSpPr>
              <p:cNvPr id="15" name="直接连接符 14"/>
              <p:cNvCxnSpPr/>
              <p:nvPr/>
            </p:nvCxnSpPr>
            <p:spPr>
              <a:xfrm>
                <a:off x="2802618" y="3136900"/>
                <a:ext cx="6578600" cy="0"/>
              </a:xfrm>
              <a:prstGeom prst="line">
                <a:avLst/>
              </a:prstGeom>
              <a:ln>
                <a:solidFill>
                  <a:srgbClr val="41B8A5"/>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802618" y="4154973"/>
                <a:ext cx="6578600" cy="0"/>
              </a:xfrm>
              <a:prstGeom prst="line">
                <a:avLst/>
              </a:prstGeom>
              <a:ln>
                <a:solidFill>
                  <a:srgbClr val="41B8A5"/>
                </a:solidFill>
              </a:ln>
            </p:spPr>
            <p:style>
              <a:lnRef idx="1">
                <a:schemeClr val="accent1"/>
              </a:lnRef>
              <a:fillRef idx="0">
                <a:schemeClr val="accent1"/>
              </a:fillRef>
              <a:effectRef idx="0">
                <a:schemeClr val="accent1"/>
              </a:effectRef>
              <a:fontRef idx="minor">
                <a:schemeClr val="tx1"/>
              </a:fontRef>
            </p:style>
          </p:cxnSp>
        </p:grpSp>
      </p:grpSp>
      <p:grpSp>
        <p:nvGrpSpPr>
          <p:cNvPr id="18" name="组合 17"/>
          <p:cNvGrpSpPr/>
          <p:nvPr/>
        </p:nvGrpSpPr>
        <p:grpSpPr>
          <a:xfrm>
            <a:off x="4149140" y="3252064"/>
            <a:ext cx="3916084" cy="1283429"/>
            <a:chOff x="5226374" y="2503043"/>
            <a:chExt cx="3916084" cy="1283429"/>
          </a:xfrm>
        </p:grpSpPr>
        <p:sp>
          <p:nvSpPr>
            <p:cNvPr id="19" name="矩形 18"/>
            <p:cNvSpPr/>
            <p:nvPr/>
          </p:nvSpPr>
          <p:spPr>
            <a:xfrm>
              <a:off x="5235445" y="2503043"/>
              <a:ext cx="3877985" cy="830997"/>
            </a:xfrm>
            <a:prstGeom prst="rect">
              <a:avLst/>
            </a:prstGeom>
          </p:spPr>
          <p:txBody>
            <a:bodyPr wrap="none">
              <a:spAutoFit/>
            </a:bodyPr>
            <a:lstStyle/>
            <a:p>
              <a:r>
                <a:rPr kumimoji="1" lang="zh-CN" altLang="en-US" sz="4800" dirty="0">
                  <a:solidFill>
                    <a:srgbClr val="41B8A5"/>
                  </a:solidFill>
                  <a:latin typeface="微软雅黑" panose="020B0503020204020204" pitchFamily="34" charset="-122"/>
                  <a:ea typeface="微软雅黑" panose="020B0503020204020204" pitchFamily="34" charset="-122"/>
                </a:rPr>
                <a:t>个人信息简介</a:t>
              </a:r>
            </a:p>
          </p:txBody>
        </p:sp>
        <p:sp>
          <p:nvSpPr>
            <p:cNvPr id="20" name="矩形 19"/>
            <p:cNvSpPr/>
            <p:nvPr/>
          </p:nvSpPr>
          <p:spPr>
            <a:xfrm>
              <a:off x="5226374" y="3334040"/>
              <a:ext cx="3916084" cy="452432"/>
            </a:xfrm>
            <a:prstGeom prst="rect">
              <a:avLst/>
            </a:prstGeom>
          </p:spPr>
          <p:txBody>
            <a:bodyPr wrap="square">
              <a:spAutoFit/>
            </a:bodyPr>
            <a:lstStyle/>
            <a:p>
              <a:pPr>
                <a:lnSpc>
                  <a:spcPct val="130000"/>
                </a:lnSpc>
              </a:pPr>
              <a:r>
                <a:rPr lang="zh-CN" altLang="en-US" sz="900" dirty="0">
                  <a:solidFill>
                    <a:schemeClr val="bg1">
                      <a:lumMod val="65000"/>
                    </a:schemeClr>
                  </a:solidFill>
                  <a:latin typeface="微软雅黑" panose="020B0503020204020204" pitchFamily="34" charset="-122"/>
                  <a:ea typeface="微软雅黑" panose="020B0503020204020204" pitchFamily="34" charset="-122"/>
                </a:rPr>
                <a:t>点击此处添加文本内容，如关键词、部分简单介绍等。点击此处添加文本内容，如关键词、部分简单介绍等。点击此处添加关键词、部分简单介绍</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24742"/>
            <a:ext cx="12190413" cy="747711"/>
            <a:chOff x="0" y="628602"/>
            <a:chExt cx="12190413" cy="747711"/>
          </a:xfrm>
        </p:grpSpPr>
        <p:sp>
          <p:nvSpPr>
            <p:cNvPr id="11" name="矩形 10"/>
            <p:cNvSpPr/>
            <p:nvPr/>
          </p:nvSpPr>
          <p:spPr>
            <a:xfrm flipV="1">
              <a:off x="0" y="1330594"/>
              <a:ext cx="12190413" cy="45719"/>
            </a:xfrm>
            <a:prstGeom prst="rect">
              <a:avLst/>
            </a:prstGeom>
            <a:solidFill>
              <a:srgbClr val="4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B8A5"/>
                </a:solidFill>
              </a:endParaRPr>
            </a:p>
          </p:txBody>
        </p:sp>
        <p:sp>
          <p:nvSpPr>
            <p:cNvPr id="12" name="TextBox 8"/>
            <p:cNvSpPr txBox="1">
              <a:spLocks noChangeArrowheads="1"/>
            </p:cNvSpPr>
            <p:nvPr/>
          </p:nvSpPr>
          <p:spPr bwMode="auto">
            <a:xfrm>
              <a:off x="4467544" y="628602"/>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41B8A5"/>
                  </a:solidFill>
                  <a:latin typeface="微软雅黑" panose="020B0503020204020204" pitchFamily="34" charset="-122"/>
                  <a:ea typeface="微软雅黑" panose="020B0503020204020204" pitchFamily="34" charset="-122"/>
                  <a:sym typeface="Arial" panose="020B0604020202020204" pitchFamily="34" charset="0"/>
                </a:rPr>
                <a:t>个人信息简介</a:t>
              </a:r>
            </a:p>
          </p:txBody>
        </p:sp>
      </p:grpSp>
      <p:grpSp>
        <p:nvGrpSpPr>
          <p:cNvPr id="22" name="Grupo 50"/>
          <p:cNvGrpSpPr/>
          <p:nvPr/>
        </p:nvGrpSpPr>
        <p:grpSpPr>
          <a:xfrm>
            <a:off x="7114248" y="2310428"/>
            <a:ext cx="411189" cy="3460406"/>
            <a:chOff x="6699198" y="2172693"/>
            <a:chExt cx="411189" cy="3460406"/>
          </a:xfrm>
          <a:solidFill>
            <a:srgbClr val="41B8A5"/>
          </a:solidFill>
        </p:grpSpPr>
        <p:sp>
          <p:nvSpPr>
            <p:cNvPr id="23" name="AutoShape 26"/>
            <p:cNvSpPr/>
            <p:nvPr/>
          </p:nvSpPr>
          <p:spPr bwMode="auto">
            <a:xfrm>
              <a:off x="6699966" y="2172693"/>
              <a:ext cx="159096" cy="319729"/>
            </a:xfrm>
            <a:custGeom>
              <a:avLst/>
              <a:gdLst>
                <a:gd name="T0" fmla="*/ 164320 w 21600"/>
                <a:gd name="T1" fmla="*/ 330226 h 21600"/>
                <a:gd name="T2" fmla="*/ 164320 w 21600"/>
                <a:gd name="T3" fmla="*/ 330226 h 21600"/>
                <a:gd name="T4" fmla="*/ 164320 w 21600"/>
                <a:gd name="T5" fmla="*/ 330226 h 21600"/>
                <a:gd name="T6" fmla="*/ 164320 w 21600"/>
                <a:gd name="T7" fmla="*/ 33022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50" y="4050"/>
                  </a:moveTo>
                  <a:lnTo>
                    <a:pt x="1350" y="4050"/>
                  </a:lnTo>
                  <a:lnTo>
                    <a:pt x="1350" y="17550"/>
                  </a:lnTo>
                  <a:lnTo>
                    <a:pt x="20250" y="17550"/>
                  </a:lnTo>
                  <a:cubicBezTo>
                    <a:pt x="20250" y="17550"/>
                    <a:pt x="20250" y="4050"/>
                    <a:pt x="20250" y="4050"/>
                  </a:cubicBezTo>
                  <a:close/>
                  <a:moveTo>
                    <a:pt x="14175" y="2025"/>
                  </a:moveTo>
                  <a:lnTo>
                    <a:pt x="7425" y="2025"/>
                  </a:lnTo>
                  <a:cubicBezTo>
                    <a:pt x="7052" y="2025"/>
                    <a:pt x="6750" y="2176"/>
                    <a:pt x="6750" y="2363"/>
                  </a:cubicBezTo>
                  <a:cubicBezTo>
                    <a:pt x="6750" y="2549"/>
                    <a:pt x="7052" y="2700"/>
                    <a:pt x="7425" y="2700"/>
                  </a:cubicBezTo>
                  <a:lnTo>
                    <a:pt x="14175" y="2700"/>
                  </a:lnTo>
                  <a:cubicBezTo>
                    <a:pt x="14547" y="2700"/>
                    <a:pt x="14850" y="2549"/>
                    <a:pt x="14850" y="2363"/>
                  </a:cubicBezTo>
                  <a:cubicBezTo>
                    <a:pt x="14850" y="2176"/>
                    <a:pt x="14547" y="2025"/>
                    <a:pt x="14175" y="2025"/>
                  </a:cubicBezTo>
                  <a:close/>
                  <a:moveTo>
                    <a:pt x="11475" y="20250"/>
                  </a:moveTo>
                  <a:cubicBezTo>
                    <a:pt x="12593" y="20250"/>
                    <a:pt x="13500" y="19797"/>
                    <a:pt x="13500" y="19237"/>
                  </a:cubicBezTo>
                  <a:cubicBezTo>
                    <a:pt x="13500" y="18678"/>
                    <a:pt x="12593" y="18225"/>
                    <a:pt x="11475" y="18225"/>
                  </a:cubicBezTo>
                  <a:cubicBezTo>
                    <a:pt x="10357" y="18225"/>
                    <a:pt x="9450" y="18678"/>
                    <a:pt x="9450" y="19237"/>
                  </a:cubicBezTo>
                  <a:cubicBezTo>
                    <a:pt x="9450" y="19797"/>
                    <a:pt x="10357" y="20250"/>
                    <a:pt x="11475" y="20250"/>
                  </a:cubicBezTo>
                  <a:close/>
                  <a:moveTo>
                    <a:pt x="18900" y="21600"/>
                  </a:moveTo>
                  <a:lnTo>
                    <a:pt x="2700" y="21600"/>
                  </a:lnTo>
                  <a:cubicBezTo>
                    <a:pt x="1209" y="21600"/>
                    <a:pt x="0" y="20996"/>
                    <a:pt x="0" y="20250"/>
                  </a:cubicBezTo>
                  <a:lnTo>
                    <a:pt x="0" y="1350"/>
                  </a:lnTo>
                  <a:cubicBezTo>
                    <a:pt x="0" y="604"/>
                    <a:pt x="1209" y="0"/>
                    <a:pt x="2700" y="0"/>
                  </a:cubicBezTo>
                  <a:lnTo>
                    <a:pt x="18900" y="0"/>
                  </a:lnTo>
                  <a:cubicBezTo>
                    <a:pt x="20391" y="0"/>
                    <a:pt x="21600" y="604"/>
                    <a:pt x="21600" y="1350"/>
                  </a:cubicBezTo>
                  <a:lnTo>
                    <a:pt x="21600" y="20250"/>
                  </a:lnTo>
                  <a:cubicBezTo>
                    <a:pt x="21600" y="20996"/>
                    <a:pt x="20391" y="21600"/>
                    <a:pt x="18900" y="21600"/>
                  </a:cubicBezTo>
                  <a:close/>
                </a:path>
              </a:pathLst>
            </a:custGeom>
            <a:grpFill/>
            <a:ln>
              <a:noFill/>
            </a:ln>
            <a:effectLst/>
          </p:spPr>
          <p:txBody>
            <a:bodyPr lIns="0" tIns="0" rIns="0" bIns="0" anchor="ctr"/>
            <a:lstStyle/>
            <a:p>
              <a:endParaRPr lang="es-ES" sz="1400">
                <a:solidFill>
                  <a:schemeClr val="bg1">
                    <a:lumMod val="50000"/>
                  </a:schemeClr>
                </a:solidFill>
                <a:latin typeface="Bebas Neue" panose="020B0606020202050201" pitchFamily="34" charset="0"/>
              </a:endParaRPr>
            </a:p>
          </p:txBody>
        </p:sp>
        <p:sp>
          <p:nvSpPr>
            <p:cNvPr id="24" name="AutoShape 6"/>
            <p:cNvSpPr/>
            <p:nvPr/>
          </p:nvSpPr>
          <p:spPr bwMode="auto">
            <a:xfrm>
              <a:off x="6709189" y="2786559"/>
              <a:ext cx="299746" cy="320497"/>
            </a:xfrm>
            <a:custGeom>
              <a:avLst/>
              <a:gdLst>
                <a:gd name="T0" fmla="*/ 309589 w 21600"/>
                <a:gd name="T1" fmla="*/ 331019 h 21600"/>
                <a:gd name="T2" fmla="*/ 309589 w 21600"/>
                <a:gd name="T3" fmla="*/ 331019 h 21600"/>
                <a:gd name="T4" fmla="*/ 309589 w 21600"/>
                <a:gd name="T5" fmla="*/ 331019 h 21600"/>
                <a:gd name="T6" fmla="*/ 309589 w 21600"/>
                <a:gd name="T7" fmla="*/ 3310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5040" y="0"/>
                  </a:moveTo>
                  <a:cubicBezTo>
                    <a:pt x="4643" y="0"/>
                    <a:pt x="4320" y="302"/>
                    <a:pt x="4320" y="675"/>
                  </a:cubicBezTo>
                  <a:lnTo>
                    <a:pt x="4320" y="3375"/>
                  </a:lnTo>
                  <a:cubicBezTo>
                    <a:pt x="4320" y="3748"/>
                    <a:pt x="4643" y="4050"/>
                    <a:pt x="5040" y="4050"/>
                  </a:cubicBezTo>
                  <a:lnTo>
                    <a:pt x="6480" y="4050"/>
                  </a:lnTo>
                  <a:cubicBezTo>
                    <a:pt x="6877" y="4050"/>
                    <a:pt x="7200" y="3748"/>
                    <a:pt x="7200" y="3375"/>
                  </a:cubicBezTo>
                  <a:lnTo>
                    <a:pt x="7200" y="675"/>
                  </a:lnTo>
                  <a:cubicBezTo>
                    <a:pt x="7200" y="302"/>
                    <a:pt x="6877" y="0"/>
                    <a:pt x="6480" y="0"/>
                  </a:cubicBezTo>
                  <a:lnTo>
                    <a:pt x="5040" y="0"/>
                  </a:lnTo>
                  <a:close/>
                  <a:moveTo>
                    <a:pt x="15120" y="0"/>
                  </a:moveTo>
                  <a:cubicBezTo>
                    <a:pt x="14723" y="0"/>
                    <a:pt x="14400" y="302"/>
                    <a:pt x="14400" y="675"/>
                  </a:cubicBezTo>
                  <a:lnTo>
                    <a:pt x="14400" y="3375"/>
                  </a:lnTo>
                  <a:cubicBezTo>
                    <a:pt x="14400" y="3748"/>
                    <a:pt x="14723" y="4050"/>
                    <a:pt x="15120" y="4050"/>
                  </a:cubicBezTo>
                  <a:lnTo>
                    <a:pt x="16560" y="4050"/>
                  </a:lnTo>
                  <a:cubicBezTo>
                    <a:pt x="16957" y="4050"/>
                    <a:pt x="17280" y="3748"/>
                    <a:pt x="17280" y="3375"/>
                  </a:cubicBezTo>
                  <a:lnTo>
                    <a:pt x="17280" y="675"/>
                  </a:lnTo>
                  <a:cubicBezTo>
                    <a:pt x="17280" y="302"/>
                    <a:pt x="16957" y="0"/>
                    <a:pt x="16560" y="0"/>
                  </a:cubicBezTo>
                  <a:lnTo>
                    <a:pt x="15120" y="0"/>
                  </a:lnTo>
                  <a:close/>
                  <a:moveTo>
                    <a:pt x="2160" y="2025"/>
                  </a:moveTo>
                  <a:cubicBezTo>
                    <a:pt x="725" y="2025"/>
                    <a:pt x="0" y="2700"/>
                    <a:pt x="0" y="4050"/>
                  </a:cubicBezTo>
                  <a:lnTo>
                    <a:pt x="0" y="19575"/>
                  </a:lnTo>
                  <a:cubicBezTo>
                    <a:pt x="0" y="20925"/>
                    <a:pt x="720" y="21600"/>
                    <a:pt x="2160" y="21600"/>
                  </a:cubicBezTo>
                  <a:lnTo>
                    <a:pt x="19440" y="21600"/>
                  </a:lnTo>
                  <a:cubicBezTo>
                    <a:pt x="20880" y="21600"/>
                    <a:pt x="21600" y="20925"/>
                    <a:pt x="21600" y="19575"/>
                  </a:cubicBezTo>
                  <a:cubicBezTo>
                    <a:pt x="21600" y="19575"/>
                    <a:pt x="21600" y="4050"/>
                    <a:pt x="21600" y="4050"/>
                  </a:cubicBezTo>
                  <a:cubicBezTo>
                    <a:pt x="21600" y="2700"/>
                    <a:pt x="20879" y="2025"/>
                    <a:pt x="19398" y="2025"/>
                  </a:cubicBezTo>
                  <a:lnTo>
                    <a:pt x="18720" y="2025"/>
                  </a:lnTo>
                  <a:lnTo>
                    <a:pt x="18720" y="4050"/>
                  </a:lnTo>
                  <a:cubicBezTo>
                    <a:pt x="18720" y="4796"/>
                    <a:pt x="18074" y="5400"/>
                    <a:pt x="17280" y="5400"/>
                  </a:cubicBezTo>
                  <a:lnTo>
                    <a:pt x="14400" y="5400"/>
                  </a:lnTo>
                  <a:cubicBezTo>
                    <a:pt x="13606" y="5400"/>
                    <a:pt x="12960" y="4796"/>
                    <a:pt x="12960" y="4050"/>
                  </a:cubicBezTo>
                  <a:lnTo>
                    <a:pt x="12960" y="2025"/>
                  </a:lnTo>
                  <a:lnTo>
                    <a:pt x="8640" y="2025"/>
                  </a:lnTo>
                  <a:lnTo>
                    <a:pt x="8640" y="4050"/>
                  </a:lnTo>
                  <a:cubicBezTo>
                    <a:pt x="8640" y="4796"/>
                    <a:pt x="7994" y="5400"/>
                    <a:pt x="7200" y="5400"/>
                  </a:cubicBezTo>
                  <a:lnTo>
                    <a:pt x="4320" y="5400"/>
                  </a:lnTo>
                  <a:cubicBezTo>
                    <a:pt x="3526" y="5400"/>
                    <a:pt x="2880" y="4796"/>
                    <a:pt x="2880" y="4050"/>
                  </a:cubicBezTo>
                  <a:lnTo>
                    <a:pt x="2880" y="2025"/>
                  </a:lnTo>
                  <a:lnTo>
                    <a:pt x="2160" y="2025"/>
                  </a:lnTo>
                  <a:close/>
                  <a:moveTo>
                    <a:pt x="1440" y="6750"/>
                  </a:moveTo>
                  <a:lnTo>
                    <a:pt x="20160" y="6750"/>
                  </a:lnTo>
                  <a:cubicBezTo>
                    <a:pt x="20160" y="6750"/>
                    <a:pt x="20160" y="20250"/>
                    <a:pt x="20160" y="20250"/>
                  </a:cubicBezTo>
                  <a:lnTo>
                    <a:pt x="1440" y="20250"/>
                  </a:lnTo>
                  <a:lnTo>
                    <a:pt x="1440" y="6750"/>
                  </a:lnTo>
                  <a:close/>
                  <a:moveTo>
                    <a:pt x="2880" y="8100"/>
                  </a:moveTo>
                  <a:lnTo>
                    <a:pt x="2880" y="10800"/>
                  </a:lnTo>
                  <a:lnTo>
                    <a:pt x="5760" y="10800"/>
                  </a:lnTo>
                  <a:cubicBezTo>
                    <a:pt x="5760" y="10800"/>
                    <a:pt x="5760" y="8100"/>
                    <a:pt x="5760" y="8100"/>
                  </a:cubicBezTo>
                  <a:lnTo>
                    <a:pt x="2880" y="8100"/>
                  </a:lnTo>
                  <a:close/>
                  <a:moveTo>
                    <a:pt x="7200" y="8100"/>
                  </a:moveTo>
                  <a:cubicBezTo>
                    <a:pt x="7200" y="8100"/>
                    <a:pt x="7200" y="10800"/>
                    <a:pt x="7200" y="10800"/>
                  </a:cubicBezTo>
                  <a:lnTo>
                    <a:pt x="10080" y="10800"/>
                  </a:lnTo>
                  <a:lnTo>
                    <a:pt x="10080" y="8100"/>
                  </a:lnTo>
                  <a:lnTo>
                    <a:pt x="7200" y="8100"/>
                  </a:lnTo>
                  <a:close/>
                  <a:moveTo>
                    <a:pt x="11520" y="8100"/>
                  </a:moveTo>
                  <a:lnTo>
                    <a:pt x="11520" y="10800"/>
                  </a:lnTo>
                  <a:lnTo>
                    <a:pt x="14400" y="10800"/>
                  </a:lnTo>
                  <a:cubicBezTo>
                    <a:pt x="14400" y="10800"/>
                    <a:pt x="14400" y="8100"/>
                    <a:pt x="14400" y="8100"/>
                  </a:cubicBezTo>
                  <a:lnTo>
                    <a:pt x="11520" y="8100"/>
                  </a:lnTo>
                  <a:close/>
                  <a:moveTo>
                    <a:pt x="15840" y="8100"/>
                  </a:moveTo>
                  <a:cubicBezTo>
                    <a:pt x="15840" y="8100"/>
                    <a:pt x="15840" y="10800"/>
                    <a:pt x="15840" y="10800"/>
                  </a:cubicBezTo>
                  <a:lnTo>
                    <a:pt x="18720" y="10800"/>
                  </a:lnTo>
                  <a:lnTo>
                    <a:pt x="18720" y="8100"/>
                  </a:lnTo>
                  <a:lnTo>
                    <a:pt x="15840" y="8100"/>
                  </a:lnTo>
                  <a:close/>
                  <a:moveTo>
                    <a:pt x="2880" y="12150"/>
                  </a:moveTo>
                  <a:lnTo>
                    <a:pt x="2880" y="14850"/>
                  </a:lnTo>
                  <a:lnTo>
                    <a:pt x="5760" y="14850"/>
                  </a:lnTo>
                  <a:cubicBezTo>
                    <a:pt x="5760" y="14850"/>
                    <a:pt x="5760" y="12150"/>
                    <a:pt x="5760" y="12150"/>
                  </a:cubicBezTo>
                  <a:lnTo>
                    <a:pt x="2880" y="12150"/>
                  </a:lnTo>
                  <a:close/>
                  <a:moveTo>
                    <a:pt x="7200" y="12150"/>
                  </a:moveTo>
                  <a:cubicBezTo>
                    <a:pt x="7200" y="12150"/>
                    <a:pt x="7200" y="14850"/>
                    <a:pt x="7200" y="14850"/>
                  </a:cubicBezTo>
                  <a:lnTo>
                    <a:pt x="10080" y="14850"/>
                  </a:lnTo>
                  <a:lnTo>
                    <a:pt x="10080" y="12150"/>
                  </a:lnTo>
                  <a:lnTo>
                    <a:pt x="7200" y="12150"/>
                  </a:lnTo>
                  <a:close/>
                  <a:moveTo>
                    <a:pt x="11520" y="12150"/>
                  </a:moveTo>
                  <a:lnTo>
                    <a:pt x="11520" y="14850"/>
                  </a:lnTo>
                  <a:lnTo>
                    <a:pt x="14400" y="14850"/>
                  </a:lnTo>
                  <a:cubicBezTo>
                    <a:pt x="14400" y="14850"/>
                    <a:pt x="14400" y="12150"/>
                    <a:pt x="14400" y="12150"/>
                  </a:cubicBezTo>
                  <a:lnTo>
                    <a:pt x="11520" y="12150"/>
                  </a:lnTo>
                  <a:close/>
                  <a:moveTo>
                    <a:pt x="15840" y="12150"/>
                  </a:moveTo>
                  <a:cubicBezTo>
                    <a:pt x="15840" y="12150"/>
                    <a:pt x="15840" y="14850"/>
                    <a:pt x="15840" y="14850"/>
                  </a:cubicBezTo>
                  <a:lnTo>
                    <a:pt x="18720" y="14850"/>
                  </a:lnTo>
                  <a:lnTo>
                    <a:pt x="18720" y="12150"/>
                  </a:lnTo>
                  <a:lnTo>
                    <a:pt x="15840" y="12150"/>
                  </a:lnTo>
                  <a:close/>
                  <a:moveTo>
                    <a:pt x="2880" y="16200"/>
                  </a:moveTo>
                  <a:lnTo>
                    <a:pt x="2880" y="18900"/>
                  </a:lnTo>
                  <a:lnTo>
                    <a:pt x="5760" y="18900"/>
                  </a:lnTo>
                  <a:cubicBezTo>
                    <a:pt x="5760" y="18900"/>
                    <a:pt x="5760" y="16200"/>
                    <a:pt x="5760" y="16200"/>
                  </a:cubicBezTo>
                  <a:lnTo>
                    <a:pt x="2880" y="16200"/>
                  </a:lnTo>
                  <a:close/>
                  <a:moveTo>
                    <a:pt x="7200" y="16200"/>
                  </a:moveTo>
                  <a:cubicBezTo>
                    <a:pt x="7200" y="16200"/>
                    <a:pt x="7200" y="18900"/>
                    <a:pt x="7200" y="18900"/>
                  </a:cubicBezTo>
                  <a:lnTo>
                    <a:pt x="10080" y="18900"/>
                  </a:lnTo>
                  <a:lnTo>
                    <a:pt x="10080" y="16200"/>
                  </a:lnTo>
                  <a:lnTo>
                    <a:pt x="7200" y="16200"/>
                  </a:lnTo>
                  <a:close/>
                  <a:moveTo>
                    <a:pt x="11520" y="16200"/>
                  </a:moveTo>
                  <a:lnTo>
                    <a:pt x="11520" y="18900"/>
                  </a:lnTo>
                  <a:lnTo>
                    <a:pt x="14400" y="18900"/>
                  </a:lnTo>
                  <a:cubicBezTo>
                    <a:pt x="14400" y="18900"/>
                    <a:pt x="14400" y="16200"/>
                    <a:pt x="14400" y="16200"/>
                  </a:cubicBezTo>
                  <a:lnTo>
                    <a:pt x="11520" y="16200"/>
                  </a:lnTo>
                  <a:close/>
                  <a:moveTo>
                    <a:pt x="15840" y="16200"/>
                  </a:moveTo>
                  <a:lnTo>
                    <a:pt x="15840" y="18900"/>
                  </a:lnTo>
                  <a:cubicBezTo>
                    <a:pt x="15840" y="18900"/>
                    <a:pt x="18720" y="18900"/>
                    <a:pt x="18720" y="18900"/>
                  </a:cubicBezTo>
                  <a:lnTo>
                    <a:pt x="18720" y="16200"/>
                  </a:lnTo>
                  <a:lnTo>
                    <a:pt x="15840" y="16200"/>
                  </a:lnTo>
                  <a:close/>
                </a:path>
              </a:pathLst>
            </a:custGeom>
            <a:grpFill/>
            <a:ln>
              <a:noFill/>
            </a:ln>
            <a:effectLst/>
          </p:spPr>
          <p:txBody>
            <a:bodyPr lIns="0" tIns="0" rIns="0" bIns="0" anchor="ctr"/>
            <a:lstStyle/>
            <a:p>
              <a:endParaRPr lang="es-ES" sz="1400">
                <a:solidFill>
                  <a:schemeClr val="bg1">
                    <a:lumMod val="50000"/>
                  </a:schemeClr>
                </a:solidFill>
                <a:latin typeface="Bebas Neue" panose="020B0606020202050201" pitchFamily="34" charset="0"/>
              </a:endParaRPr>
            </a:p>
          </p:txBody>
        </p:sp>
        <p:sp>
          <p:nvSpPr>
            <p:cNvPr id="25" name="AutoShape 21"/>
            <p:cNvSpPr/>
            <p:nvPr/>
          </p:nvSpPr>
          <p:spPr bwMode="auto">
            <a:xfrm>
              <a:off x="6699198" y="3442785"/>
              <a:ext cx="319729" cy="319728"/>
            </a:xfrm>
            <a:custGeom>
              <a:avLst/>
              <a:gdLst>
                <a:gd name="T0" fmla="*/ 330228 w 21600"/>
                <a:gd name="T1" fmla="*/ 330226 h 21600"/>
                <a:gd name="T2" fmla="*/ 330228 w 21600"/>
                <a:gd name="T3" fmla="*/ 330226 h 21600"/>
                <a:gd name="T4" fmla="*/ 330228 w 21600"/>
                <a:gd name="T5" fmla="*/ 330226 h 21600"/>
                <a:gd name="T6" fmla="*/ 330228 w 21600"/>
                <a:gd name="T7" fmla="*/ 33022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50" y="0"/>
                  </a:moveTo>
                  <a:lnTo>
                    <a:pt x="1350" y="20250"/>
                  </a:lnTo>
                  <a:lnTo>
                    <a:pt x="21600" y="20250"/>
                  </a:lnTo>
                  <a:lnTo>
                    <a:pt x="21600" y="19575"/>
                  </a:lnTo>
                  <a:cubicBezTo>
                    <a:pt x="21600" y="19575"/>
                    <a:pt x="18225" y="19575"/>
                    <a:pt x="18225" y="19575"/>
                  </a:cubicBezTo>
                  <a:lnTo>
                    <a:pt x="18225" y="16200"/>
                  </a:lnTo>
                  <a:lnTo>
                    <a:pt x="21600" y="16200"/>
                  </a:lnTo>
                  <a:lnTo>
                    <a:pt x="21600" y="15525"/>
                  </a:lnTo>
                  <a:lnTo>
                    <a:pt x="18225" y="15525"/>
                  </a:lnTo>
                  <a:lnTo>
                    <a:pt x="18225" y="12150"/>
                  </a:lnTo>
                  <a:lnTo>
                    <a:pt x="21600" y="12150"/>
                  </a:lnTo>
                  <a:lnTo>
                    <a:pt x="21600" y="11475"/>
                  </a:lnTo>
                  <a:lnTo>
                    <a:pt x="18225" y="11475"/>
                  </a:lnTo>
                  <a:lnTo>
                    <a:pt x="18225" y="8100"/>
                  </a:lnTo>
                  <a:lnTo>
                    <a:pt x="21600" y="8100"/>
                  </a:lnTo>
                  <a:lnTo>
                    <a:pt x="21600" y="7425"/>
                  </a:lnTo>
                  <a:lnTo>
                    <a:pt x="18225" y="7425"/>
                  </a:lnTo>
                  <a:lnTo>
                    <a:pt x="18225" y="6750"/>
                  </a:lnTo>
                  <a:lnTo>
                    <a:pt x="19575" y="5400"/>
                  </a:lnTo>
                  <a:lnTo>
                    <a:pt x="19575" y="4050"/>
                  </a:lnTo>
                  <a:lnTo>
                    <a:pt x="21600" y="4050"/>
                  </a:lnTo>
                  <a:lnTo>
                    <a:pt x="21600" y="3375"/>
                  </a:lnTo>
                  <a:lnTo>
                    <a:pt x="18225" y="3375"/>
                  </a:lnTo>
                  <a:lnTo>
                    <a:pt x="18225" y="0"/>
                  </a:lnTo>
                  <a:lnTo>
                    <a:pt x="17550" y="0"/>
                  </a:lnTo>
                  <a:lnTo>
                    <a:pt x="17550" y="3375"/>
                  </a:lnTo>
                  <a:lnTo>
                    <a:pt x="14175" y="3375"/>
                  </a:lnTo>
                  <a:lnTo>
                    <a:pt x="14175" y="0"/>
                  </a:lnTo>
                  <a:lnTo>
                    <a:pt x="13500" y="0"/>
                  </a:lnTo>
                  <a:lnTo>
                    <a:pt x="13500" y="3375"/>
                  </a:lnTo>
                  <a:lnTo>
                    <a:pt x="10125" y="3375"/>
                  </a:lnTo>
                  <a:lnTo>
                    <a:pt x="10125" y="0"/>
                  </a:lnTo>
                  <a:lnTo>
                    <a:pt x="9450" y="0"/>
                  </a:lnTo>
                  <a:lnTo>
                    <a:pt x="9450" y="3375"/>
                  </a:lnTo>
                  <a:lnTo>
                    <a:pt x="6075" y="3375"/>
                  </a:lnTo>
                  <a:lnTo>
                    <a:pt x="6075" y="0"/>
                  </a:lnTo>
                  <a:lnTo>
                    <a:pt x="5400" y="0"/>
                  </a:lnTo>
                  <a:lnTo>
                    <a:pt x="5400" y="3375"/>
                  </a:lnTo>
                  <a:lnTo>
                    <a:pt x="2025" y="3375"/>
                  </a:lnTo>
                  <a:lnTo>
                    <a:pt x="2025" y="0"/>
                  </a:lnTo>
                  <a:lnTo>
                    <a:pt x="1350" y="0"/>
                  </a:lnTo>
                  <a:close/>
                  <a:moveTo>
                    <a:pt x="0" y="3375"/>
                  </a:moveTo>
                  <a:cubicBezTo>
                    <a:pt x="0" y="3375"/>
                    <a:pt x="0" y="4050"/>
                    <a:pt x="0" y="4050"/>
                  </a:cubicBezTo>
                  <a:lnTo>
                    <a:pt x="675" y="4050"/>
                  </a:lnTo>
                  <a:lnTo>
                    <a:pt x="675" y="3375"/>
                  </a:lnTo>
                  <a:lnTo>
                    <a:pt x="0" y="3375"/>
                  </a:lnTo>
                  <a:close/>
                  <a:moveTo>
                    <a:pt x="2025" y="4050"/>
                  </a:moveTo>
                  <a:lnTo>
                    <a:pt x="5400" y="4050"/>
                  </a:lnTo>
                  <a:cubicBezTo>
                    <a:pt x="5400" y="4050"/>
                    <a:pt x="5400" y="7425"/>
                    <a:pt x="5400" y="7425"/>
                  </a:cubicBezTo>
                  <a:lnTo>
                    <a:pt x="2025" y="7425"/>
                  </a:lnTo>
                  <a:lnTo>
                    <a:pt x="2025" y="4050"/>
                  </a:lnTo>
                  <a:close/>
                  <a:moveTo>
                    <a:pt x="6075" y="4050"/>
                  </a:moveTo>
                  <a:lnTo>
                    <a:pt x="9450" y="4050"/>
                  </a:lnTo>
                  <a:lnTo>
                    <a:pt x="9450" y="7425"/>
                  </a:lnTo>
                  <a:lnTo>
                    <a:pt x="6075" y="7425"/>
                  </a:lnTo>
                  <a:cubicBezTo>
                    <a:pt x="6075" y="7425"/>
                    <a:pt x="6075" y="4050"/>
                    <a:pt x="6075" y="4050"/>
                  </a:cubicBezTo>
                  <a:close/>
                  <a:moveTo>
                    <a:pt x="10125" y="4050"/>
                  </a:moveTo>
                  <a:lnTo>
                    <a:pt x="13500" y="4050"/>
                  </a:lnTo>
                  <a:lnTo>
                    <a:pt x="13500" y="7425"/>
                  </a:lnTo>
                  <a:lnTo>
                    <a:pt x="10125" y="7425"/>
                  </a:lnTo>
                  <a:cubicBezTo>
                    <a:pt x="10125" y="7425"/>
                    <a:pt x="10125" y="4050"/>
                    <a:pt x="10125" y="4050"/>
                  </a:cubicBezTo>
                  <a:close/>
                  <a:moveTo>
                    <a:pt x="14175" y="4050"/>
                  </a:moveTo>
                  <a:lnTo>
                    <a:pt x="17550" y="4050"/>
                  </a:lnTo>
                  <a:lnTo>
                    <a:pt x="17550" y="4725"/>
                  </a:lnTo>
                  <a:cubicBezTo>
                    <a:pt x="17064" y="5211"/>
                    <a:pt x="16200" y="6075"/>
                    <a:pt x="14850" y="7425"/>
                  </a:cubicBezTo>
                  <a:lnTo>
                    <a:pt x="14175" y="7425"/>
                  </a:lnTo>
                  <a:lnTo>
                    <a:pt x="14175" y="4050"/>
                  </a:lnTo>
                  <a:close/>
                  <a:moveTo>
                    <a:pt x="0" y="7425"/>
                  </a:moveTo>
                  <a:cubicBezTo>
                    <a:pt x="0" y="7425"/>
                    <a:pt x="0" y="8100"/>
                    <a:pt x="0" y="8100"/>
                  </a:cubicBezTo>
                  <a:lnTo>
                    <a:pt x="675" y="8100"/>
                  </a:lnTo>
                  <a:lnTo>
                    <a:pt x="675" y="7425"/>
                  </a:lnTo>
                  <a:lnTo>
                    <a:pt x="0" y="7425"/>
                  </a:lnTo>
                  <a:close/>
                  <a:moveTo>
                    <a:pt x="2025" y="8100"/>
                  </a:moveTo>
                  <a:lnTo>
                    <a:pt x="5400" y="8100"/>
                  </a:lnTo>
                  <a:lnTo>
                    <a:pt x="5400" y="11475"/>
                  </a:lnTo>
                  <a:cubicBezTo>
                    <a:pt x="5400" y="11475"/>
                    <a:pt x="2025" y="11475"/>
                    <a:pt x="2025" y="11475"/>
                  </a:cubicBezTo>
                  <a:lnTo>
                    <a:pt x="2025" y="8100"/>
                  </a:lnTo>
                  <a:close/>
                  <a:moveTo>
                    <a:pt x="6075" y="8100"/>
                  </a:moveTo>
                  <a:lnTo>
                    <a:pt x="9450" y="8100"/>
                  </a:lnTo>
                  <a:lnTo>
                    <a:pt x="9450" y="10800"/>
                  </a:lnTo>
                  <a:lnTo>
                    <a:pt x="7425" y="10800"/>
                  </a:lnTo>
                  <a:lnTo>
                    <a:pt x="6750" y="11475"/>
                  </a:lnTo>
                  <a:lnTo>
                    <a:pt x="6075" y="11475"/>
                  </a:lnTo>
                  <a:lnTo>
                    <a:pt x="6075" y="8100"/>
                  </a:lnTo>
                  <a:close/>
                  <a:moveTo>
                    <a:pt x="10125" y="8100"/>
                  </a:moveTo>
                  <a:lnTo>
                    <a:pt x="13500" y="8100"/>
                  </a:lnTo>
                  <a:lnTo>
                    <a:pt x="13500" y="8775"/>
                  </a:lnTo>
                  <a:cubicBezTo>
                    <a:pt x="12649" y="9626"/>
                    <a:pt x="11475" y="10800"/>
                    <a:pt x="11475" y="10800"/>
                  </a:cubicBezTo>
                  <a:lnTo>
                    <a:pt x="10125" y="10800"/>
                  </a:lnTo>
                  <a:lnTo>
                    <a:pt x="10125" y="8100"/>
                  </a:lnTo>
                  <a:close/>
                  <a:moveTo>
                    <a:pt x="16875" y="8100"/>
                  </a:moveTo>
                  <a:lnTo>
                    <a:pt x="17550" y="8100"/>
                  </a:lnTo>
                  <a:cubicBezTo>
                    <a:pt x="17550" y="8100"/>
                    <a:pt x="17550" y="11475"/>
                    <a:pt x="17550" y="11475"/>
                  </a:cubicBezTo>
                  <a:lnTo>
                    <a:pt x="14175" y="11475"/>
                  </a:lnTo>
                  <a:lnTo>
                    <a:pt x="14175" y="10800"/>
                  </a:lnTo>
                  <a:lnTo>
                    <a:pt x="16875" y="8100"/>
                  </a:lnTo>
                  <a:close/>
                  <a:moveTo>
                    <a:pt x="0" y="11475"/>
                  </a:moveTo>
                  <a:cubicBezTo>
                    <a:pt x="0" y="11475"/>
                    <a:pt x="0" y="12150"/>
                    <a:pt x="0" y="12150"/>
                  </a:cubicBezTo>
                  <a:lnTo>
                    <a:pt x="675" y="12150"/>
                  </a:lnTo>
                  <a:lnTo>
                    <a:pt x="675" y="11475"/>
                  </a:lnTo>
                  <a:lnTo>
                    <a:pt x="0" y="11475"/>
                  </a:lnTo>
                  <a:close/>
                  <a:moveTo>
                    <a:pt x="2025" y="12150"/>
                  </a:moveTo>
                  <a:lnTo>
                    <a:pt x="5400" y="12150"/>
                  </a:lnTo>
                  <a:lnTo>
                    <a:pt x="5400" y="12825"/>
                  </a:lnTo>
                  <a:lnTo>
                    <a:pt x="2700" y="15525"/>
                  </a:lnTo>
                  <a:lnTo>
                    <a:pt x="2025" y="15525"/>
                  </a:lnTo>
                  <a:lnTo>
                    <a:pt x="2025" y="12150"/>
                  </a:lnTo>
                  <a:close/>
                  <a:moveTo>
                    <a:pt x="12825" y="12150"/>
                  </a:moveTo>
                  <a:lnTo>
                    <a:pt x="13500" y="12150"/>
                  </a:lnTo>
                  <a:cubicBezTo>
                    <a:pt x="13500" y="12150"/>
                    <a:pt x="13500" y="15525"/>
                    <a:pt x="13500" y="15525"/>
                  </a:cubicBezTo>
                  <a:lnTo>
                    <a:pt x="10125" y="15525"/>
                  </a:lnTo>
                  <a:lnTo>
                    <a:pt x="10125" y="12825"/>
                  </a:lnTo>
                  <a:lnTo>
                    <a:pt x="12150" y="12825"/>
                  </a:lnTo>
                  <a:lnTo>
                    <a:pt x="12825" y="12150"/>
                  </a:lnTo>
                  <a:close/>
                  <a:moveTo>
                    <a:pt x="14175" y="12150"/>
                  </a:moveTo>
                  <a:lnTo>
                    <a:pt x="17550" y="12150"/>
                  </a:lnTo>
                  <a:cubicBezTo>
                    <a:pt x="17550" y="12150"/>
                    <a:pt x="17550" y="15525"/>
                    <a:pt x="17550" y="15525"/>
                  </a:cubicBezTo>
                  <a:lnTo>
                    <a:pt x="14175" y="15525"/>
                  </a:lnTo>
                  <a:lnTo>
                    <a:pt x="14175" y="12150"/>
                  </a:lnTo>
                  <a:close/>
                  <a:moveTo>
                    <a:pt x="8100" y="12825"/>
                  </a:moveTo>
                  <a:lnTo>
                    <a:pt x="9450" y="12825"/>
                  </a:lnTo>
                  <a:lnTo>
                    <a:pt x="9450" y="15525"/>
                  </a:lnTo>
                  <a:lnTo>
                    <a:pt x="6075" y="15525"/>
                  </a:lnTo>
                  <a:lnTo>
                    <a:pt x="6075" y="14850"/>
                  </a:lnTo>
                  <a:lnTo>
                    <a:pt x="8100" y="12825"/>
                  </a:lnTo>
                  <a:close/>
                  <a:moveTo>
                    <a:pt x="0" y="15525"/>
                  </a:moveTo>
                  <a:cubicBezTo>
                    <a:pt x="0" y="15525"/>
                    <a:pt x="0" y="16200"/>
                    <a:pt x="0" y="16200"/>
                  </a:cubicBezTo>
                  <a:lnTo>
                    <a:pt x="675" y="16200"/>
                  </a:lnTo>
                  <a:lnTo>
                    <a:pt x="675" y="15525"/>
                  </a:lnTo>
                  <a:lnTo>
                    <a:pt x="0" y="15525"/>
                  </a:lnTo>
                  <a:close/>
                  <a:moveTo>
                    <a:pt x="4725" y="16200"/>
                  </a:moveTo>
                  <a:lnTo>
                    <a:pt x="5400" y="16200"/>
                  </a:lnTo>
                  <a:cubicBezTo>
                    <a:pt x="5400" y="16200"/>
                    <a:pt x="5400" y="19575"/>
                    <a:pt x="5400" y="19575"/>
                  </a:cubicBezTo>
                  <a:lnTo>
                    <a:pt x="2025" y="19575"/>
                  </a:lnTo>
                  <a:lnTo>
                    <a:pt x="2025" y="18900"/>
                  </a:lnTo>
                  <a:lnTo>
                    <a:pt x="4725" y="16200"/>
                  </a:lnTo>
                  <a:close/>
                  <a:moveTo>
                    <a:pt x="6075" y="16200"/>
                  </a:moveTo>
                  <a:lnTo>
                    <a:pt x="9450" y="16200"/>
                  </a:lnTo>
                  <a:cubicBezTo>
                    <a:pt x="9450" y="16200"/>
                    <a:pt x="9450" y="19575"/>
                    <a:pt x="9450" y="19575"/>
                  </a:cubicBezTo>
                  <a:lnTo>
                    <a:pt x="6075" y="19575"/>
                  </a:lnTo>
                  <a:lnTo>
                    <a:pt x="6075" y="16200"/>
                  </a:lnTo>
                  <a:close/>
                  <a:moveTo>
                    <a:pt x="10125" y="16200"/>
                  </a:moveTo>
                  <a:lnTo>
                    <a:pt x="13500" y="16200"/>
                  </a:lnTo>
                  <a:cubicBezTo>
                    <a:pt x="13500" y="16200"/>
                    <a:pt x="13500" y="19575"/>
                    <a:pt x="13500" y="19575"/>
                  </a:cubicBezTo>
                  <a:lnTo>
                    <a:pt x="10125" y="19575"/>
                  </a:lnTo>
                  <a:lnTo>
                    <a:pt x="10125" y="16200"/>
                  </a:lnTo>
                  <a:close/>
                  <a:moveTo>
                    <a:pt x="14175" y="16200"/>
                  </a:moveTo>
                  <a:lnTo>
                    <a:pt x="17550" y="16200"/>
                  </a:lnTo>
                  <a:cubicBezTo>
                    <a:pt x="17550" y="16200"/>
                    <a:pt x="17550" y="19575"/>
                    <a:pt x="17550" y="19575"/>
                  </a:cubicBezTo>
                  <a:lnTo>
                    <a:pt x="14175" y="19575"/>
                  </a:lnTo>
                  <a:lnTo>
                    <a:pt x="14175" y="16200"/>
                  </a:lnTo>
                  <a:close/>
                  <a:moveTo>
                    <a:pt x="5400" y="20925"/>
                  </a:moveTo>
                  <a:lnTo>
                    <a:pt x="5400" y="21600"/>
                  </a:lnTo>
                  <a:lnTo>
                    <a:pt x="6075" y="21600"/>
                  </a:lnTo>
                  <a:cubicBezTo>
                    <a:pt x="6075" y="21600"/>
                    <a:pt x="6075" y="20925"/>
                    <a:pt x="6075" y="20925"/>
                  </a:cubicBezTo>
                  <a:lnTo>
                    <a:pt x="5400" y="20925"/>
                  </a:lnTo>
                  <a:close/>
                  <a:moveTo>
                    <a:pt x="9450" y="20925"/>
                  </a:moveTo>
                  <a:lnTo>
                    <a:pt x="9450" y="21600"/>
                  </a:lnTo>
                  <a:lnTo>
                    <a:pt x="10125" y="21600"/>
                  </a:lnTo>
                  <a:cubicBezTo>
                    <a:pt x="10125" y="21600"/>
                    <a:pt x="10125" y="20925"/>
                    <a:pt x="10125" y="20925"/>
                  </a:cubicBezTo>
                  <a:lnTo>
                    <a:pt x="9450" y="20925"/>
                  </a:lnTo>
                  <a:close/>
                  <a:moveTo>
                    <a:pt x="13500" y="20925"/>
                  </a:moveTo>
                  <a:lnTo>
                    <a:pt x="13500" y="21600"/>
                  </a:lnTo>
                  <a:lnTo>
                    <a:pt x="14175" y="21600"/>
                  </a:lnTo>
                  <a:cubicBezTo>
                    <a:pt x="14175" y="21600"/>
                    <a:pt x="14175" y="20925"/>
                    <a:pt x="14175" y="20925"/>
                  </a:cubicBezTo>
                  <a:lnTo>
                    <a:pt x="13500" y="20925"/>
                  </a:lnTo>
                  <a:close/>
                  <a:moveTo>
                    <a:pt x="17550" y="20925"/>
                  </a:moveTo>
                  <a:lnTo>
                    <a:pt x="17550" y="21600"/>
                  </a:lnTo>
                  <a:lnTo>
                    <a:pt x="18225" y="21600"/>
                  </a:lnTo>
                  <a:cubicBezTo>
                    <a:pt x="18225" y="21600"/>
                    <a:pt x="18225" y="20925"/>
                    <a:pt x="18225" y="20925"/>
                  </a:cubicBezTo>
                  <a:lnTo>
                    <a:pt x="17550" y="20925"/>
                  </a:lnTo>
                  <a:close/>
                </a:path>
              </a:pathLst>
            </a:custGeom>
            <a:grpFill/>
            <a:ln>
              <a:noFill/>
            </a:ln>
            <a:effectLst/>
          </p:spPr>
          <p:txBody>
            <a:bodyPr lIns="0" tIns="0" rIns="0" bIns="0" anchor="ctr"/>
            <a:lstStyle/>
            <a:p>
              <a:endParaRPr lang="es-ES" sz="1400">
                <a:solidFill>
                  <a:schemeClr val="bg1">
                    <a:lumMod val="50000"/>
                  </a:schemeClr>
                </a:solidFill>
                <a:latin typeface="Bebas Neue" panose="020B0606020202050201" pitchFamily="34" charset="0"/>
              </a:endParaRPr>
            </a:p>
          </p:txBody>
        </p:sp>
        <p:sp>
          <p:nvSpPr>
            <p:cNvPr id="26" name="AutoShape 31"/>
            <p:cNvSpPr/>
            <p:nvPr/>
          </p:nvSpPr>
          <p:spPr bwMode="auto">
            <a:xfrm>
              <a:off x="6703601" y="4062389"/>
              <a:ext cx="259780" cy="319729"/>
            </a:xfrm>
            <a:custGeom>
              <a:avLst/>
              <a:gdLst>
                <a:gd name="T0" fmla="*/ 268310 w 21600"/>
                <a:gd name="T1" fmla="*/ 330226 h 21600"/>
                <a:gd name="T2" fmla="*/ 268310 w 21600"/>
                <a:gd name="T3" fmla="*/ 330226 h 21600"/>
                <a:gd name="T4" fmla="*/ 268310 w 21600"/>
                <a:gd name="T5" fmla="*/ 330226 h 21600"/>
                <a:gd name="T6" fmla="*/ 268310 w 21600"/>
                <a:gd name="T7" fmla="*/ 33022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831" y="0"/>
                  </a:moveTo>
                  <a:cubicBezTo>
                    <a:pt x="372" y="0"/>
                    <a:pt x="0" y="302"/>
                    <a:pt x="0" y="675"/>
                  </a:cubicBezTo>
                  <a:cubicBezTo>
                    <a:pt x="0" y="1048"/>
                    <a:pt x="372" y="1350"/>
                    <a:pt x="831" y="1350"/>
                  </a:cubicBezTo>
                  <a:lnTo>
                    <a:pt x="20769" y="1350"/>
                  </a:lnTo>
                  <a:cubicBezTo>
                    <a:pt x="21228" y="1350"/>
                    <a:pt x="21600" y="1048"/>
                    <a:pt x="21600" y="675"/>
                  </a:cubicBezTo>
                  <a:cubicBezTo>
                    <a:pt x="21600" y="302"/>
                    <a:pt x="21228" y="0"/>
                    <a:pt x="20769" y="0"/>
                  </a:cubicBezTo>
                  <a:lnTo>
                    <a:pt x="831" y="0"/>
                  </a:lnTo>
                  <a:close/>
                  <a:moveTo>
                    <a:pt x="831" y="2025"/>
                  </a:moveTo>
                  <a:lnTo>
                    <a:pt x="831" y="15525"/>
                  </a:lnTo>
                  <a:cubicBezTo>
                    <a:pt x="831" y="15525"/>
                    <a:pt x="20769" y="15525"/>
                    <a:pt x="20769" y="15525"/>
                  </a:cubicBezTo>
                  <a:lnTo>
                    <a:pt x="20769" y="2025"/>
                  </a:lnTo>
                  <a:lnTo>
                    <a:pt x="831" y="2025"/>
                  </a:lnTo>
                  <a:close/>
                  <a:moveTo>
                    <a:pt x="15785" y="4050"/>
                  </a:moveTo>
                  <a:lnTo>
                    <a:pt x="18277" y="4050"/>
                  </a:lnTo>
                  <a:cubicBezTo>
                    <a:pt x="18277" y="4050"/>
                    <a:pt x="18277" y="13500"/>
                    <a:pt x="18277" y="13500"/>
                  </a:cubicBezTo>
                  <a:lnTo>
                    <a:pt x="15785" y="13500"/>
                  </a:lnTo>
                  <a:lnTo>
                    <a:pt x="15785" y="4050"/>
                  </a:lnTo>
                  <a:close/>
                  <a:moveTo>
                    <a:pt x="7477" y="6750"/>
                  </a:moveTo>
                  <a:lnTo>
                    <a:pt x="9969" y="6750"/>
                  </a:lnTo>
                  <a:cubicBezTo>
                    <a:pt x="9969" y="6750"/>
                    <a:pt x="9969" y="13500"/>
                    <a:pt x="9969" y="13500"/>
                  </a:cubicBezTo>
                  <a:lnTo>
                    <a:pt x="7477" y="13500"/>
                  </a:lnTo>
                  <a:lnTo>
                    <a:pt x="7477" y="6750"/>
                  </a:lnTo>
                  <a:close/>
                  <a:moveTo>
                    <a:pt x="11631" y="8775"/>
                  </a:moveTo>
                  <a:lnTo>
                    <a:pt x="14123" y="8775"/>
                  </a:lnTo>
                  <a:cubicBezTo>
                    <a:pt x="14123" y="8775"/>
                    <a:pt x="14123" y="13500"/>
                    <a:pt x="14123" y="13500"/>
                  </a:cubicBezTo>
                  <a:lnTo>
                    <a:pt x="11631" y="13500"/>
                  </a:lnTo>
                  <a:lnTo>
                    <a:pt x="11631" y="8775"/>
                  </a:lnTo>
                  <a:close/>
                  <a:moveTo>
                    <a:pt x="3323" y="10800"/>
                  </a:moveTo>
                  <a:lnTo>
                    <a:pt x="5815" y="10800"/>
                  </a:lnTo>
                  <a:cubicBezTo>
                    <a:pt x="5815" y="10800"/>
                    <a:pt x="5815" y="13500"/>
                    <a:pt x="5815" y="13500"/>
                  </a:cubicBezTo>
                  <a:lnTo>
                    <a:pt x="3323" y="13500"/>
                  </a:lnTo>
                  <a:lnTo>
                    <a:pt x="3323" y="10800"/>
                  </a:lnTo>
                  <a:close/>
                  <a:moveTo>
                    <a:pt x="3323" y="16200"/>
                  </a:moveTo>
                  <a:lnTo>
                    <a:pt x="1662" y="21600"/>
                  </a:lnTo>
                  <a:lnTo>
                    <a:pt x="3323" y="21600"/>
                  </a:lnTo>
                  <a:lnTo>
                    <a:pt x="4985" y="16200"/>
                  </a:lnTo>
                  <a:cubicBezTo>
                    <a:pt x="4985" y="16200"/>
                    <a:pt x="3323" y="16200"/>
                    <a:pt x="3323" y="16200"/>
                  </a:cubicBezTo>
                  <a:close/>
                  <a:moveTo>
                    <a:pt x="9969" y="16200"/>
                  </a:moveTo>
                  <a:lnTo>
                    <a:pt x="9969" y="21600"/>
                  </a:lnTo>
                  <a:lnTo>
                    <a:pt x="11615" y="21600"/>
                  </a:lnTo>
                  <a:cubicBezTo>
                    <a:pt x="11615" y="21600"/>
                    <a:pt x="11631" y="16200"/>
                    <a:pt x="11631" y="16200"/>
                  </a:cubicBezTo>
                  <a:lnTo>
                    <a:pt x="9969" y="16200"/>
                  </a:lnTo>
                  <a:close/>
                  <a:moveTo>
                    <a:pt x="16615" y="16200"/>
                  </a:moveTo>
                  <a:lnTo>
                    <a:pt x="18277" y="21600"/>
                  </a:lnTo>
                  <a:lnTo>
                    <a:pt x="19938" y="21600"/>
                  </a:lnTo>
                  <a:cubicBezTo>
                    <a:pt x="19938" y="21600"/>
                    <a:pt x="18277" y="16200"/>
                    <a:pt x="18277" y="16200"/>
                  </a:cubicBezTo>
                  <a:lnTo>
                    <a:pt x="16615" y="16200"/>
                  </a:lnTo>
                  <a:close/>
                </a:path>
              </a:pathLst>
            </a:custGeom>
            <a:grpFill/>
            <a:ln>
              <a:noFill/>
            </a:ln>
            <a:effectLst/>
          </p:spPr>
          <p:txBody>
            <a:bodyPr lIns="0" tIns="0" rIns="0" bIns="0" anchor="ctr"/>
            <a:lstStyle/>
            <a:p>
              <a:endParaRPr lang="es-ES" sz="1400">
                <a:solidFill>
                  <a:schemeClr val="bg1">
                    <a:lumMod val="50000"/>
                  </a:schemeClr>
                </a:solidFill>
                <a:latin typeface="Bebas Neue" panose="020B0606020202050201" pitchFamily="34" charset="0"/>
              </a:endParaRPr>
            </a:p>
          </p:txBody>
        </p:sp>
        <p:sp>
          <p:nvSpPr>
            <p:cNvPr id="27" name="AutoShape 16"/>
            <p:cNvSpPr/>
            <p:nvPr/>
          </p:nvSpPr>
          <p:spPr bwMode="auto">
            <a:xfrm>
              <a:off x="6703601" y="4699504"/>
              <a:ext cx="379678" cy="319729"/>
            </a:xfrm>
            <a:custGeom>
              <a:avLst/>
              <a:gdLst>
                <a:gd name="T0" fmla="*/ 392146 w 21600"/>
                <a:gd name="T1" fmla="*/ 330226 h 21600"/>
                <a:gd name="T2" fmla="*/ 392146 w 21600"/>
                <a:gd name="T3" fmla="*/ 330226 h 21600"/>
                <a:gd name="T4" fmla="*/ 392146 w 21600"/>
                <a:gd name="T5" fmla="*/ 330226 h 21600"/>
                <a:gd name="T6" fmla="*/ 392146 w 21600"/>
                <a:gd name="T7" fmla="*/ 33022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58" y="0"/>
                  </a:moveTo>
                  <a:cubicBezTo>
                    <a:pt x="612" y="0"/>
                    <a:pt x="0" y="713"/>
                    <a:pt x="0" y="1597"/>
                  </a:cubicBezTo>
                  <a:lnTo>
                    <a:pt x="0" y="20003"/>
                  </a:lnTo>
                  <a:cubicBezTo>
                    <a:pt x="0" y="20887"/>
                    <a:pt x="612" y="21600"/>
                    <a:pt x="1358" y="21600"/>
                  </a:cubicBezTo>
                  <a:lnTo>
                    <a:pt x="18896" y="21600"/>
                  </a:lnTo>
                  <a:cubicBezTo>
                    <a:pt x="19641" y="21600"/>
                    <a:pt x="20242" y="20887"/>
                    <a:pt x="20242" y="20003"/>
                  </a:cubicBezTo>
                  <a:lnTo>
                    <a:pt x="20242" y="15200"/>
                  </a:lnTo>
                  <a:lnTo>
                    <a:pt x="15524" y="15200"/>
                  </a:lnTo>
                  <a:cubicBezTo>
                    <a:pt x="14779" y="15200"/>
                    <a:pt x="14177" y="14487"/>
                    <a:pt x="14177" y="13604"/>
                  </a:cubicBezTo>
                  <a:lnTo>
                    <a:pt x="14177" y="10398"/>
                  </a:lnTo>
                  <a:cubicBezTo>
                    <a:pt x="14177" y="9514"/>
                    <a:pt x="14779" y="8801"/>
                    <a:pt x="15524" y="8801"/>
                  </a:cubicBezTo>
                  <a:lnTo>
                    <a:pt x="20242" y="8801"/>
                  </a:lnTo>
                  <a:lnTo>
                    <a:pt x="20242" y="4803"/>
                  </a:lnTo>
                  <a:cubicBezTo>
                    <a:pt x="20242" y="3919"/>
                    <a:pt x="19641" y="3193"/>
                    <a:pt x="18896" y="3193"/>
                  </a:cubicBezTo>
                  <a:lnTo>
                    <a:pt x="18896" y="1597"/>
                  </a:lnTo>
                  <a:cubicBezTo>
                    <a:pt x="18896" y="713"/>
                    <a:pt x="18295" y="0"/>
                    <a:pt x="17549" y="0"/>
                  </a:cubicBezTo>
                  <a:lnTo>
                    <a:pt x="1358" y="0"/>
                  </a:lnTo>
                  <a:close/>
                  <a:moveTo>
                    <a:pt x="2025" y="1597"/>
                  </a:moveTo>
                  <a:lnTo>
                    <a:pt x="16192" y="1597"/>
                  </a:lnTo>
                  <a:cubicBezTo>
                    <a:pt x="16192" y="1597"/>
                    <a:pt x="17549" y="1593"/>
                    <a:pt x="17549" y="3193"/>
                  </a:cubicBezTo>
                  <a:lnTo>
                    <a:pt x="2025" y="3193"/>
                  </a:lnTo>
                  <a:cubicBezTo>
                    <a:pt x="1653" y="3193"/>
                    <a:pt x="1358" y="2844"/>
                    <a:pt x="1358" y="2401"/>
                  </a:cubicBezTo>
                  <a:cubicBezTo>
                    <a:pt x="1358" y="1960"/>
                    <a:pt x="1653" y="1597"/>
                    <a:pt x="2025" y="1597"/>
                  </a:cubicBezTo>
                  <a:close/>
                  <a:moveTo>
                    <a:pt x="16192" y="9606"/>
                  </a:moveTo>
                  <a:cubicBezTo>
                    <a:pt x="15447" y="9606"/>
                    <a:pt x="14845" y="10318"/>
                    <a:pt x="14845" y="11202"/>
                  </a:cubicBezTo>
                  <a:lnTo>
                    <a:pt x="14845" y="12799"/>
                  </a:lnTo>
                  <a:cubicBezTo>
                    <a:pt x="14845" y="13683"/>
                    <a:pt x="15447" y="14396"/>
                    <a:pt x="16192" y="14396"/>
                  </a:cubicBezTo>
                  <a:lnTo>
                    <a:pt x="20242" y="14396"/>
                  </a:lnTo>
                  <a:cubicBezTo>
                    <a:pt x="20988" y="14396"/>
                    <a:pt x="21600" y="13683"/>
                    <a:pt x="21600" y="12799"/>
                  </a:cubicBezTo>
                  <a:lnTo>
                    <a:pt x="21600" y="11202"/>
                  </a:lnTo>
                  <a:cubicBezTo>
                    <a:pt x="21600" y="10318"/>
                    <a:pt x="20988" y="9606"/>
                    <a:pt x="20242" y="9606"/>
                  </a:cubicBezTo>
                  <a:lnTo>
                    <a:pt x="16192" y="9606"/>
                  </a:lnTo>
                  <a:close/>
                  <a:moveTo>
                    <a:pt x="16871" y="11202"/>
                  </a:moveTo>
                  <a:cubicBezTo>
                    <a:pt x="17243" y="11202"/>
                    <a:pt x="17549" y="11552"/>
                    <a:pt x="17549" y="11994"/>
                  </a:cubicBezTo>
                  <a:cubicBezTo>
                    <a:pt x="17549" y="12436"/>
                    <a:pt x="17243" y="12799"/>
                    <a:pt x="16871" y="12799"/>
                  </a:cubicBezTo>
                  <a:cubicBezTo>
                    <a:pt x="16498" y="12799"/>
                    <a:pt x="16192" y="12436"/>
                    <a:pt x="16192" y="11994"/>
                  </a:cubicBezTo>
                  <a:cubicBezTo>
                    <a:pt x="16192" y="11552"/>
                    <a:pt x="16498" y="11202"/>
                    <a:pt x="16871" y="11202"/>
                  </a:cubicBezTo>
                  <a:close/>
                </a:path>
              </a:pathLst>
            </a:custGeom>
            <a:grpFill/>
            <a:ln>
              <a:noFill/>
            </a:ln>
            <a:effectLst/>
          </p:spPr>
          <p:txBody>
            <a:bodyPr lIns="0" tIns="0" rIns="0" bIns="0" anchor="ctr"/>
            <a:lstStyle/>
            <a:p>
              <a:endParaRPr lang="es-ES" sz="1400">
                <a:solidFill>
                  <a:schemeClr val="bg1">
                    <a:lumMod val="50000"/>
                  </a:schemeClr>
                </a:solidFill>
                <a:latin typeface="Bebas Neue" panose="020B0606020202050201" pitchFamily="34" charset="0"/>
              </a:endParaRPr>
            </a:p>
          </p:txBody>
        </p:sp>
        <p:sp>
          <p:nvSpPr>
            <p:cNvPr id="28" name="AutoShape 11"/>
            <p:cNvSpPr/>
            <p:nvPr/>
          </p:nvSpPr>
          <p:spPr bwMode="auto">
            <a:xfrm>
              <a:off x="6699198" y="5313370"/>
              <a:ext cx="411189" cy="319729"/>
            </a:xfrm>
            <a:custGeom>
              <a:avLst/>
              <a:gdLst>
                <a:gd name="T0" fmla="*/ 424691 w 21600"/>
                <a:gd name="T1" fmla="*/ 330767 h 21345"/>
                <a:gd name="T2" fmla="*/ 424691 w 21600"/>
                <a:gd name="T3" fmla="*/ 330767 h 21345"/>
                <a:gd name="T4" fmla="*/ 424691 w 21600"/>
                <a:gd name="T5" fmla="*/ 330767 h 21345"/>
                <a:gd name="T6" fmla="*/ 424691 w 21600"/>
                <a:gd name="T7" fmla="*/ 330767 h 213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345">
                  <a:moveTo>
                    <a:pt x="3348" y="2"/>
                  </a:moveTo>
                  <a:cubicBezTo>
                    <a:pt x="1989" y="2"/>
                    <a:pt x="0" y="1403"/>
                    <a:pt x="0" y="2554"/>
                  </a:cubicBezTo>
                  <a:cubicBezTo>
                    <a:pt x="0" y="4074"/>
                    <a:pt x="0" y="9708"/>
                    <a:pt x="0" y="11941"/>
                  </a:cubicBezTo>
                  <a:lnTo>
                    <a:pt x="787" y="9825"/>
                  </a:lnTo>
                  <a:cubicBezTo>
                    <a:pt x="1450" y="8140"/>
                    <a:pt x="3062" y="7455"/>
                    <a:pt x="4387" y="8299"/>
                  </a:cubicBezTo>
                  <a:lnTo>
                    <a:pt x="10982" y="12492"/>
                  </a:lnTo>
                  <a:cubicBezTo>
                    <a:pt x="12306" y="13336"/>
                    <a:pt x="12845" y="15385"/>
                    <a:pt x="12182" y="17070"/>
                  </a:cubicBezTo>
                  <a:cubicBezTo>
                    <a:pt x="12182" y="17070"/>
                    <a:pt x="10810" y="20494"/>
                    <a:pt x="10810" y="20494"/>
                  </a:cubicBezTo>
                  <a:cubicBezTo>
                    <a:pt x="11174" y="21294"/>
                    <a:pt x="11975" y="21582"/>
                    <a:pt x="12615" y="21135"/>
                  </a:cubicBezTo>
                  <a:cubicBezTo>
                    <a:pt x="13068" y="20819"/>
                    <a:pt x="13116" y="19783"/>
                    <a:pt x="12988" y="18904"/>
                  </a:cubicBezTo>
                  <a:lnTo>
                    <a:pt x="13281" y="18750"/>
                  </a:lnTo>
                  <a:cubicBezTo>
                    <a:pt x="13637" y="19575"/>
                    <a:pt x="14457" y="19883"/>
                    <a:pt x="15106" y="19429"/>
                  </a:cubicBezTo>
                  <a:cubicBezTo>
                    <a:pt x="15579" y="19099"/>
                    <a:pt x="15717" y="17972"/>
                    <a:pt x="15620" y="17070"/>
                  </a:cubicBezTo>
                  <a:lnTo>
                    <a:pt x="15882" y="16890"/>
                  </a:lnTo>
                  <a:cubicBezTo>
                    <a:pt x="16417" y="17509"/>
                    <a:pt x="17213" y="18017"/>
                    <a:pt x="17687" y="17685"/>
                  </a:cubicBezTo>
                  <a:cubicBezTo>
                    <a:pt x="18337" y="17232"/>
                    <a:pt x="18458" y="16177"/>
                    <a:pt x="18101" y="15351"/>
                  </a:cubicBezTo>
                  <a:lnTo>
                    <a:pt x="14037" y="6157"/>
                  </a:lnTo>
                  <a:lnTo>
                    <a:pt x="12030" y="8530"/>
                  </a:lnTo>
                  <a:cubicBezTo>
                    <a:pt x="12030" y="8530"/>
                    <a:pt x="8903" y="8772"/>
                    <a:pt x="8390" y="8119"/>
                  </a:cubicBezTo>
                  <a:cubicBezTo>
                    <a:pt x="7855" y="7440"/>
                    <a:pt x="8047" y="3387"/>
                    <a:pt x="8047" y="3387"/>
                  </a:cubicBezTo>
                  <a:lnTo>
                    <a:pt x="10729" y="2"/>
                  </a:lnTo>
                  <a:cubicBezTo>
                    <a:pt x="10729" y="2"/>
                    <a:pt x="6106" y="2"/>
                    <a:pt x="3348" y="2"/>
                  </a:cubicBezTo>
                  <a:close/>
                  <a:moveTo>
                    <a:pt x="12877" y="15"/>
                  </a:moveTo>
                  <a:lnTo>
                    <a:pt x="10195" y="3426"/>
                  </a:lnTo>
                  <a:lnTo>
                    <a:pt x="9529" y="4285"/>
                  </a:lnTo>
                  <a:cubicBezTo>
                    <a:pt x="9529" y="4285"/>
                    <a:pt x="9332" y="5791"/>
                    <a:pt x="9852" y="6452"/>
                  </a:cubicBezTo>
                  <a:cubicBezTo>
                    <a:pt x="10337" y="7069"/>
                    <a:pt x="11536" y="6837"/>
                    <a:pt x="11536" y="6837"/>
                  </a:cubicBezTo>
                  <a:lnTo>
                    <a:pt x="14874" y="3426"/>
                  </a:lnTo>
                  <a:lnTo>
                    <a:pt x="19583" y="14518"/>
                  </a:lnTo>
                  <a:cubicBezTo>
                    <a:pt x="19583" y="14518"/>
                    <a:pt x="21600" y="14512"/>
                    <a:pt x="21600" y="13659"/>
                  </a:cubicBezTo>
                  <a:cubicBezTo>
                    <a:pt x="21599" y="8488"/>
                    <a:pt x="21600" y="5991"/>
                    <a:pt x="21600" y="4285"/>
                  </a:cubicBezTo>
                  <a:cubicBezTo>
                    <a:pt x="21600" y="4285"/>
                    <a:pt x="20806" y="2570"/>
                    <a:pt x="20511" y="2195"/>
                  </a:cubicBezTo>
                  <a:cubicBezTo>
                    <a:pt x="20237" y="1847"/>
                    <a:pt x="19177" y="41"/>
                    <a:pt x="17556" y="15"/>
                  </a:cubicBezTo>
                  <a:cubicBezTo>
                    <a:pt x="15583" y="-18"/>
                    <a:pt x="12877" y="15"/>
                    <a:pt x="12877" y="15"/>
                  </a:cubicBezTo>
                  <a:close/>
                  <a:moveTo>
                    <a:pt x="2854" y="9581"/>
                  </a:moveTo>
                  <a:cubicBezTo>
                    <a:pt x="2609" y="9684"/>
                    <a:pt x="2403" y="9906"/>
                    <a:pt x="2279" y="10222"/>
                  </a:cubicBezTo>
                  <a:lnTo>
                    <a:pt x="776" y="14031"/>
                  </a:lnTo>
                  <a:cubicBezTo>
                    <a:pt x="528" y="14662"/>
                    <a:pt x="723" y="15433"/>
                    <a:pt x="1220" y="15749"/>
                  </a:cubicBezTo>
                  <a:cubicBezTo>
                    <a:pt x="1717" y="16065"/>
                    <a:pt x="2323" y="15804"/>
                    <a:pt x="2571" y="15172"/>
                  </a:cubicBezTo>
                  <a:cubicBezTo>
                    <a:pt x="2571" y="15172"/>
                    <a:pt x="4074" y="11363"/>
                    <a:pt x="4074" y="11363"/>
                  </a:cubicBezTo>
                  <a:cubicBezTo>
                    <a:pt x="4323" y="10732"/>
                    <a:pt x="4117" y="9962"/>
                    <a:pt x="3620" y="9645"/>
                  </a:cubicBezTo>
                  <a:cubicBezTo>
                    <a:pt x="3372" y="9487"/>
                    <a:pt x="3098" y="9478"/>
                    <a:pt x="2854" y="9581"/>
                  </a:cubicBezTo>
                  <a:close/>
                  <a:moveTo>
                    <a:pt x="5254" y="11107"/>
                  </a:moveTo>
                  <a:cubicBezTo>
                    <a:pt x="5009" y="11210"/>
                    <a:pt x="4793" y="11432"/>
                    <a:pt x="4669" y="11748"/>
                  </a:cubicBezTo>
                  <a:lnTo>
                    <a:pt x="3176" y="15557"/>
                  </a:lnTo>
                  <a:cubicBezTo>
                    <a:pt x="2928" y="16188"/>
                    <a:pt x="3123" y="16958"/>
                    <a:pt x="3620" y="17275"/>
                  </a:cubicBezTo>
                  <a:cubicBezTo>
                    <a:pt x="4117" y="17591"/>
                    <a:pt x="4723" y="17330"/>
                    <a:pt x="4971" y="16698"/>
                  </a:cubicBezTo>
                  <a:cubicBezTo>
                    <a:pt x="4971" y="16698"/>
                    <a:pt x="6474" y="12889"/>
                    <a:pt x="6474" y="12889"/>
                  </a:cubicBezTo>
                  <a:cubicBezTo>
                    <a:pt x="6723" y="12258"/>
                    <a:pt x="6517" y="11488"/>
                    <a:pt x="6020" y="11171"/>
                  </a:cubicBezTo>
                  <a:cubicBezTo>
                    <a:pt x="5772" y="11013"/>
                    <a:pt x="5498" y="11004"/>
                    <a:pt x="5254" y="11107"/>
                  </a:cubicBezTo>
                  <a:close/>
                  <a:moveTo>
                    <a:pt x="7654" y="12633"/>
                  </a:moveTo>
                  <a:cubicBezTo>
                    <a:pt x="7410" y="12736"/>
                    <a:pt x="7193" y="12958"/>
                    <a:pt x="7069" y="13274"/>
                  </a:cubicBezTo>
                  <a:lnTo>
                    <a:pt x="5566" y="17083"/>
                  </a:lnTo>
                  <a:cubicBezTo>
                    <a:pt x="5318" y="17714"/>
                    <a:pt x="5523" y="18485"/>
                    <a:pt x="6020" y="18801"/>
                  </a:cubicBezTo>
                  <a:cubicBezTo>
                    <a:pt x="6517" y="19117"/>
                    <a:pt x="7123" y="18855"/>
                    <a:pt x="7371" y="18224"/>
                  </a:cubicBezTo>
                  <a:cubicBezTo>
                    <a:pt x="7371" y="18224"/>
                    <a:pt x="8874" y="14415"/>
                    <a:pt x="8874" y="14415"/>
                  </a:cubicBezTo>
                  <a:cubicBezTo>
                    <a:pt x="9123" y="13784"/>
                    <a:pt x="8917" y="13014"/>
                    <a:pt x="8420" y="12697"/>
                  </a:cubicBezTo>
                  <a:cubicBezTo>
                    <a:pt x="8172" y="12539"/>
                    <a:pt x="7898" y="12530"/>
                    <a:pt x="7654" y="12633"/>
                  </a:cubicBezTo>
                  <a:close/>
                  <a:moveTo>
                    <a:pt x="10054" y="14159"/>
                  </a:moveTo>
                  <a:cubicBezTo>
                    <a:pt x="9809" y="14262"/>
                    <a:pt x="9593" y="14484"/>
                    <a:pt x="9469" y="14800"/>
                  </a:cubicBezTo>
                  <a:lnTo>
                    <a:pt x="7966" y="18609"/>
                  </a:lnTo>
                  <a:cubicBezTo>
                    <a:pt x="7718" y="19240"/>
                    <a:pt x="7923" y="20010"/>
                    <a:pt x="8420" y="20327"/>
                  </a:cubicBezTo>
                  <a:cubicBezTo>
                    <a:pt x="8917" y="20643"/>
                    <a:pt x="9523" y="20395"/>
                    <a:pt x="9771" y="19763"/>
                  </a:cubicBezTo>
                  <a:lnTo>
                    <a:pt x="11274" y="15941"/>
                  </a:lnTo>
                  <a:cubicBezTo>
                    <a:pt x="11523" y="15310"/>
                    <a:pt x="11317" y="14539"/>
                    <a:pt x="10820" y="14223"/>
                  </a:cubicBezTo>
                  <a:cubicBezTo>
                    <a:pt x="10572" y="14065"/>
                    <a:pt x="10298" y="14056"/>
                    <a:pt x="10054" y="14159"/>
                  </a:cubicBezTo>
                  <a:close/>
                </a:path>
              </a:pathLst>
            </a:custGeom>
            <a:grpFill/>
            <a:ln>
              <a:noFill/>
            </a:ln>
            <a:effectLst/>
          </p:spPr>
          <p:txBody>
            <a:bodyPr lIns="0" tIns="0" rIns="0" bIns="0" anchor="ctr"/>
            <a:lstStyle/>
            <a:p>
              <a:endParaRPr lang="es-ES" sz="1400">
                <a:solidFill>
                  <a:schemeClr val="bg1">
                    <a:lumMod val="50000"/>
                  </a:schemeClr>
                </a:solidFill>
                <a:latin typeface="Bebas Neue" panose="020B0606020202050201" pitchFamily="34" charset="0"/>
              </a:endParaRPr>
            </a:p>
          </p:txBody>
        </p:sp>
      </p:grpSp>
      <p:grpSp>
        <p:nvGrpSpPr>
          <p:cNvPr id="29" name="Grupo 1"/>
          <p:cNvGrpSpPr/>
          <p:nvPr/>
        </p:nvGrpSpPr>
        <p:grpSpPr>
          <a:xfrm>
            <a:off x="7611709" y="2271699"/>
            <a:ext cx="3606688" cy="3618753"/>
            <a:chOff x="7767266" y="1848259"/>
            <a:chExt cx="3606688" cy="3618753"/>
          </a:xfrm>
        </p:grpSpPr>
        <p:sp>
          <p:nvSpPr>
            <p:cNvPr id="30" name="Rectángulo 51"/>
            <p:cNvSpPr/>
            <p:nvPr/>
          </p:nvSpPr>
          <p:spPr>
            <a:xfrm>
              <a:off x="7767266" y="1848259"/>
              <a:ext cx="3606688" cy="523220"/>
            </a:xfrm>
            <a:prstGeom prst="rect">
              <a:avLst/>
            </a:prstGeom>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点击此处更换文本点击此处更换文本点击此处更换</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31" name="Rectángulo 52"/>
            <p:cNvSpPr/>
            <p:nvPr/>
          </p:nvSpPr>
          <p:spPr>
            <a:xfrm>
              <a:off x="7767266" y="2470473"/>
              <a:ext cx="3606688" cy="523220"/>
            </a:xfrm>
            <a:prstGeom prst="rect">
              <a:avLst/>
            </a:prstGeom>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点击此处更换文本点击此处更换文本点击此处更换</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32" name="Rectángulo 53"/>
            <p:cNvSpPr/>
            <p:nvPr/>
          </p:nvSpPr>
          <p:spPr>
            <a:xfrm>
              <a:off x="7767266" y="3092688"/>
              <a:ext cx="3606688" cy="523220"/>
            </a:xfrm>
            <a:prstGeom prst="rect">
              <a:avLst/>
            </a:prstGeom>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点击此处更换文本点击此处更换文本点击此处更换</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33" name="Rectángulo 54"/>
            <p:cNvSpPr/>
            <p:nvPr/>
          </p:nvSpPr>
          <p:spPr>
            <a:xfrm>
              <a:off x="7767266" y="3709376"/>
              <a:ext cx="3606688" cy="523220"/>
            </a:xfrm>
            <a:prstGeom prst="rect">
              <a:avLst/>
            </a:prstGeom>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点击此处更换文本点击此处更换文本点击此处更换</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34" name="Rectángulo 55"/>
            <p:cNvSpPr/>
            <p:nvPr/>
          </p:nvSpPr>
          <p:spPr>
            <a:xfrm>
              <a:off x="7767266" y="4323846"/>
              <a:ext cx="3606688" cy="523220"/>
            </a:xfrm>
            <a:prstGeom prst="rect">
              <a:avLst/>
            </a:prstGeom>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点击此处更换文本点击此处更换文本点击此处更换</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35" name="Rectángulo 56"/>
            <p:cNvSpPr/>
            <p:nvPr/>
          </p:nvSpPr>
          <p:spPr>
            <a:xfrm>
              <a:off x="7767266" y="4943792"/>
              <a:ext cx="3606688" cy="523220"/>
            </a:xfrm>
            <a:prstGeom prst="rect">
              <a:avLst/>
            </a:prstGeom>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点击此处更换文本点击此处更换文本点击此处更换</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sp>
        <p:nvSpPr>
          <p:cNvPr id="36" name="矩形 35"/>
          <p:cNvSpPr/>
          <p:nvPr/>
        </p:nvSpPr>
        <p:spPr>
          <a:xfrm>
            <a:off x="1261298" y="2014308"/>
            <a:ext cx="5261113" cy="40500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250"/>
                                        <p:tgtEl>
                                          <p:spTgt spid="22"/>
                                        </p:tgtEl>
                                      </p:cBhvr>
                                    </p:animEffect>
                                    <p:anim calcmode="lin" valueType="num">
                                      <p:cBhvr>
                                        <p:cTn id="12" dur="250" fill="hold"/>
                                        <p:tgtEl>
                                          <p:spTgt spid="22"/>
                                        </p:tgtEl>
                                        <p:attrNameLst>
                                          <p:attrName>ppt_x</p:attrName>
                                        </p:attrNameLst>
                                      </p:cBhvr>
                                      <p:tavLst>
                                        <p:tav tm="0">
                                          <p:val>
                                            <p:strVal val="#ppt_x"/>
                                          </p:val>
                                        </p:tav>
                                        <p:tav tm="100000">
                                          <p:val>
                                            <p:strVal val="#ppt_x"/>
                                          </p:val>
                                        </p:tav>
                                      </p:tavLst>
                                    </p:anim>
                                    <p:anim calcmode="lin" valueType="num">
                                      <p:cBhvr>
                                        <p:cTn id="13" dur="25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50"/>
                                        <p:tgtEl>
                                          <p:spTgt spid="29"/>
                                        </p:tgtEl>
                                      </p:cBhvr>
                                    </p:animEffect>
                                    <p:anim calcmode="lin" valueType="num">
                                      <p:cBhvr>
                                        <p:cTn id="18" dur="250" fill="hold"/>
                                        <p:tgtEl>
                                          <p:spTgt spid="29"/>
                                        </p:tgtEl>
                                        <p:attrNameLst>
                                          <p:attrName>ppt_x</p:attrName>
                                        </p:attrNameLst>
                                      </p:cBhvr>
                                      <p:tavLst>
                                        <p:tav tm="0">
                                          <p:val>
                                            <p:strVal val="#ppt_x"/>
                                          </p:val>
                                        </p:tav>
                                        <p:tav tm="100000">
                                          <p:val>
                                            <p:strVal val="#ppt_x"/>
                                          </p:val>
                                        </p:tav>
                                      </p:tavLst>
                                    </p:anim>
                                    <p:anim calcmode="lin" valueType="num">
                                      <p:cBhvr>
                                        <p:cTn id="19" dur="250" fill="hold"/>
                                        <p:tgtEl>
                                          <p:spTgt spid="2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24742"/>
            <a:ext cx="12190413" cy="747711"/>
            <a:chOff x="0" y="628602"/>
            <a:chExt cx="12190413" cy="747711"/>
          </a:xfrm>
        </p:grpSpPr>
        <p:sp>
          <p:nvSpPr>
            <p:cNvPr id="11" name="矩形 10"/>
            <p:cNvSpPr/>
            <p:nvPr/>
          </p:nvSpPr>
          <p:spPr>
            <a:xfrm flipV="1">
              <a:off x="0" y="1330594"/>
              <a:ext cx="12190413" cy="45719"/>
            </a:xfrm>
            <a:prstGeom prst="rect">
              <a:avLst/>
            </a:prstGeom>
            <a:solidFill>
              <a:srgbClr val="4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B8A5"/>
                </a:solidFill>
              </a:endParaRPr>
            </a:p>
          </p:txBody>
        </p:sp>
        <p:sp>
          <p:nvSpPr>
            <p:cNvPr id="12" name="TextBox 8"/>
            <p:cNvSpPr txBox="1">
              <a:spLocks noChangeArrowheads="1"/>
            </p:cNvSpPr>
            <p:nvPr/>
          </p:nvSpPr>
          <p:spPr bwMode="auto">
            <a:xfrm>
              <a:off x="4467544" y="628602"/>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41B8A5"/>
                  </a:solidFill>
                  <a:latin typeface="微软雅黑" panose="020B0503020204020204" pitchFamily="34" charset="-122"/>
                  <a:ea typeface="微软雅黑" panose="020B0503020204020204" pitchFamily="34" charset="-122"/>
                  <a:sym typeface="Arial" panose="020B0604020202020204" pitchFamily="34" charset="0"/>
                </a:rPr>
                <a:t>个人信息简介</a:t>
              </a:r>
            </a:p>
          </p:txBody>
        </p:sp>
      </p:grpSp>
      <p:sp>
        <p:nvSpPr>
          <p:cNvPr id="5" name="Freeform 15"/>
          <p:cNvSpPr/>
          <p:nvPr/>
        </p:nvSpPr>
        <p:spPr bwMode="auto">
          <a:xfrm>
            <a:off x="3380371" y="2776042"/>
            <a:ext cx="3937628" cy="887512"/>
          </a:xfrm>
          <a:custGeom>
            <a:avLst/>
            <a:gdLst>
              <a:gd name="T0" fmla="*/ 0 w 2053"/>
              <a:gd name="T1" fmla="*/ 0 h 531"/>
              <a:gd name="T2" fmla="*/ 0 w 2053"/>
              <a:gd name="T3" fmla="*/ 531 h 531"/>
              <a:gd name="T4" fmla="*/ 1893 w 2053"/>
              <a:gd name="T5" fmla="*/ 531 h 531"/>
              <a:gd name="T6" fmla="*/ 2053 w 2053"/>
              <a:gd name="T7" fmla="*/ 273 h 531"/>
              <a:gd name="T8" fmla="*/ 1893 w 2053"/>
              <a:gd name="T9" fmla="*/ 0 h 531"/>
            </a:gdLst>
            <a:ahLst/>
            <a:cxnLst>
              <a:cxn ang="0">
                <a:pos x="T0" y="T1"/>
              </a:cxn>
              <a:cxn ang="0">
                <a:pos x="T2" y="T3"/>
              </a:cxn>
              <a:cxn ang="0">
                <a:pos x="T4" y="T5"/>
              </a:cxn>
              <a:cxn ang="0">
                <a:pos x="T6" y="T7"/>
              </a:cxn>
              <a:cxn ang="0">
                <a:pos x="T8" y="T9"/>
              </a:cxn>
            </a:cxnLst>
            <a:rect l="0" t="0" r="r" b="b"/>
            <a:pathLst>
              <a:path w="2053" h="531">
                <a:moveTo>
                  <a:pt x="0" y="0"/>
                </a:moveTo>
                <a:lnTo>
                  <a:pt x="0" y="531"/>
                </a:lnTo>
                <a:lnTo>
                  <a:pt x="1893" y="531"/>
                </a:lnTo>
                <a:lnTo>
                  <a:pt x="2053" y="273"/>
                </a:lnTo>
                <a:lnTo>
                  <a:pt x="189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8502" tIns="49250" rIns="98502" bIns="49250" numCol="1" anchor="t" anchorCtr="0" compatLnSpc="1"/>
          <a:lstStyle/>
          <a:p>
            <a:endParaRPr lang="id-ID">
              <a:latin typeface="+mn-ea"/>
            </a:endParaRPr>
          </a:p>
        </p:txBody>
      </p:sp>
      <p:sp>
        <p:nvSpPr>
          <p:cNvPr id="6" name="Freeform 17"/>
          <p:cNvSpPr/>
          <p:nvPr/>
        </p:nvSpPr>
        <p:spPr bwMode="auto">
          <a:xfrm>
            <a:off x="3380371" y="3717040"/>
            <a:ext cx="3937628" cy="805614"/>
          </a:xfrm>
          <a:custGeom>
            <a:avLst/>
            <a:gdLst>
              <a:gd name="T0" fmla="*/ 0 w 2053"/>
              <a:gd name="T1" fmla="*/ 482 h 482"/>
              <a:gd name="T2" fmla="*/ 0 w 2053"/>
              <a:gd name="T3" fmla="*/ 0 h 482"/>
              <a:gd name="T4" fmla="*/ 1893 w 2053"/>
              <a:gd name="T5" fmla="*/ 0 h 482"/>
              <a:gd name="T6" fmla="*/ 2053 w 2053"/>
              <a:gd name="T7" fmla="*/ 241 h 482"/>
              <a:gd name="T8" fmla="*/ 1893 w 2053"/>
              <a:gd name="T9" fmla="*/ 482 h 482"/>
            </a:gdLst>
            <a:ahLst/>
            <a:cxnLst>
              <a:cxn ang="0">
                <a:pos x="T0" y="T1"/>
              </a:cxn>
              <a:cxn ang="0">
                <a:pos x="T2" y="T3"/>
              </a:cxn>
              <a:cxn ang="0">
                <a:pos x="T4" y="T5"/>
              </a:cxn>
              <a:cxn ang="0">
                <a:pos x="T6" y="T7"/>
              </a:cxn>
              <a:cxn ang="0">
                <a:pos x="T8" y="T9"/>
              </a:cxn>
            </a:cxnLst>
            <a:rect l="0" t="0" r="r" b="b"/>
            <a:pathLst>
              <a:path w="2053" h="482">
                <a:moveTo>
                  <a:pt x="0" y="482"/>
                </a:moveTo>
                <a:lnTo>
                  <a:pt x="0" y="0"/>
                </a:lnTo>
                <a:lnTo>
                  <a:pt x="1893" y="0"/>
                </a:lnTo>
                <a:lnTo>
                  <a:pt x="2053" y="241"/>
                </a:lnTo>
                <a:lnTo>
                  <a:pt x="1893" y="4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8502" tIns="49250" rIns="98502" bIns="49250" numCol="1" anchor="t" anchorCtr="0" compatLnSpc="1"/>
          <a:lstStyle/>
          <a:p>
            <a:endParaRPr lang="id-ID">
              <a:latin typeface="+mn-ea"/>
            </a:endParaRPr>
          </a:p>
        </p:txBody>
      </p:sp>
      <p:sp>
        <p:nvSpPr>
          <p:cNvPr id="7" name="Freeform 9"/>
          <p:cNvSpPr/>
          <p:nvPr/>
        </p:nvSpPr>
        <p:spPr bwMode="auto">
          <a:xfrm>
            <a:off x="2381931" y="2022714"/>
            <a:ext cx="830489" cy="994481"/>
          </a:xfrm>
          <a:custGeom>
            <a:avLst/>
            <a:gdLst>
              <a:gd name="T0" fmla="*/ 0 w 433"/>
              <a:gd name="T1" fmla="*/ 595 h 595"/>
              <a:gd name="T2" fmla="*/ 433 w 433"/>
              <a:gd name="T3" fmla="*/ 450 h 595"/>
              <a:gd name="T4" fmla="*/ 433 w 433"/>
              <a:gd name="T5" fmla="*/ 0 h 595"/>
              <a:gd name="T6" fmla="*/ 0 w 433"/>
              <a:gd name="T7" fmla="*/ 321 h 595"/>
              <a:gd name="T8" fmla="*/ 0 w 433"/>
              <a:gd name="T9" fmla="*/ 595 h 595"/>
            </a:gdLst>
            <a:ahLst/>
            <a:cxnLst>
              <a:cxn ang="0">
                <a:pos x="T0" y="T1"/>
              </a:cxn>
              <a:cxn ang="0">
                <a:pos x="T2" y="T3"/>
              </a:cxn>
              <a:cxn ang="0">
                <a:pos x="T4" y="T5"/>
              </a:cxn>
              <a:cxn ang="0">
                <a:pos x="T6" y="T7"/>
              </a:cxn>
              <a:cxn ang="0">
                <a:pos x="T8" y="T9"/>
              </a:cxn>
            </a:cxnLst>
            <a:rect l="0" t="0" r="r" b="b"/>
            <a:pathLst>
              <a:path w="433" h="595">
                <a:moveTo>
                  <a:pt x="0" y="595"/>
                </a:moveTo>
                <a:lnTo>
                  <a:pt x="433" y="450"/>
                </a:lnTo>
                <a:lnTo>
                  <a:pt x="433" y="0"/>
                </a:lnTo>
                <a:lnTo>
                  <a:pt x="0" y="321"/>
                </a:lnTo>
                <a:lnTo>
                  <a:pt x="0" y="595"/>
                </a:lnTo>
                <a:close/>
              </a:path>
            </a:pathLst>
          </a:custGeom>
          <a:solidFill>
            <a:srgbClr val="41B8A5"/>
          </a:solidFill>
          <a:ln>
            <a:noFill/>
          </a:ln>
        </p:spPr>
        <p:txBody>
          <a:bodyPr vert="horz" wrap="square" lIns="98502" tIns="49250" rIns="98502" bIns="4925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9" name="Freeform 10"/>
          <p:cNvSpPr/>
          <p:nvPr/>
        </p:nvSpPr>
        <p:spPr bwMode="auto">
          <a:xfrm>
            <a:off x="2381931" y="3062795"/>
            <a:ext cx="830489" cy="887512"/>
          </a:xfrm>
          <a:custGeom>
            <a:avLst/>
            <a:gdLst>
              <a:gd name="T0" fmla="*/ 0 w 433"/>
              <a:gd name="T1" fmla="*/ 418 h 531"/>
              <a:gd name="T2" fmla="*/ 433 w 433"/>
              <a:gd name="T3" fmla="*/ 531 h 531"/>
              <a:gd name="T4" fmla="*/ 433 w 433"/>
              <a:gd name="T5" fmla="*/ 0 h 531"/>
              <a:gd name="T6" fmla="*/ 0 w 433"/>
              <a:gd name="T7" fmla="*/ 145 h 531"/>
              <a:gd name="T8" fmla="*/ 0 w 433"/>
              <a:gd name="T9" fmla="*/ 418 h 531"/>
            </a:gdLst>
            <a:ahLst/>
            <a:cxnLst>
              <a:cxn ang="0">
                <a:pos x="T0" y="T1"/>
              </a:cxn>
              <a:cxn ang="0">
                <a:pos x="T2" y="T3"/>
              </a:cxn>
              <a:cxn ang="0">
                <a:pos x="T4" y="T5"/>
              </a:cxn>
              <a:cxn ang="0">
                <a:pos x="T6" y="T7"/>
              </a:cxn>
              <a:cxn ang="0">
                <a:pos x="T8" y="T9"/>
              </a:cxn>
            </a:cxnLst>
            <a:rect l="0" t="0" r="r" b="b"/>
            <a:pathLst>
              <a:path w="433" h="531">
                <a:moveTo>
                  <a:pt x="0" y="418"/>
                </a:moveTo>
                <a:lnTo>
                  <a:pt x="433" y="531"/>
                </a:lnTo>
                <a:lnTo>
                  <a:pt x="433" y="0"/>
                </a:lnTo>
                <a:lnTo>
                  <a:pt x="0" y="145"/>
                </a:lnTo>
                <a:lnTo>
                  <a:pt x="0" y="418"/>
                </a:lnTo>
                <a:close/>
              </a:path>
            </a:pathLst>
          </a:custGeom>
          <a:solidFill>
            <a:srgbClr val="41B8A5"/>
          </a:solidFill>
          <a:ln>
            <a:noFill/>
          </a:ln>
        </p:spPr>
        <p:txBody>
          <a:bodyPr vert="horz" wrap="square" lIns="98502" tIns="49250" rIns="98502" bIns="4925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0" name="Freeform 11"/>
          <p:cNvSpPr/>
          <p:nvPr/>
        </p:nvSpPr>
        <p:spPr bwMode="auto">
          <a:xfrm>
            <a:off x="2381931" y="4049391"/>
            <a:ext cx="830489" cy="994481"/>
          </a:xfrm>
          <a:custGeom>
            <a:avLst/>
            <a:gdLst>
              <a:gd name="T0" fmla="*/ 0 w 433"/>
              <a:gd name="T1" fmla="*/ 274 h 595"/>
              <a:gd name="T2" fmla="*/ 433 w 433"/>
              <a:gd name="T3" fmla="*/ 595 h 595"/>
              <a:gd name="T4" fmla="*/ 433 w 433"/>
              <a:gd name="T5" fmla="*/ 113 h 595"/>
              <a:gd name="T6" fmla="*/ 0 w 433"/>
              <a:gd name="T7" fmla="*/ 0 h 595"/>
              <a:gd name="T8" fmla="*/ 0 w 433"/>
              <a:gd name="T9" fmla="*/ 274 h 595"/>
            </a:gdLst>
            <a:ahLst/>
            <a:cxnLst>
              <a:cxn ang="0">
                <a:pos x="T0" y="T1"/>
              </a:cxn>
              <a:cxn ang="0">
                <a:pos x="T2" y="T3"/>
              </a:cxn>
              <a:cxn ang="0">
                <a:pos x="T4" y="T5"/>
              </a:cxn>
              <a:cxn ang="0">
                <a:pos x="T6" y="T7"/>
              </a:cxn>
              <a:cxn ang="0">
                <a:pos x="T8" y="T9"/>
              </a:cxn>
            </a:cxnLst>
            <a:rect l="0" t="0" r="r" b="b"/>
            <a:pathLst>
              <a:path w="433" h="595">
                <a:moveTo>
                  <a:pt x="0" y="274"/>
                </a:moveTo>
                <a:lnTo>
                  <a:pt x="433" y="595"/>
                </a:lnTo>
                <a:lnTo>
                  <a:pt x="433" y="113"/>
                </a:lnTo>
                <a:lnTo>
                  <a:pt x="0" y="0"/>
                </a:lnTo>
                <a:lnTo>
                  <a:pt x="0" y="274"/>
                </a:lnTo>
                <a:close/>
              </a:path>
            </a:pathLst>
          </a:custGeom>
          <a:solidFill>
            <a:srgbClr val="41B8A5"/>
          </a:solidFill>
          <a:ln>
            <a:noFill/>
          </a:ln>
        </p:spPr>
        <p:txBody>
          <a:bodyPr vert="horz" wrap="square" lIns="98502" tIns="49250" rIns="98502" bIns="4925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3" name="Freeform 12"/>
          <p:cNvSpPr/>
          <p:nvPr/>
        </p:nvSpPr>
        <p:spPr bwMode="auto">
          <a:xfrm>
            <a:off x="2381931" y="4795309"/>
            <a:ext cx="830489" cy="1261904"/>
          </a:xfrm>
          <a:custGeom>
            <a:avLst/>
            <a:gdLst>
              <a:gd name="T0" fmla="*/ 0 w 433"/>
              <a:gd name="T1" fmla="*/ 273 h 755"/>
              <a:gd name="T2" fmla="*/ 433 w 433"/>
              <a:gd name="T3" fmla="*/ 755 h 755"/>
              <a:gd name="T4" fmla="*/ 433 w 433"/>
              <a:gd name="T5" fmla="*/ 321 h 755"/>
              <a:gd name="T6" fmla="*/ 0 w 433"/>
              <a:gd name="T7" fmla="*/ 0 h 755"/>
              <a:gd name="T8" fmla="*/ 0 w 433"/>
              <a:gd name="T9" fmla="*/ 273 h 755"/>
            </a:gdLst>
            <a:ahLst/>
            <a:cxnLst>
              <a:cxn ang="0">
                <a:pos x="T0" y="T1"/>
              </a:cxn>
              <a:cxn ang="0">
                <a:pos x="T2" y="T3"/>
              </a:cxn>
              <a:cxn ang="0">
                <a:pos x="T4" y="T5"/>
              </a:cxn>
              <a:cxn ang="0">
                <a:pos x="T6" y="T7"/>
              </a:cxn>
              <a:cxn ang="0">
                <a:pos x="T8" y="T9"/>
              </a:cxn>
            </a:cxnLst>
            <a:rect l="0" t="0" r="r" b="b"/>
            <a:pathLst>
              <a:path w="433" h="755">
                <a:moveTo>
                  <a:pt x="0" y="273"/>
                </a:moveTo>
                <a:lnTo>
                  <a:pt x="433" y="755"/>
                </a:lnTo>
                <a:lnTo>
                  <a:pt x="433" y="321"/>
                </a:lnTo>
                <a:lnTo>
                  <a:pt x="0" y="0"/>
                </a:lnTo>
                <a:lnTo>
                  <a:pt x="0" y="273"/>
                </a:lnTo>
                <a:close/>
              </a:path>
            </a:pathLst>
          </a:custGeom>
          <a:solidFill>
            <a:srgbClr val="41B8A5"/>
          </a:solidFill>
          <a:ln>
            <a:noFill/>
          </a:ln>
        </p:spPr>
        <p:txBody>
          <a:bodyPr vert="horz" wrap="square" lIns="98502" tIns="49250" rIns="98502" bIns="49250" numCol="1" anchor="t" anchorCtr="0" compatLnSpc="1"/>
          <a:lstStyle/>
          <a:p>
            <a:pPr defTabSz="914400"/>
            <a:endParaRPr lang="id-ID" sz="1800" kern="0" dirty="0">
              <a:solidFill>
                <a:sysClr val="windowText" lastClr="000000"/>
              </a:solidFill>
              <a:latin typeface="微软雅黑" panose="020B0503020204020204" pitchFamily="34" charset="-122"/>
            </a:endParaRPr>
          </a:p>
        </p:txBody>
      </p:sp>
      <p:sp>
        <p:nvSpPr>
          <p:cNvPr id="14" name="Freeform 19"/>
          <p:cNvSpPr/>
          <p:nvPr/>
        </p:nvSpPr>
        <p:spPr bwMode="auto">
          <a:xfrm>
            <a:off x="3380371" y="4576139"/>
            <a:ext cx="3937628" cy="725387"/>
          </a:xfrm>
          <a:custGeom>
            <a:avLst/>
            <a:gdLst>
              <a:gd name="T0" fmla="*/ 0 w 2053"/>
              <a:gd name="T1" fmla="*/ 0 h 434"/>
              <a:gd name="T2" fmla="*/ 0 w 2053"/>
              <a:gd name="T3" fmla="*/ 434 h 434"/>
              <a:gd name="T4" fmla="*/ 1893 w 2053"/>
              <a:gd name="T5" fmla="*/ 434 h 434"/>
              <a:gd name="T6" fmla="*/ 2053 w 2053"/>
              <a:gd name="T7" fmla="*/ 225 h 434"/>
              <a:gd name="T8" fmla="*/ 1893 w 2053"/>
              <a:gd name="T9" fmla="*/ 0 h 434"/>
            </a:gdLst>
            <a:ahLst/>
            <a:cxnLst>
              <a:cxn ang="0">
                <a:pos x="T0" y="T1"/>
              </a:cxn>
              <a:cxn ang="0">
                <a:pos x="T2" y="T3"/>
              </a:cxn>
              <a:cxn ang="0">
                <a:pos x="T4" y="T5"/>
              </a:cxn>
              <a:cxn ang="0">
                <a:pos x="T6" y="T7"/>
              </a:cxn>
              <a:cxn ang="0">
                <a:pos x="T8" y="T9"/>
              </a:cxn>
            </a:cxnLst>
            <a:rect l="0" t="0" r="r" b="b"/>
            <a:pathLst>
              <a:path w="2053" h="434">
                <a:moveTo>
                  <a:pt x="0" y="0"/>
                </a:moveTo>
                <a:lnTo>
                  <a:pt x="0" y="434"/>
                </a:lnTo>
                <a:lnTo>
                  <a:pt x="1893" y="434"/>
                </a:lnTo>
                <a:lnTo>
                  <a:pt x="2053" y="225"/>
                </a:lnTo>
                <a:lnTo>
                  <a:pt x="189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8502" tIns="49250" rIns="98502" bIns="49250" numCol="1" anchor="t" anchorCtr="0" compatLnSpc="1"/>
          <a:lstStyle/>
          <a:p>
            <a:endParaRPr lang="id-ID">
              <a:latin typeface="+mn-ea"/>
            </a:endParaRPr>
          </a:p>
        </p:txBody>
      </p:sp>
      <p:sp>
        <p:nvSpPr>
          <p:cNvPr id="15" name="Rectangle 5"/>
          <p:cNvSpPr>
            <a:spLocks noChangeArrowheads="1"/>
          </p:cNvSpPr>
          <p:nvPr/>
        </p:nvSpPr>
        <p:spPr bwMode="auto">
          <a:xfrm>
            <a:off x="1521829" y="2559233"/>
            <a:ext cx="825771" cy="457962"/>
          </a:xfrm>
          <a:prstGeom prst="rect">
            <a:avLst/>
          </a:prstGeom>
          <a:solidFill>
            <a:srgbClr val="41B8A5"/>
          </a:solidFill>
          <a:ln>
            <a:noFill/>
          </a:ln>
        </p:spPr>
        <p:txBody>
          <a:bodyPr vert="horz" wrap="square" lIns="98502" tIns="49250" rIns="98502" bIns="4925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6" name="Rectangle 6"/>
          <p:cNvSpPr>
            <a:spLocks noChangeArrowheads="1"/>
          </p:cNvSpPr>
          <p:nvPr/>
        </p:nvSpPr>
        <p:spPr bwMode="auto">
          <a:xfrm>
            <a:off x="1521829" y="3305149"/>
            <a:ext cx="825771" cy="456293"/>
          </a:xfrm>
          <a:prstGeom prst="rect">
            <a:avLst/>
          </a:prstGeom>
          <a:solidFill>
            <a:srgbClr val="41B8A5"/>
          </a:solidFill>
          <a:ln>
            <a:noFill/>
          </a:ln>
        </p:spPr>
        <p:txBody>
          <a:bodyPr vert="horz" wrap="square" lIns="98502" tIns="49250" rIns="98502" bIns="4925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7" name="Rectangle 7"/>
          <p:cNvSpPr>
            <a:spLocks noChangeArrowheads="1"/>
          </p:cNvSpPr>
          <p:nvPr/>
        </p:nvSpPr>
        <p:spPr bwMode="auto">
          <a:xfrm>
            <a:off x="1521829" y="4049391"/>
            <a:ext cx="825771" cy="457962"/>
          </a:xfrm>
          <a:prstGeom prst="rect">
            <a:avLst/>
          </a:prstGeom>
          <a:solidFill>
            <a:srgbClr val="41B8A5"/>
          </a:solidFill>
          <a:ln>
            <a:noFill/>
          </a:ln>
        </p:spPr>
        <p:txBody>
          <a:bodyPr vert="horz" wrap="square" lIns="98502" tIns="49250" rIns="98502" bIns="4925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8" name="Rectangle 8"/>
          <p:cNvSpPr>
            <a:spLocks noChangeArrowheads="1"/>
          </p:cNvSpPr>
          <p:nvPr/>
        </p:nvSpPr>
        <p:spPr bwMode="auto">
          <a:xfrm>
            <a:off x="1521829" y="4795307"/>
            <a:ext cx="825771" cy="456293"/>
          </a:xfrm>
          <a:prstGeom prst="rect">
            <a:avLst/>
          </a:prstGeom>
          <a:solidFill>
            <a:srgbClr val="41B8A5"/>
          </a:solidFill>
          <a:ln>
            <a:noFill/>
          </a:ln>
        </p:spPr>
        <p:txBody>
          <a:bodyPr vert="horz" wrap="square" lIns="98502" tIns="49250" rIns="98502" bIns="49250" numCol="1" anchor="t" anchorCtr="0" compatLnSpc="1"/>
          <a:lstStyle/>
          <a:p>
            <a:pPr defTabSz="914400"/>
            <a:endParaRPr lang="id-ID" sz="1800" kern="0" dirty="0">
              <a:solidFill>
                <a:sysClr val="windowText" lastClr="000000"/>
              </a:solidFill>
              <a:latin typeface="微软雅黑" panose="020B0503020204020204" pitchFamily="34" charset="-122"/>
            </a:endParaRPr>
          </a:p>
        </p:txBody>
      </p:sp>
      <p:sp>
        <p:nvSpPr>
          <p:cNvPr id="19" name="Freeform 13"/>
          <p:cNvSpPr/>
          <p:nvPr/>
        </p:nvSpPr>
        <p:spPr bwMode="auto">
          <a:xfrm>
            <a:off x="3251704" y="2022714"/>
            <a:ext cx="3209974" cy="752129"/>
          </a:xfrm>
          <a:custGeom>
            <a:avLst/>
            <a:gdLst>
              <a:gd name="T0" fmla="*/ 0 w 2053"/>
              <a:gd name="T1" fmla="*/ 450 h 450"/>
              <a:gd name="T2" fmla="*/ 0 w 2053"/>
              <a:gd name="T3" fmla="*/ 0 h 450"/>
              <a:gd name="T4" fmla="*/ 1893 w 2053"/>
              <a:gd name="T5" fmla="*/ 0 h 450"/>
              <a:gd name="T6" fmla="*/ 2053 w 2053"/>
              <a:gd name="T7" fmla="*/ 225 h 450"/>
              <a:gd name="T8" fmla="*/ 1893 w 2053"/>
              <a:gd name="T9" fmla="*/ 450 h 450"/>
              <a:gd name="T10" fmla="*/ 0 w 2053"/>
              <a:gd name="T11" fmla="*/ 450 h 450"/>
            </a:gdLst>
            <a:ahLst/>
            <a:cxnLst>
              <a:cxn ang="0">
                <a:pos x="T0" y="T1"/>
              </a:cxn>
              <a:cxn ang="0">
                <a:pos x="T2" y="T3"/>
              </a:cxn>
              <a:cxn ang="0">
                <a:pos x="T4" y="T5"/>
              </a:cxn>
              <a:cxn ang="0">
                <a:pos x="T6" y="T7"/>
              </a:cxn>
              <a:cxn ang="0">
                <a:pos x="T8" y="T9"/>
              </a:cxn>
              <a:cxn ang="0">
                <a:pos x="T10" y="T11"/>
              </a:cxn>
            </a:cxnLst>
            <a:rect l="0" t="0" r="r" b="b"/>
            <a:pathLst>
              <a:path w="2053" h="450">
                <a:moveTo>
                  <a:pt x="0" y="450"/>
                </a:moveTo>
                <a:lnTo>
                  <a:pt x="0" y="0"/>
                </a:lnTo>
                <a:lnTo>
                  <a:pt x="1893" y="0"/>
                </a:lnTo>
                <a:lnTo>
                  <a:pt x="2053" y="225"/>
                </a:lnTo>
                <a:lnTo>
                  <a:pt x="1893" y="450"/>
                </a:lnTo>
                <a:lnTo>
                  <a:pt x="0" y="450"/>
                </a:lnTo>
                <a:close/>
              </a:path>
            </a:pathLst>
          </a:custGeom>
          <a:solidFill>
            <a:srgbClr val="41B8A5"/>
          </a:solidFill>
          <a:ln>
            <a:noFill/>
          </a:ln>
        </p:spPr>
        <p:txBody>
          <a:bodyPr vert="horz" wrap="square" lIns="98502" tIns="49250" rIns="98502" bIns="4925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20" name="Rectangle 63"/>
          <p:cNvSpPr/>
          <p:nvPr/>
        </p:nvSpPr>
        <p:spPr>
          <a:xfrm>
            <a:off x="3533685" y="2073291"/>
            <a:ext cx="1840403" cy="591904"/>
          </a:xfrm>
          <a:prstGeom prst="rect">
            <a:avLst/>
          </a:prstGeom>
        </p:spPr>
        <p:txBody>
          <a:bodyPr wrap="none" lIns="98502" tIns="49250" rIns="98502" bIns="4925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3200" b="1" kern="0" dirty="0">
                <a:solidFill>
                  <a:srgbClr val="FFFFFF"/>
                </a:solidFill>
                <a:latin typeface="微软雅黑" panose="020B0503020204020204" pitchFamily="34" charset="-122"/>
                <a:ea typeface="微软雅黑" panose="020B0503020204020204" pitchFamily="34" charset="-122"/>
              </a:rPr>
              <a:t>加入标题</a:t>
            </a:r>
            <a:endParaRPr kumimoji="0" lang="id-ID" sz="3200" b="1" i="0" u="none" strike="noStrike" kern="0" cap="none" spc="0" normalizeH="0" baseline="0" noProof="0" dirty="0">
              <a:ln>
                <a:noFill/>
              </a:ln>
              <a:solidFill>
                <a:srgbClr val="FFFFFF"/>
              </a:solidFill>
              <a:effectLst/>
              <a:uLnTx/>
              <a:uFillTx/>
              <a:latin typeface="微软雅黑" panose="020B0503020204020204" pitchFamily="34" charset="-122"/>
            </a:endParaRPr>
          </a:p>
        </p:txBody>
      </p:sp>
      <p:sp>
        <p:nvSpPr>
          <p:cNvPr id="21" name="Freeform 14"/>
          <p:cNvSpPr/>
          <p:nvPr/>
        </p:nvSpPr>
        <p:spPr bwMode="auto">
          <a:xfrm>
            <a:off x="3251704" y="3062795"/>
            <a:ext cx="3209974" cy="887512"/>
          </a:xfrm>
          <a:custGeom>
            <a:avLst/>
            <a:gdLst>
              <a:gd name="T0" fmla="*/ 0 w 2053"/>
              <a:gd name="T1" fmla="*/ 0 h 531"/>
              <a:gd name="T2" fmla="*/ 0 w 2053"/>
              <a:gd name="T3" fmla="*/ 531 h 531"/>
              <a:gd name="T4" fmla="*/ 1893 w 2053"/>
              <a:gd name="T5" fmla="*/ 531 h 531"/>
              <a:gd name="T6" fmla="*/ 2053 w 2053"/>
              <a:gd name="T7" fmla="*/ 273 h 531"/>
              <a:gd name="T8" fmla="*/ 1893 w 2053"/>
              <a:gd name="T9" fmla="*/ 0 h 531"/>
              <a:gd name="T10" fmla="*/ 0 w 2053"/>
              <a:gd name="T11" fmla="*/ 0 h 531"/>
            </a:gdLst>
            <a:ahLst/>
            <a:cxnLst>
              <a:cxn ang="0">
                <a:pos x="T0" y="T1"/>
              </a:cxn>
              <a:cxn ang="0">
                <a:pos x="T2" y="T3"/>
              </a:cxn>
              <a:cxn ang="0">
                <a:pos x="T4" y="T5"/>
              </a:cxn>
              <a:cxn ang="0">
                <a:pos x="T6" y="T7"/>
              </a:cxn>
              <a:cxn ang="0">
                <a:pos x="T8" y="T9"/>
              </a:cxn>
              <a:cxn ang="0">
                <a:pos x="T10" y="T11"/>
              </a:cxn>
            </a:cxnLst>
            <a:rect l="0" t="0" r="r" b="b"/>
            <a:pathLst>
              <a:path w="2053" h="531">
                <a:moveTo>
                  <a:pt x="0" y="0"/>
                </a:moveTo>
                <a:lnTo>
                  <a:pt x="0" y="531"/>
                </a:lnTo>
                <a:lnTo>
                  <a:pt x="1893" y="531"/>
                </a:lnTo>
                <a:lnTo>
                  <a:pt x="2053" y="273"/>
                </a:lnTo>
                <a:lnTo>
                  <a:pt x="1893" y="0"/>
                </a:lnTo>
                <a:lnTo>
                  <a:pt x="0" y="0"/>
                </a:lnTo>
                <a:close/>
              </a:path>
            </a:pathLst>
          </a:custGeom>
          <a:solidFill>
            <a:srgbClr val="41B8A5"/>
          </a:solidFill>
          <a:ln>
            <a:noFill/>
          </a:ln>
        </p:spPr>
        <p:txBody>
          <a:bodyPr vert="horz" wrap="square" lIns="98502" tIns="49250" rIns="98502" bIns="4925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22" name="Rectangle 67"/>
          <p:cNvSpPr/>
          <p:nvPr/>
        </p:nvSpPr>
        <p:spPr>
          <a:xfrm>
            <a:off x="3533685" y="3176856"/>
            <a:ext cx="1840403" cy="591904"/>
          </a:xfrm>
          <a:prstGeom prst="rect">
            <a:avLst/>
          </a:prstGeom>
        </p:spPr>
        <p:txBody>
          <a:bodyPr wrap="none" lIns="98502" tIns="49250" rIns="98502" bIns="49250">
            <a:spAutoFit/>
          </a:bodyPr>
          <a:lstStyle/>
          <a:p>
            <a:pPr lvl="0">
              <a:defRPr/>
            </a:pPr>
            <a:r>
              <a:rPr lang="zh-CN" altLang="en-US" sz="3200" b="1" kern="0" dirty="0">
                <a:solidFill>
                  <a:srgbClr val="FFFFFF"/>
                </a:solidFill>
                <a:latin typeface="微软雅黑" panose="020B0503020204020204" pitchFamily="34" charset="-122"/>
                <a:ea typeface="微软雅黑" panose="020B0503020204020204" pitchFamily="34" charset="-122"/>
              </a:rPr>
              <a:t>加入标题</a:t>
            </a:r>
            <a:endParaRPr lang="id-ID" altLang="zh-CN" sz="3200" b="1" kern="0" dirty="0">
              <a:solidFill>
                <a:srgbClr val="FFFFFF"/>
              </a:solidFill>
              <a:latin typeface="微软雅黑" panose="020B0503020204020204" pitchFamily="34" charset="-122"/>
            </a:endParaRPr>
          </a:p>
        </p:txBody>
      </p:sp>
      <p:sp>
        <p:nvSpPr>
          <p:cNvPr id="23" name="Freeform 16"/>
          <p:cNvSpPr/>
          <p:nvPr/>
        </p:nvSpPr>
        <p:spPr bwMode="auto">
          <a:xfrm>
            <a:off x="3251704" y="4238258"/>
            <a:ext cx="3209974" cy="805614"/>
          </a:xfrm>
          <a:custGeom>
            <a:avLst/>
            <a:gdLst>
              <a:gd name="T0" fmla="*/ 0 w 2053"/>
              <a:gd name="T1" fmla="*/ 482 h 482"/>
              <a:gd name="T2" fmla="*/ 0 w 2053"/>
              <a:gd name="T3" fmla="*/ 0 h 482"/>
              <a:gd name="T4" fmla="*/ 1893 w 2053"/>
              <a:gd name="T5" fmla="*/ 0 h 482"/>
              <a:gd name="T6" fmla="*/ 2053 w 2053"/>
              <a:gd name="T7" fmla="*/ 241 h 482"/>
              <a:gd name="T8" fmla="*/ 1893 w 2053"/>
              <a:gd name="T9" fmla="*/ 482 h 482"/>
              <a:gd name="T10" fmla="*/ 0 w 2053"/>
              <a:gd name="T11" fmla="*/ 482 h 482"/>
            </a:gdLst>
            <a:ahLst/>
            <a:cxnLst>
              <a:cxn ang="0">
                <a:pos x="T0" y="T1"/>
              </a:cxn>
              <a:cxn ang="0">
                <a:pos x="T2" y="T3"/>
              </a:cxn>
              <a:cxn ang="0">
                <a:pos x="T4" y="T5"/>
              </a:cxn>
              <a:cxn ang="0">
                <a:pos x="T6" y="T7"/>
              </a:cxn>
              <a:cxn ang="0">
                <a:pos x="T8" y="T9"/>
              </a:cxn>
              <a:cxn ang="0">
                <a:pos x="T10" y="T11"/>
              </a:cxn>
            </a:cxnLst>
            <a:rect l="0" t="0" r="r" b="b"/>
            <a:pathLst>
              <a:path w="2053" h="482">
                <a:moveTo>
                  <a:pt x="0" y="482"/>
                </a:moveTo>
                <a:lnTo>
                  <a:pt x="0" y="0"/>
                </a:lnTo>
                <a:lnTo>
                  <a:pt x="1893" y="0"/>
                </a:lnTo>
                <a:lnTo>
                  <a:pt x="2053" y="241"/>
                </a:lnTo>
                <a:lnTo>
                  <a:pt x="1893" y="482"/>
                </a:lnTo>
                <a:lnTo>
                  <a:pt x="0" y="482"/>
                </a:lnTo>
                <a:close/>
              </a:path>
            </a:pathLst>
          </a:custGeom>
          <a:solidFill>
            <a:srgbClr val="41B8A5"/>
          </a:solidFill>
          <a:ln>
            <a:noFill/>
          </a:ln>
        </p:spPr>
        <p:txBody>
          <a:bodyPr vert="horz" wrap="square" lIns="98502" tIns="49250" rIns="98502" bIns="4925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24" name="Rectangle 71"/>
          <p:cNvSpPr/>
          <p:nvPr/>
        </p:nvSpPr>
        <p:spPr>
          <a:xfrm>
            <a:off x="3533685" y="4315579"/>
            <a:ext cx="1840403" cy="591904"/>
          </a:xfrm>
          <a:prstGeom prst="rect">
            <a:avLst/>
          </a:prstGeom>
        </p:spPr>
        <p:txBody>
          <a:bodyPr wrap="none" lIns="98502" tIns="49250" rIns="98502" bIns="49250">
            <a:spAutoFit/>
          </a:bodyPr>
          <a:lstStyle/>
          <a:p>
            <a:pPr lvl="0">
              <a:defRPr/>
            </a:pPr>
            <a:r>
              <a:rPr lang="zh-CN" altLang="en-US" sz="3200" b="1" kern="0" dirty="0">
                <a:solidFill>
                  <a:srgbClr val="FFFFFF"/>
                </a:solidFill>
                <a:latin typeface="微软雅黑" panose="020B0503020204020204" pitchFamily="34" charset="-122"/>
                <a:ea typeface="微软雅黑" panose="020B0503020204020204" pitchFamily="34" charset="-122"/>
              </a:rPr>
              <a:t>加入标题</a:t>
            </a:r>
            <a:endParaRPr lang="id-ID" altLang="zh-CN" sz="3200" b="1" kern="0" dirty="0">
              <a:solidFill>
                <a:srgbClr val="FFFFFF"/>
              </a:solidFill>
              <a:latin typeface="微软雅黑" panose="020B0503020204020204" pitchFamily="34" charset="-122"/>
            </a:endParaRPr>
          </a:p>
        </p:txBody>
      </p:sp>
      <p:sp>
        <p:nvSpPr>
          <p:cNvPr id="25" name="Freeform 18"/>
          <p:cNvSpPr/>
          <p:nvPr/>
        </p:nvSpPr>
        <p:spPr bwMode="auto">
          <a:xfrm>
            <a:off x="3251704" y="5331827"/>
            <a:ext cx="3209974" cy="725387"/>
          </a:xfrm>
          <a:custGeom>
            <a:avLst/>
            <a:gdLst>
              <a:gd name="T0" fmla="*/ 0 w 2053"/>
              <a:gd name="T1" fmla="*/ 0 h 434"/>
              <a:gd name="T2" fmla="*/ 0 w 2053"/>
              <a:gd name="T3" fmla="*/ 434 h 434"/>
              <a:gd name="T4" fmla="*/ 1893 w 2053"/>
              <a:gd name="T5" fmla="*/ 434 h 434"/>
              <a:gd name="T6" fmla="*/ 2053 w 2053"/>
              <a:gd name="T7" fmla="*/ 225 h 434"/>
              <a:gd name="T8" fmla="*/ 1893 w 2053"/>
              <a:gd name="T9" fmla="*/ 0 h 434"/>
              <a:gd name="T10" fmla="*/ 0 w 2053"/>
              <a:gd name="T11" fmla="*/ 0 h 434"/>
            </a:gdLst>
            <a:ahLst/>
            <a:cxnLst>
              <a:cxn ang="0">
                <a:pos x="T0" y="T1"/>
              </a:cxn>
              <a:cxn ang="0">
                <a:pos x="T2" y="T3"/>
              </a:cxn>
              <a:cxn ang="0">
                <a:pos x="T4" y="T5"/>
              </a:cxn>
              <a:cxn ang="0">
                <a:pos x="T6" y="T7"/>
              </a:cxn>
              <a:cxn ang="0">
                <a:pos x="T8" y="T9"/>
              </a:cxn>
              <a:cxn ang="0">
                <a:pos x="T10" y="T11"/>
              </a:cxn>
            </a:cxnLst>
            <a:rect l="0" t="0" r="r" b="b"/>
            <a:pathLst>
              <a:path w="2053" h="434">
                <a:moveTo>
                  <a:pt x="0" y="0"/>
                </a:moveTo>
                <a:lnTo>
                  <a:pt x="0" y="434"/>
                </a:lnTo>
                <a:lnTo>
                  <a:pt x="1893" y="434"/>
                </a:lnTo>
                <a:lnTo>
                  <a:pt x="2053" y="225"/>
                </a:lnTo>
                <a:lnTo>
                  <a:pt x="1893" y="0"/>
                </a:lnTo>
                <a:lnTo>
                  <a:pt x="0" y="0"/>
                </a:lnTo>
                <a:close/>
              </a:path>
            </a:pathLst>
          </a:custGeom>
          <a:solidFill>
            <a:srgbClr val="41B8A5"/>
          </a:solidFill>
          <a:ln>
            <a:noFill/>
          </a:ln>
        </p:spPr>
        <p:txBody>
          <a:bodyPr vert="horz" wrap="square" lIns="98502" tIns="49250" rIns="98502" bIns="49250" numCol="1" anchor="t" anchorCtr="0" compatLnSpc="1"/>
          <a:lstStyle/>
          <a:p>
            <a:pPr defTabSz="914400"/>
            <a:endParaRPr lang="id-ID" sz="1800" kern="0" dirty="0">
              <a:solidFill>
                <a:sysClr val="windowText" lastClr="000000"/>
              </a:solidFill>
              <a:latin typeface="微软雅黑" panose="020B0503020204020204" pitchFamily="34" charset="-122"/>
            </a:endParaRPr>
          </a:p>
        </p:txBody>
      </p:sp>
      <p:sp>
        <p:nvSpPr>
          <p:cNvPr id="26" name="Rectangle 75"/>
          <p:cNvSpPr/>
          <p:nvPr/>
        </p:nvSpPr>
        <p:spPr>
          <a:xfrm>
            <a:off x="3533685" y="5380756"/>
            <a:ext cx="1840403" cy="591904"/>
          </a:xfrm>
          <a:prstGeom prst="rect">
            <a:avLst/>
          </a:prstGeom>
        </p:spPr>
        <p:txBody>
          <a:bodyPr wrap="none" lIns="98502" tIns="49250" rIns="98502" bIns="49250">
            <a:spAutoFit/>
          </a:bodyPr>
          <a:lstStyle/>
          <a:p>
            <a:pPr lvl="0">
              <a:defRPr/>
            </a:pPr>
            <a:r>
              <a:rPr lang="zh-CN" altLang="en-US" sz="3200" b="1" kern="0" dirty="0">
                <a:solidFill>
                  <a:srgbClr val="FFFFFF"/>
                </a:solidFill>
                <a:latin typeface="微软雅黑" panose="020B0503020204020204" pitchFamily="34" charset="-122"/>
                <a:ea typeface="微软雅黑" panose="020B0503020204020204" pitchFamily="34" charset="-122"/>
              </a:rPr>
              <a:t>加入标题</a:t>
            </a:r>
            <a:endParaRPr lang="id-ID" altLang="zh-CN" sz="3200" b="1" kern="0" dirty="0">
              <a:solidFill>
                <a:srgbClr val="FFFFFF"/>
              </a:solidFill>
              <a:latin typeface="微软雅黑" panose="020B0503020204020204" pitchFamily="34" charset="-122"/>
            </a:endParaRPr>
          </a:p>
        </p:txBody>
      </p:sp>
      <p:sp>
        <p:nvSpPr>
          <p:cNvPr id="27" name="Rectangle 109"/>
          <p:cNvSpPr/>
          <p:nvPr/>
        </p:nvSpPr>
        <p:spPr>
          <a:xfrm>
            <a:off x="1655902" y="2504287"/>
            <a:ext cx="609297" cy="499571"/>
          </a:xfrm>
          <a:prstGeom prst="rect">
            <a:avLst/>
          </a:prstGeom>
        </p:spPr>
        <p:txBody>
          <a:bodyPr wrap="none" lIns="98502" tIns="49250" rIns="98502" bIns="4925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id-ID" sz="2600" b="1" i="0" u="none" strike="noStrike" kern="0" cap="none" spc="0" normalizeH="0" baseline="0" noProof="0" dirty="0">
                <a:ln>
                  <a:noFill/>
                </a:ln>
                <a:solidFill>
                  <a:srgbClr val="FFFFFF"/>
                </a:solidFill>
                <a:effectLst/>
                <a:uLnTx/>
                <a:uFillTx/>
                <a:latin typeface="微软雅黑" panose="020B0503020204020204" pitchFamily="34" charset="-122"/>
              </a:rPr>
              <a:t>01</a:t>
            </a:r>
          </a:p>
        </p:txBody>
      </p:sp>
      <p:sp>
        <p:nvSpPr>
          <p:cNvPr id="28" name="Rectangle 110"/>
          <p:cNvSpPr/>
          <p:nvPr/>
        </p:nvSpPr>
        <p:spPr>
          <a:xfrm>
            <a:off x="1643119" y="3249629"/>
            <a:ext cx="609297" cy="499571"/>
          </a:xfrm>
          <a:prstGeom prst="rect">
            <a:avLst/>
          </a:prstGeom>
        </p:spPr>
        <p:txBody>
          <a:bodyPr wrap="none" lIns="98502" tIns="49250" rIns="98502" bIns="4925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id-ID" sz="2600" b="1" i="0" u="none" strike="noStrike" kern="0" cap="none" spc="0" normalizeH="0" baseline="0" noProof="0" dirty="0">
                <a:ln>
                  <a:noFill/>
                </a:ln>
                <a:solidFill>
                  <a:srgbClr val="FFFFFF"/>
                </a:solidFill>
                <a:effectLst/>
                <a:uLnTx/>
                <a:uFillTx/>
                <a:latin typeface="微软雅黑" panose="020B0503020204020204" pitchFamily="34" charset="-122"/>
              </a:rPr>
              <a:t>02</a:t>
            </a:r>
          </a:p>
        </p:txBody>
      </p:sp>
      <p:sp>
        <p:nvSpPr>
          <p:cNvPr id="29" name="Rectangle 111"/>
          <p:cNvSpPr/>
          <p:nvPr/>
        </p:nvSpPr>
        <p:spPr>
          <a:xfrm>
            <a:off x="1644822" y="4004778"/>
            <a:ext cx="609297" cy="499571"/>
          </a:xfrm>
          <a:prstGeom prst="rect">
            <a:avLst/>
          </a:prstGeom>
        </p:spPr>
        <p:txBody>
          <a:bodyPr wrap="none" lIns="98502" tIns="49250" rIns="98502" bIns="4925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id-ID" sz="2600" b="1" i="0" u="none" strike="noStrike" kern="0" cap="none" spc="0" normalizeH="0" baseline="0" noProof="0" dirty="0">
                <a:ln>
                  <a:noFill/>
                </a:ln>
                <a:solidFill>
                  <a:srgbClr val="FFFFFF"/>
                </a:solidFill>
                <a:effectLst/>
                <a:uLnTx/>
                <a:uFillTx/>
                <a:latin typeface="微软雅黑" panose="020B0503020204020204" pitchFamily="34" charset="-122"/>
              </a:rPr>
              <a:t>03</a:t>
            </a:r>
          </a:p>
        </p:txBody>
      </p:sp>
      <p:sp>
        <p:nvSpPr>
          <p:cNvPr id="30" name="Rectangle 112"/>
          <p:cNvSpPr/>
          <p:nvPr/>
        </p:nvSpPr>
        <p:spPr>
          <a:xfrm>
            <a:off x="1643971" y="4750120"/>
            <a:ext cx="609297" cy="499571"/>
          </a:xfrm>
          <a:prstGeom prst="rect">
            <a:avLst/>
          </a:prstGeom>
        </p:spPr>
        <p:txBody>
          <a:bodyPr wrap="none" lIns="98502" tIns="49250" rIns="98502" bIns="4925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id-ID" sz="2600" b="1" i="0" u="none" strike="noStrike" kern="0" cap="none" spc="0" normalizeH="0" baseline="0" noProof="0" dirty="0">
                <a:ln>
                  <a:noFill/>
                </a:ln>
                <a:solidFill>
                  <a:srgbClr val="FFFFFF"/>
                </a:solidFill>
                <a:effectLst/>
                <a:uLnTx/>
                <a:uFillTx/>
                <a:latin typeface="微软雅黑" panose="020B0503020204020204" pitchFamily="34" charset="-122"/>
              </a:rPr>
              <a:t>04</a:t>
            </a:r>
          </a:p>
        </p:txBody>
      </p:sp>
      <p:grpSp>
        <p:nvGrpSpPr>
          <p:cNvPr id="31" name="组合 30"/>
          <p:cNvGrpSpPr/>
          <p:nvPr/>
        </p:nvGrpSpPr>
        <p:grpSpPr>
          <a:xfrm>
            <a:off x="6787201" y="1825918"/>
            <a:ext cx="4017512" cy="4486851"/>
            <a:chOff x="1206500" y="1897399"/>
            <a:chExt cx="4185415" cy="4674369"/>
          </a:xfrm>
        </p:grpSpPr>
        <p:grpSp>
          <p:nvGrpSpPr>
            <p:cNvPr id="32" name="Group 25"/>
            <p:cNvGrpSpPr/>
            <p:nvPr/>
          </p:nvGrpSpPr>
          <p:grpSpPr>
            <a:xfrm>
              <a:off x="2010041" y="1897399"/>
              <a:ext cx="3381874" cy="1119293"/>
              <a:chOff x="5486666" y="1129104"/>
              <a:chExt cx="2425434" cy="802742"/>
            </a:xfrm>
          </p:grpSpPr>
          <p:sp>
            <p:nvSpPr>
              <p:cNvPr id="46" name="Title 1"/>
              <p:cNvSpPr txBox="1"/>
              <p:nvPr/>
            </p:nvSpPr>
            <p:spPr>
              <a:xfrm>
                <a:off x="5487416" y="1129104"/>
                <a:ext cx="2183383" cy="304024"/>
              </a:xfrm>
              <a:prstGeom prst="rect">
                <a:avLst/>
              </a:prstGeom>
              <a:ln>
                <a:noFill/>
              </a:ln>
            </p:spPr>
            <p:txBody>
              <a:bodyPr vert="horz"/>
              <a:lstStyle>
                <a:lvl1pPr algn="l" defTabSz="457200" rtl="0" eaLnBrk="1" latinLnBrk="0" hangingPunct="1">
                  <a:spcBef>
                    <a:spcPct val="0"/>
                  </a:spcBef>
                  <a:buNone/>
                  <a:defRPr sz="1800" b="0" i="0" kern="1200">
                    <a:solidFill>
                      <a:srgbClr val="FFFFFF"/>
                    </a:solidFill>
                    <a:latin typeface="Helvetica Neue Light"/>
                    <a:ea typeface="+mj-ea"/>
                    <a:cs typeface="Helvetica Neue Light"/>
                  </a:defRPr>
                </a:lvl1p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cs typeface="Roboto condensed"/>
                  </a:rPr>
                  <a:t>加入标题</a:t>
                </a:r>
                <a:endParaRPr lang="en-US" sz="2400" dirty="0">
                  <a:solidFill>
                    <a:schemeClr val="bg1">
                      <a:lumMod val="50000"/>
                    </a:schemeClr>
                  </a:solidFill>
                  <a:latin typeface="微软雅黑" panose="020B0503020204020204" pitchFamily="34" charset="-122"/>
                  <a:ea typeface="微软雅黑" panose="020B0503020204020204" pitchFamily="34" charset="-122"/>
                  <a:cs typeface="Roboto condensed"/>
                </a:endParaRPr>
              </a:p>
            </p:txBody>
          </p:sp>
          <p:sp>
            <p:nvSpPr>
              <p:cNvPr id="47" name="TextBox 27"/>
              <p:cNvSpPr txBox="1"/>
              <p:nvPr/>
            </p:nvSpPr>
            <p:spPr>
              <a:xfrm>
                <a:off x="5486666" y="1494926"/>
                <a:ext cx="2425434" cy="436920"/>
              </a:xfrm>
              <a:prstGeom prst="rect">
                <a:avLst/>
              </a:prstGeom>
              <a:noFill/>
              <a:ln>
                <a:noFill/>
              </a:ln>
            </p:spPr>
            <p:txBody>
              <a:bodyPr wrap="square" rtlCol="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grpSp>
          <p:nvGrpSpPr>
            <p:cNvPr id="33" name="Group 28"/>
            <p:cNvGrpSpPr/>
            <p:nvPr/>
          </p:nvGrpSpPr>
          <p:grpSpPr>
            <a:xfrm>
              <a:off x="2010041" y="3082425"/>
              <a:ext cx="3381874" cy="1119292"/>
              <a:chOff x="5486666" y="1129104"/>
              <a:chExt cx="2425434" cy="802741"/>
            </a:xfrm>
          </p:grpSpPr>
          <p:sp>
            <p:nvSpPr>
              <p:cNvPr id="44" name="Title 1"/>
              <p:cNvSpPr txBox="1"/>
              <p:nvPr/>
            </p:nvSpPr>
            <p:spPr>
              <a:xfrm>
                <a:off x="5487416" y="1129104"/>
                <a:ext cx="2183383" cy="304024"/>
              </a:xfrm>
              <a:prstGeom prst="rect">
                <a:avLst/>
              </a:prstGeom>
              <a:ln>
                <a:noFill/>
              </a:ln>
            </p:spPr>
            <p:txBody>
              <a:bodyPr vert="horz"/>
              <a:lstStyle>
                <a:lvl1pPr algn="l" defTabSz="457200" rtl="0" eaLnBrk="1" latinLnBrk="0" hangingPunct="1">
                  <a:spcBef>
                    <a:spcPct val="0"/>
                  </a:spcBef>
                  <a:buNone/>
                  <a:defRPr sz="1800" b="0" i="0" kern="1200">
                    <a:solidFill>
                      <a:srgbClr val="FFFFFF"/>
                    </a:solidFill>
                    <a:latin typeface="Helvetica Neue Light"/>
                    <a:ea typeface="+mj-ea"/>
                    <a:cs typeface="Helvetica Neue Light"/>
                  </a:defRPr>
                </a:lvl1p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cs typeface="Roboto condensed"/>
                  </a:rPr>
                  <a:t>加入标题</a:t>
                </a:r>
                <a:endParaRPr lang="en-US" altLang="zh-CN" sz="2400" dirty="0">
                  <a:solidFill>
                    <a:schemeClr val="bg1">
                      <a:lumMod val="50000"/>
                    </a:schemeClr>
                  </a:solidFill>
                  <a:latin typeface="微软雅黑" panose="020B0503020204020204" pitchFamily="34" charset="-122"/>
                  <a:ea typeface="微软雅黑" panose="020B0503020204020204" pitchFamily="34" charset="-122"/>
                  <a:cs typeface="Roboto condensed"/>
                </a:endParaRPr>
              </a:p>
            </p:txBody>
          </p:sp>
          <p:sp>
            <p:nvSpPr>
              <p:cNvPr id="45" name="TextBox 30"/>
              <p:cNvSpPr txBox="1"/>
              <p:nvPr/>
            </p:nvSpPr>
            <p:spPr>
              <a:xfrm>
                <a:off x="5486666" y="1494925"/>
                <a:ext cx="2425434" cy="436920"/>
              </a:xfrm>
              <a:prstGeom prst="rect">
                <a:avLst/>
              </a:prstGeom>
              <a:noFill/>
              <a:ln>
                <a:noFill/>
              </a:ln>
            </p:spPr>
            <p:txBody>
              <a:bodyPr wrap="square" rtlCol="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grpSp>
          <p:nvGrpSpPr>
            <p:cNvPr id="34" name="Group 31"/>
            <p:cNvGrpSpPr/>
            <p:nvPr/>
          </p:nvGrpSpPr>
          <p:grpSpPr>
            <a:xfrm>
              <a:off x="2010041" y="4267449"/>
              <a:ext cx="3381874" cy="1119293"/>
              <a:chOff x="5486666" y="1129104"/>
              <a:chExt cx="2425434" cy="802742"/>
            </a:xfrm>
          </p:grpSpPr>
          <p:sp>
            <p:nvSpPr>
              <p:cNvPr id="42" name="Title 1"/>
              <p:cNvSpPr txBox="1"/>
              <p:nvPr/>
            </p:nvSpPr>
            <p:spPr>
              <a:xfrm>
                <a:off x="5487416" y="1129104"/>
                <a:ext cx="2183383" cy="304024"/>
              </a:xfrm>
              <a:prstGeom prst="rect">
                <a:avLst/>
              </a:prstGeom>
              <a:ln>
                <a:noFill/>
              </a:ln>
            </p:spPr>
            <p:txBody>
              <a:bodyPr vert="horz"/>
              <a:lstStyle>
                <a:lvl1pPr algn="l" defTabSz="457200" rtl="0" eaLnBrk="1" latinLnBrk="0" hangingPunct="1">
                  <a:spcBef>
                    <a:spcPct val="0"/>
                  </a:spcBef>
                  <a:buNone/>
                  <a:defRPr sz="1800" b="0" i="0" kern="1200">
                    <a:solidFill>
                      <a:srgbClr val="FFFFFF"/>
                    </a:solidFill>
                    <a:latin typeface="Helvetica Neue Light"/>
                    <a:ea typeface="+mj-ea"/>
                    <a:cs typeface="Helvetica Neue Light"/>
                  </a:defRPr>
                </a:lvl1p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cs typeface="Roboto condensed"/>
                  </a:rPr>
                  <a:t>加入标题</a:t>
                </a:r>
                <a:endParaRPr lang="en-US" altLang="zh-CN" sz="2400" dirty="0">
                  <a:solidFill>
                    <a:schemeClr val="bg1">
                      <a:lumMod val="50000"/>
                    </a:schemeClr>
                  </a:solidFill>
                  <a:latin typeface="微软雅黑" panose="020B0503020204020204" pitchFamily="34" charset="-122"/>
                  <a:ea typeface="微软雅黑" panose="020B0503020204020204" pitchFamily="34" charset="-122"/>
                  <a:cs typeface="Roboto condensed"/>
                </a:endParaRPr>
              </a:p>
            </p:txBody>
          </p:sp>
          <p:sp>
            <p:nvSpPr>
              <p:cNvPr id="43" name="TextBox 33"/>
              <p:cNvSpPr txBox="1"/>
              <p:nvPr/>
            </p:nvSpPr>
            <p:spPr>
              <a:xfrm>
                <a:off x="5486666" y="1494926"/>
                <a:ext cx="2425434" cy="436920"/>
              </a:xfrm>
              <a:prstGeom prst="rect">
                <a:avLst/>
              </a:prstGeom>
              <a:noFill/>
              <a:ln>
                <a:noFill/>
              </a:ln>
            </p:spPr>
            <p:txBody>
              <a:bodyPr wrap="square" rtlCol="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grpSp>
          <p:nvGrpSpPr>
            <p:cNvPr id="35" name="Group 34"/>
            <p:cNvGrpSpPr/>
            <p:nvPr/>
          </p:nvGrpSpPr>
          <p:grpSpPr>
            <a:xfrm>
              <a:off x="2010041" y="5452477"/>
              <a:ext cx="3381874" cy="1119291"/>
              <a:chOff x="5486666" y="1129104"/>
              <a:chExt cx="2425434" cy="802740"/>
            </a:xfrm>
          </p:grpSpPr>
          <p:sp>
            <p:nvSpPr>
              <p:cNvPr id="40" name="Title 1"/>
              <p:cNvSpPr txBox="1"/>
              <p:nvPr/>
            </p:nvSpPr>
            <p:spPr>
              <a:xfrm>
                <a:off x="5487416" y="1129104"/>
                <a:ext cx="2183383" cy="304024"/>
              </a:xfrm>
              <a:prstGeom prst="rect">
                <a:avLst/>
              </a:prstGeom>
              <a:ln>
                <a:noFill/>
              </a:ln>
            </p:spPr>
            <p:txBody>
              <a:bodyPr vert="horz"/>
              <a:lstStyle>
                <a:lvl1pPr algn="l" defTabSz="457200" rtl="0" eaLnBrk="1" latinLnBrk="0" hangingPunct="1">
                  <a:spcBef>
                    <a:spcPct val="0"/>
                  </a:spcBef>
                  <a:buNone/>
                  <a:defRPr sz="1800" b="0" i="0" kern="1200">
                    <a:solidFill>
                      <a:srgbClr val="FFFFFF"/>
                    </a:solidFill>
                    <a:latin typeface="Helvetica Neue Light"/>
                    <a:ea typeface="+mj-ea"/>
                    <a:cs typeface="Helvetica Neue Light"/>
                  </a:defRPr>
                </a:lvl1p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cs typeface="Roboto condensed"/>
                  </a:rPr>
                  <a:t>加入标题</a:t>
                </a:r>
                <a:endParaRPr lang="en-US" altLang="zh-CN" sz="2400" dirty="0">
                  <a:solidFill>
                    <a:schemeClr val="bg1">
                      <a:lumMod val="50000"/>
                    </a:schemeClr>
                  </a:solidFill>
                  <a:latin typeface="微软雅黑" panose="020B0503020204020204" pitchFamily="34" charset="-122"/>
                  <a:ea typeface="微软雅黑" panose="020B0503020204020204" pitchFamily="34" charset="-122"/>
                  <a:cs typeface="Roboto condensed"/>
                </a:endParaRPr>
              </a:p>
            </p:txBody>
          </p:sp>
          <p:sp>
            <p:nvSpPr>
              <p:cNvPr id="41" name="TextBox 36"/>
              <p:cNvSpPr txBox="1"/>
              <p:nvPr/>
            </p:nvSpPr>
            <p:spPr>
              <a:xfrm>
                <a:off x="5486666" y="1494924"/>
                <a:ext cx="2425434" cy="436920"/>
              </a:xfrm>
              <a:prstGeom prst="rect">
                <a:avLst/>
              </a:prstGeom>
              <a:noFill/>
              <a:ln>
                <a:noFill/>
              </a:ln>
            </p:spPr>
            <p:txBody>
              <a:bodyPr wrap="square" rtlCol="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sp>
          <p:nvSpPr>
            <p:cNvPr id="36" name="椭圆 35"/>
            <p:cNvSpPr/>
            <p:nvPr/>
          </p:nvSpPr>
          <p:spPr>
            <a:xfrm>
              <a:off x="1206500" y="2200140"/>
              <a:ext cx="533400" cy="533400"/>
            </a:xfrm>
            <a:prstGeom prst="ellipse">
              <a:avLst/>
            </a:prstGeom>
            <a:solidFill>
              <a:srgbClr val="4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208890" y="3302694"/>
              <a:ext cx="533400" cy="533400"/>
            </a:xfrm>
            <a:prstGeom prst="ellipse">
              <a:avLst/>
            </a:prstGeom>
            <a:solidFill>
              <a:srgbClr val="4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208890" y="4525828"/>
              <a:ext cx="533400" cy="533400"/>
            </a:xfrm>
            <a:prstGeom prst="ellipse">
              <a:avLst/>
            </a:prstGeom>
            <a:solidFill>
              <a:srgbClr val="4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1206500" y="5670960"/>
              <a:ext cx="533400" cy="533400"/>
            </a:xfrm>
            <a:prstGeom prst="ellipse">
              <a:avLst/>
            </a:prstGeom>
            <a:solidFill>
              <a:srgbClr val="4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300"/>
                                        <p:tgtEl>
                                          <p:spTgt spid="1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300"/>
                                        <p:tgtEl>
                                          <p:spTgt spid="16"/>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300"/>
                                        <p:tgtEl>
                                          <p:spTgt spid="1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3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300"/>
                                        <p:tgtEl>
                                          <p:spTgt spid="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300"/>
                                        <p:tgtEl>
                                          <p:spTgt spid="2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300"/>
                                        <p:tgtEl>
                                          <p:spTgt spid="2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300"/>
                                        <p:tgtEl>
                                          <p:spTgt spid="30"/>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300"/>
                                        <p:tgtEl>
                                          <p:spTgt spid="7"/>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300"/>
                                        <p:tgtEl>
                                          <p:spTgt spid="9"/>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300"/>
                                        <p:tgtEl>
                                          <p:spTgt spid="10"/>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300"/>
                                        <p:tgtEl>
                                          <p:spTgt spid="13"/>
                                        </p:tgtEl>
                                      </p:cBhvr>
                                    </p:animEffect>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300"/>
                                        <p:tgtEl>
                                          <p:spTgt spid="1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300"/>
                                        <p:tgtEl>
                                          <p:spTgt spid="21"/>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left)">
                                      <p:cBhvr>
                                        <p:cTn id="55" dur="300"/>
                                        <p:tgtEl>
                                          <p:spTgt spid="23"/>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300"/>
                                        <p:tgtEl>
                                          <p:spTgt spid="2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300"/>
                                        <p:tgtEl>
                                          <p:spTgt spid="2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300"/>
                                        <p:tgtEl>
                                          <p:spTgt spid="2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300"/>
                                        <p:tgtEl>
                                          <p:spTgt spid="2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300"/>
                                        <p:tgtEl>
                                          <p:spTgt spid="26"/>
                                        </p:tgtEl>
                                      </p:cBhvr>
                                    </p:animEffect>
                                  </p:childTnLst>
                                </p:cTn>
                              </p:par>
                            </p:childTnLst>
                          </p:cTn>
                        </p:par>
                        <p:par>
                          <p:cTn id="71" fill="hold">
                            <p:stCondLst>
                              <p:cond delay="2000"/>
                            </p:stCondLst>
                            <p:childTnLst>
                              <p:par>
                                <p:cTn id="72" presetID="42" presetClass="entr" presetSubtype="0" fill="hold" nodeType="after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1000"/>
                                        <p:tgtEl>
                                          <p:spTgt spid="31"/>
                                        </p:tgtEl>
                                      </p:cBhvr>
                                    </p:animEffect>
                                    <p:anim calcmode="lin" valueType="num">
                                      <p:cBhvr>
                                        <p:cTn id="75" dur="1000" fill="hold"/>
                                        <p:tgtEl>
                                          <p:spTgt spid="31"/>
                                        </p:tgtEl>
                                        <p:attrNameLst>
                                          <p:attrName>ppt_x</p:attrName>
                                        </p:attrNameLst>
                                      </p:cBhvr>
                                      <p:tavLst>
                                        <p:tav tm="0">
                                          <p:val>
                                            <p:strVal val="#ppt_x"/>
                                          </p:val>
                                        </p:tav>
                                        <p:tav tm="100000">
                                          <p:val>
                                            <p:strVal val="#ppt_x"/>
                                          </p:val>
                                        </p:tav>
                                      </p:tavLst>
                                    </p:anim>
                                    <p:anim calcmode="lin" valueType="num">
                                      <p:cBhvr>
                                        <p:cTn id="7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3" grpId="0" animBg="1"/>
      <p:bldP spid="15" grpId="0" animBg="1"/>
      <p:bldP spid="16" grpId="0" animBg="1"/>
      <p:bldP spid="17" grpId="0" animBg="1"/>
      <p:bldP spid="18" grpId="0" animBg="1"/>
      <p:bldP spid="19" grpId="0" animBg="1"/>
      <p:bldP spid="20" grpId="0"/>
      <p:bldP spid="21" grpId="0" animBg="1"/>
      <p:bldP spid="22" grpId="0"/>
      <p:bldP spid="23" grpId="0" animBg="1"/>
      <p:bldP spid="24" grpId="0"/>
      <p:bldP spid="25" grpId="0" animBg="1"/>
      <p:bldP spid="26" grpId="0"/>
      <p:bldP spid="27" grpId="0"/>
      <p:bldP spid="28" grpId="0"/>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24742"/>
            <a:ext cx="12190413" cy="747711"/>
            <a:chOff x="0" y="628602"/>
            <a:chExt cx="12190413" cy="747711"/>
          </a:xfrm>
        </p:grpSpPr>
        <p:sp>
          <p:nvSpPr>
            <p:cNvPr id="11" name="矩形 10"/>
            <p:cNvSpPr/>
            <p:nvPr/>
          </p:nvSpPr>
          <p:spPr>
            <a:xfrm flipV="1">
              <a:off x="0" y="1330594"/>
              <a:ext cx="12190413" cy="45719"/>
            </a:xfrm>
            <a:prstGeom prst="rect">
              <a:avLst/>
            </a:prstGeom>
            <a:solidFill>
              <a:srgbClr val="4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B8A5"/>
                </a:solidFill>
              </a:endParaRPr>
            </a:p>
          </p:txBody>
        </p:sp>
        <p:sp>
          <p:nvSpPr>
            <p:cNvPr id="12" name="TextBox 8"/>
            <p:cNvSpPr txBox="1">
              <a:spLocks noChangeArrowheads="1"/>
            </p:cNvSpPr>
            <p:nvPr/>
          </p:nvSpPr>
          <p:spPr bwMode="auto">
            <a:xfrm>
              <a:off x="4467544" y="628602"/>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41B8A5"/>
                  </a:solidFill>
                  <a:latin typeface="微软雅黑" panose="020B0503020204020204" pitchFamily="34" charset="-122"/>
                  <a:ea typeface="微软雅黑" panose="020B0503020204020204" pitchFamily="34" charset="-122"/>
                  <a:sym typeface="Arial" panose="020B0604020202020204" pitchFamily="34" charset="0"/>
                </a:rPr>
                <a:t>个人信息简介</a:t>
              </a:r>
            </a:p>
          </p:txBody>
        </p:sp>
      </p:grpSp>
      <p:sp>
        <p:nvSpPr>
          <p:cNvPr id="40" name="Rounded Rectangle 1"/>
          <p:cNvSpPr/>
          <p:nvPr/>
        </p:nvSpPr>
        <p:spPr>
          <a:xfrm>
            <a:off x="6322563" y="5611344"/>
            <a:ext cx="1092992" cy="215555"/>
          </a:xfrm>
          <a:prstGeom prst="roundRect">
            <a:avLst>
              <a:gd name="adj" fmla="val 50000"/>
            </a:avLst>
          </a:prstGeom>
          <a:solidFill>
            <a:srgbClr val="41B8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ounded Rectangle 59"/>
          <p:cNvSpPr/>
          <p:nvPr/>
        </p:nvSpPr>
        <p:spPr>
          <a:xfrm>
            <a:off x="6322563" y="5311952"/>
            <a:ext cx="1092992" cy="215555"/>
          </a:xfrm>
          <a:prstGeom prst="roundRect">
            <a:avLst>
              <a:gd name="adj" fmla="val 50000"/>
            </a:avLst>
          </a:prstGeom>
          <a:solidFill>
            <a:srgbClr val="41B8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Rounded Rectangle 60"/>
          <p:cNvSpPr/>
          <p:nvPr/>
        </p:nvSpPr>
        <p:spPr>
          <a:xfrm>
            <a:off x="6322563" y="5019792"/>
            <a:ext cx="1092992" cy="215555"/>
          </a:xfrm>
          <a:prstGeom prst="roundRect">
            <a:avLst>
              <a:gd name="adj" fmla="val 50000"/>
            </a:avLst>
          </a:prstGeom>
          <a:solidFill>
            <a:srgbClr val="41B8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Rounded Rectangle 61"/>
          <p:cNvSpPr/>
          <p:nvPr/>
        </p:nvSpPr>
        <p:spPr>
          <a:xfrm>
            <a:off x="6322563" y="4720401"/>
            <a:ext cx="1092992" cy="215555"/>
          </a:xfrm>
          <a:prstGeom prst="roundRect">
            <a:avLst>
              <a:gd name="adj" fmla="val 50000"/>
            </a:avLst>
          </a:prstGeom>
          <a:solidFill>
            <a:srgbClr val="41B8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Rounded Rectangle 62"/>
          <p:cNvSpPr/>
          <p:nvPr/>
        </p:nvSpPr>
        <p:spPr>
          <a:xfrm>
            <a:off x="6322563" y="4420500"/>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Rounded Rectangle 78"/>
          <p:cNvSpPr/>
          <p:nvPr/>
        </p:nvSpPr>
        <p:spPr>
          <a:xfrm>
            <a:off x="6322563" y="4121109"/>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Rounded Rectangle 79"/>
          <p:cNvSpPr/>
          <p:nvPr/>
        </p:nvSpPr>
        <p:spPr>
          <a:xfrm>
            <a:off x="6322563" y="3828949"/>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Rounded Rectangle 80"/>
          <p:cNvSpPr/>
          <p:nvPr/>
        </p:nvSpPr>
        <p:spPr>
          <a:xfrm>
            <a:off x="6322563" y="3529558"/>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Rounded Rectangle 81"/>
          <p:cNvSpPr/>
          <p:nvPr/>
        </p:nvSpPr>
        <p:spPr>
          <a:xfrm>
            <a:off x="7851032" y="5611344"/>
            <a:ext cx="1092992" cy="215555"/>
          </a:xfrm>
          <a:prstGeom prst="roundRect">
            <a:avLst>
              <a:gd name="adj" fmla="val 50000"/>
            </a:avLst>
          </a:prstGeom>
          <a:solidFill>
            <a:srgbClr val="41B8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Rounded Rectangle 82"/>
          <p:cNvSpPr/>
          <p:nvPr/>
        </p:nvSpPr>
        <p:spPr>
          <a:xfrm>
            <a:off x="7851032" y="5311952"/>
            <a:ext cx="1092992" cy="215555"/>
          </a:xfrm>
          <a:prstGeom prst="roundRect">
            <a:avLst>
              <a:gd name="adj" fmla="val 50000"/>
            </a:avLst>
          </a:prstGeom>
          <a:solidFill>
            <a:srgbClr val="41B8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Rounded Rectangle 83"/>
          <p:cNvSpPr/>
          <p:nvPr/>
        </p:nvSpPr>
        <p:spPr>
          <a:xfrm>
            <a:off x="7851032" y="5019792"/>
            <a:ext cx="1092992" cy="215555"/>
          </a:xfrm>
          <a:prstGeom prst="roundRect">
            <a:avLst>
              <a:gd name="adj" fmla="val 50000"/>
            </a:avLst>
          </a:prstGeom>
          <a:solidFill>
            <a:srgbClr val="41B8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Rounded Rectangle 84"/>
          <p:cNvSpPr/>
          <p:nvPr/>
        </p:nvSpPr>
        <p:spPr>
          <a:xfrm>
            <a:off x="7851032" y="4720401"/>
            <a:ext cx="1092992" cy="215555"/>
          </a:xfrm>
          <a:prstGeom prst="roundRect">
            <a:avLst>
              <a:gd name="adj" fmla="val 50000"/>
            </a:avLst>
          </a:prstGeom>
          <a:solidFill>
            <a:srgbClr val="41B8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Rounded Rectangle 85"/>
          <p:cNvSpPr/>
          <p:nvPr/>
        </p:nvSpPr>
        <p:spPr>
          <a:xfrm>
            <a:off x="7851032" y="4420500"/>
            <a:ext cx="1092992" cy="215555"/>
          </a:xfrm>
          <a:prstGeom prst="roundRect">
            <a:avLst>
              <a:gd name="adj" fmla="val 50000"/>
            </a:avLst>
          </a:prstGeom>
          <a:solidFill>
            <a:srgbClr val="41B8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Rounded Rectangle 86"/>
          <p:cNvSpPr/>
          <p:nvPr/>
        </p:nvSpPr>
        <p:spPr>
          <a:xfrm>
            <a:off x="7851032" y="4121109"/>
            <a:ext cx="1092992" cy="215555"/>
          </a:xfrm>
          <a:prstGeom prst="roundRect">
            <a:avLst>
              <a:gd name="adj" fmla="val 50000"/>
            </a:avLst>
          </a:prstGeom>
          <a:solidFill>
            <a:srgbClr val="41B8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Rounded Rectangle 87"/>
          <p:cNvSpPr/>
          <p:nvPr/>
        </p:nvSpPr>
        <p:spPr>
          <a:xfrm>
            <a:off x="7851032" y="3828949"/>
            <a:ext cx="1092992" cy="215555"/>
          </a:xfrm>
          <a:prstGeom prst="roundRect">
            <a:avLst>
              <a:gd name="adj" fmla="val 50000"/>
            </a:avLst>
          </a:prstGeom>
          <a:solidFill>
            <a:srgbClr val="41B8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Rounded Rectangle 88"/>
          <p:cNvSpPr/>
          <p:nvPr/>
        </p:nvSpPr>
        <p:spPr>
          <a:xfrm>
            <a:off x="7851032" y="3529558"/>
            <a:ext cx="1092992" cy="215555"/>
          </a:xfrm>
          <a:prstGeom prst="roundRect">
            <a:avLst>
              <a:gd name="adj" fmla="val 50000"/>
            </a:avLst>
          </a:prstGeom>
          <a:solidFill>
            <a:srgbClr val="41B8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Rounded Rectangle 89"/>
          <p:cNvSpPr/>
          <p:nvPr/>
        </p:nvSpPr>
        <p:spPr>
          <a:xfrm>
            <a:off x="9426772" y="5611344"/>
            <a:ext cx="1092992" cy="215555"/>
          </a:xfrm>
          <a:prstGeom prst="roundRect">
            <a:avLst>
              <a:gd name="adj" fmla="val 50000"/>
            </a:avLst>
          </a:prstGeom>
          <a:solidFill>
            <a:srgbClr val="41B8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ounded Rectangle 90"/>
          <p:cNvSpPr/>
          <p:nvPr/>
        </p:nvSpPr>
        <p:spPr>
          <a:xfrm>
            <a:off x="9426772" y="5311952"/>
            <a:ext cx="1092992" cy="215555"/>
          </a:xfrm>
          <a:prstGeom prst="roundRect">
            <a:avLst>
              <a:gd name="adj" fmla="val 50000"/>
            </a:avLst>
          </a:prstGeom>
          <a:solidFill>
            <a:srgbClr val="41B8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Rounded Rectangle 91"/>
          <p:cNvSpPr/>
          <p:nvPr/>
        </p:nvSpPr>
        <p:spPr>
          <a:xfrm>
            <a:off x="9426772" y="5019792"/>
            <a:ext cx="1092992" cy="215555"/>
          </a:xfrm>
          <a:prstGeom prst="roundRect">
            <a:avLst>
              <a:gd name="adj" fmla="val 50000"/>
            </a:avLst>
          </a:prstGeom>
          <a:solidFill>
            <a:srgbClr val="41B8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Rounded Rectangle 92"/>
          <p:cNvSpPr/>
          <p:nvPr/>
        </p:nvSpPr>
        <p:spPr>
          <a:xfrm>
            <a:off x="9426772" y="4720401"/>
            <a:ext cx="1092992" cy="215555"/>
          </a:xfrm>
          <a:prstGeom prst="roundRect">
            <a:avLst>
              <a:gd name="adj" fmla="val 50000"/>
            </a:avLst>
          </a:prstGeom>
          <a:solidFill>
            <a:srgbClr val="41B8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Rounded Rectangle 93"/>
          <p:cNvSpPr/>
          <p:nvPr/>
        </p:nvSpPr>
        <p:spPr>
          <a:xfrm>
            <a:off x="9426772" y="4420500"/>
            <a:ext cx="1092992" cy="215555"/>
          </a:xfrm>
          <a:prstGeom prst="roundRect">
            <a:avLst>
              <a:gd name="adj" fmla="val 50000"/>
            </a:avLst>
          </a:prstGeom>
          <a:solidFill>
            <a:srgbClr val="41B8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Rounded Rectangle 94"/>
          <p:cNvSpPr/>
          <p:nvPr/>
        </p:nvSpPr>
        <p:spPr>
          <a:xfrm>
            <a:off x="9426772" y="4121109"/>
            <a:ext cx="1092992" cy="215555"/>
          </a:xfrm>
          <a:prstGeom prst="roundRect">
            <a:avLst>
              <a:gd name="adj" fmla="val 50000"/>
            </a:avLst>
          </a:prstGeom>
          <a:solidFill>
            <a:srgbClr val="41B8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ounded Rectangle 95"/>
          <p:cNvSpPr/>
          <p:nvPr/>
        </p:nvSpPr>
        <p:spPr>
          <a:xfrm>
            <a:off x="9426772" y="3828949"/>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ounded Rectangle 96"/>
          <p:cNvSpPr/>
          <p:nvPr/>
        </p:nvSpPr>
        <p:spPr>
          <a:xfrm>
            <a:off x="9426772" y="3529558"/>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Rectangle 2"/>
          <p:cNvSpPr/>
          <p:nvPr/>
        </p:nvSpPr>
        <p:spPr>
          <a:xfrm>
            <a:off x="9470959" y="2507058"/>
            <a:ext cx="988538" cy="215444"/>
          </a:xfrm>
          <a:prstGeom prst="rect">
            <a:avLst/>
          </a:prstGeom>
        </p:spPr>
        <p:txBody>
          <a:bodyPr wrap="square" lIns="0" tIns="0" rIns="0" bIns="0">
            <a:spAutoFit/>
          </a:bodyPr>
          <a:lstStyle/>
          <a:p>
            <a:pPr algn="ctr">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Rounded Rectangle 97"/>
          <p:cNvSpPr/>
          <p:nvPr/>
        </p:nvSpPr>
        <p:spPr>
          <a:xfrm>
            <a:off x="6322563" y="3227076"/>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Rounded Rectangle 98"/>
          <p:cNvSpPr/>
          <p:nvPr/>
        </p:nvSpPr>
        <p:spPr>
          <a:xfrm>
            <a:off x="7851032" y="3227076"/>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Rounded Rectangle 99"/>
          <p:cNvSpPr/>
          <p:nvPr/>
        </p:nvSpPr>
        <p:spPr>
          <a:xfrm>
            <a:off x="9426772" y="3227076"/>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Rectangle 100"/>
          <p:cNvSpPr/>
          <p:nvPr/>
        </p:nvSpPr>
        <p:spPr>
          <a:xfrm>
            <a:off x="7900746" y="2507058"/>
            <a:ext cx="988538" cy="215444"/>
          </a:xfrm>
          <a:prstGeom prst="rect">
            <a:avLst/>
          </a:prstGeom>
        </p:spPr>
        <p:txBody>
          <a:bodyPr wrap="square" lIns="0" tIns="0" rIns="0" bIns="0">
            <a:spAutoFit/>
          </a:bodyPr>
          <a:lstStyle/>
          <a:p>
            <a:pPr algn="ctr">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Rectangle 101"/>
          <p:cNvSpPr/>
          <p:nvPr/>
        </p:nvSpPr>
        <p:spPr>
          <a:xfrm>
            <a:off x="6376715" y="2507058"/>
            <a:ext cx="988538" cy="215444"/>
          </a:xfrm>
          <a:prstGeom prst="rect">
            <a:avLst/>
          </a:prstGeom>
        </p:spPr>
        <p:txBody>
          <a:bodyPr wrap="square" lIns="0" tIns="0" rIns="0" bIns="0">
            <a:spAutoFit/>
          </a:bodyPr>
          <a:lstStyle/>
          <a:p>
            <a:pPr algn="ctr">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Rounded Rectangle 102"/>
          <p:cNvSpPr/>
          <p:nvPr/>
        </p:nvSpPr>
        <p:spPr>
          <a:xfrm>
            <a:off x="6322563" y="2930372"/>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Rounded Rectangle 103"/>
          <p:cNvSpPr/>
          <p:nvPr/>
        </p:nvSpPr>
        <p:spPr>
          <a:xfrm>
            <a:off x="7851032" y="2930372"/>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Rounded Rectangle 104"/>
          <p:cNvSpPr/>
          <p:nvPr/>
        </p:nvSpPr>
        <p:spPr>
          <a:xfrm>
            <a:off x="9426772" y="2930372"/>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TextBox 54"/>
          <p:cNvSpPr txBox="1"/>
          <p:nvPr/>
        </p:nvSpPr>
        <p:spPr>
          <a:xfrm>
            <a:off x="1501083" y="3212438"/>
            <a:ext cx="553631" cy="665672"/>
          </a:xfrm>
          <a:prstGeom prst="rect">
            <a:avLst/>
          </a:prstGeom>
          <a:noFill/>
        </p:spPr>
        <p:txBody>
          <a:bodyPr wrap="square" lIns="49634" tIns="24817" rIns="49634" bIns="24817" rtlCol="0">
            <a:spAutoFit/>
          </a:bodyPr>
          <a:lstStyle/>
          <a:p>
            <a:r>
              <a:rPr lang="id-ID" sz="4000" dirty="0">
                <a:solidFill>
                  <a:schemeClr val="bg1">
                    <a:lumMod val="50000"/>
                  </a:schemeClr>
                </a:solidFill>
                <a:latin typeface="+mj-lt"/>
              </a:rPr>
              <a:t>1</a:t>
            </a:r>
            <a:r>
              <a:rPr lang="en-US" sz="4000" dirty="0">
                <a:solidFill>
                  <a:schemeClr val="bg1">
                    <a:lumMod val="50000"/>
                  </a:schemeClr>
                </a:solidFill>
                <a:latin typeface="+mj-lt"/>
              </a:rPr>
              <a:t>.</a:t>
            </a:r>
            <a:endParaRPr lang="id-ID" sz="4000" dirty="0">
              <a:solidFill>
                <a:schemeClr val="bg1">
                  <a:lumMod val="50000"/>
                </a:schemeClr>
              </a:solidFill>
              <a:latin typeface="+mj-lt"/>
            </a:endParaRPr>
          </a:p>
        </p:txBody>
      </p:sp>
      <p:sp>
        <p:nvSpPr>
          <p:cNvPr id="74" name="Rectangle 19"/>
          <p:cNvSpPr/>
          <p:nvPr/>
        </p:nvSpPr>
        <p:spPr>
          <a:xfrm>
            <a:off x="1982172" y="3294863"/>
            <a:ext cx="3925109" cy="511784"/>
          </a:xfrm>
          <a:prstGeom prst="rect">
            <a:avLst/>
          </a:prstGeom>
        </p:spPr>
        <p:txBody>
          <a:bodyPr wrap="square" lIns="49634" tIns="24817" rIns="49634" bIns="24817">
            <a:spAutoFit/>
          </a:bodyPr>
          <a:lstStyle/>
          <a:p>
            <a:pPr>
              <a:lnSpc>
                <a:spcPct val="15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在此框中选择粘贴，并选择只保留文字。您的内容打在这里，或者通过复制您的文本后，在此框您，或者通过复制您的文本后，</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5" name="TextBox 56"/>
          <p:cNvSpPr txBox="1"/>
          <p:nvPr/>
        </p:nvSpPr>
        <p:spPr>
          <a:xfrm>
            <a:off x="1501083" y="4175422"/>
            <a:ext cx="553631" cy="665672"/>
          </a:xfrm>
          <a:prstGeom prst="rect">
            <a:avLst/>
          </a:prstGeom>
          <a:noFill/>
        </p:spPr>
        <p:txBody>
          <a:bodyPr wrap="square" lIns="49634" tIns="24817" rIns="49634" bIns="24817" rtlCol="0">
            <a:spAutoFit/>
          </a:bodyPr>
          <a:lstStyle/>
          <a:p>
            <a:r>
              <a:rPr lang="en-US" sz="4000" dirty="0">
                <a:solidFill>
                  <a:schemeClr val="bg1">
                    <a:lumMod val="50000"/>
                  </a:schemeClr>
                </a:solidFill>
                <a:latin typeface="+mj-lt"/>
              </a:rPr>
              <a:t>2.</a:t>
            </a:r>
            <a:endParaRPr lang="id-ID" sz="4000" dirty="0">
              <a:solidFill>
                <a:schemeClr val="bg1">
                  <a:lumMod val="50000"/>
                </a:schemeClr>
              </a:solidFill>
              <a:latin typeface="+mj-lt"/>
            </a:endParaRPr>
          </a:p>
        </p:txBody>
      </p:sp>
      <p:sp>
        <p:nvSpPr>
          <p:cNvPr id="76" name="Rectangle 19"/>
          <p:cNvSpPr/>
          <p:nvPr/>
        </p:nvSpPr>
        <p:spPr>
          <a:xfrm>
            <a:off x="1982172" y="4257849"/>
            <a:ext cx="3925109" cy="511784"/>
          </a:xfrm>
          <a:prstGeom prst="rect">
            <a:avLst/>
          </a:prstGeom>
        </p:spPr>
        <p:txBody>
          <a:bodyPr wrap="square" lIns="49634" tIns="24817" rIns="49634" bIns="24817">
            <a:spAutoFit/>
          </a:bodyPr>
          <a:lstStyle/>
          <a:p>
            <a:pPr>
              <a:lnSpc>
                <a:spcPct val="15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在此框中选择粘贴，并选择只保留文字。您的内容打在这里，或者通过复制您的文本后，在此框您，或者通过复制您的文本后，</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7" name="TextBox 58"/>
          <p:cNvSpPr txBox="1"/>
          <p:nvPr/>
        </p:nvSpPr>
        <p:spPr>
          <a:xfrm>
            <a:off x="1501083" y="5139227"/>
            <a:ext cx="553631" cy="665672"/>
          </a:xfrm>
          <a:prstGeom prst="rect">
            <a:avLst/>
          </a:prstGeom>
          <a:noFill/>
        </p:spPr>
        <p:txBody>
          <a:bodyPr wrap="square" lIns="49634" tIns="24817" rIns="49634" bIns="24817" rtlCol="0">
            <a:spAutoFit/>
          </a:bodyPr>
          <a:lstStyle/>
          <a:p>
            <a:r>
              <a:rPr lang="en-US" sz="4000" dirty="0">
                <a:solidFill>
                  <a:schemeClr val="bg1">
                    <a:lumMod val="50000"/>
                  </a:schemeClr>
                </a:solidFill>
                <a:latin typeface="+mj-lt"/>
              </a:rPr>
              <a:t>3.</a:t>
            </a:r>
            <a:endParaRPr lang="id-ID" sz="4000" dirty="0">
              <a:solidFill>
                <a:schemeClr val="bg1">
                  <a:lumMod val="50000"/>
                </a:schemeClr>
              </a:solidFill>
              <a:latin typeface="+mj-lt"/>
            </a:endParaRPr>
          </a:p>
        </p:txBody>
      </p:sp>
      <p:sp>
        <p:nvSpPr>
          <p:cNvPr id="78" name="Rectangle 19"/>
          <p:cNvSpPr/>
          <p:nvPr/>
        </p:nvSpPr>
        <p:spPr>
          <a:xfrm>
            <a:off x="1982172" y="5221653"/>
            <a:ext cx="3925109" cy="484597"/>
          </a:xfrm>
          <a:prstGeom prst="rect">
            <a:avLst/>
          </a:prstGeom>
        </p:spPr>
        <p:txBody>
          <a:bodyPr wrap="square" lIns="49634" tIns="24817" rIns="49634" bIns="24817">
            <a:spAutoFit/>
          </a:bodyPr>
          <a:lstStyle/>
          <a:p>
            <a:pPr>
              <a:lnSpc>
                <a:spcPct val="15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在此框中选择粘贴，并选择只保留文字。您的内容打在这里，或者通过复制您的文本后，在此框您，或者通过复制您的文本后，</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79" name="直接连接符 78"/>
          <p:cNvCxnSpPr/>
          <p:nvPr/>
        </p:nvCxnSpPr>
        <p:spPr>
          <a:xfrm>
            <a:off x="1648463" y="3946538"/>
            <a:ext cx="42588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1648463" y="4857187"/>
            <a:ext cx="42588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1" name="圆角矩形 6"/>
          <p:cNvSpPr>
            <a:spLocks noChangeArrowheads="1"/>
          </p:cNvSpPr>
          <p:nvPr/>
        </p:nvSpPr>
        <p:spPr bwMode="auto">
          <a:xfrm>
            <a:off x="1587878" y="2537742"/>
            <a:ext cx="2471738" cy="461963"/>
          </a:xfrm>
          <a:prstGeom prst="roundRect">
            <a:avLst>
              <a:gd name="adj" fmla="val 16667"/>
            </a:avLst>
          </a:prstGeom>
          <a:solidFill>
            <a:srgbClr val="41B8A5"/>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600">
              <a:solidFill>
                <a:srgbClr val="FFFFFF"/>
              </a:solidFill>
            </a:endParaRPr>
          </a:p>
        </p:txBody>
      </p:sp>
      <p:sp>
        <p:nvSpPr>
          <p:cNvPr id="82" name="文本框 7"/>
          <p:cNvSpPr txBox="1">
            <a:spLocks noChangeArrowheads="1"/>
          </p:cNvSpPr>
          <p:nvPr/>
        </p:nvSpPr>
        <p:spPr bwMode="auto">
          <a:xfrm>
            <a:off x="1792943" y="2585367"/>
            <a:ext cx="20600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83" name="直接连接符 82"/>
          <p:cNvCxnSpPr/>
          <p:nvPr/>
        </p:nvCxnSpPr>
        <p:spPr>
          <a:xfrm>
            <a:off x="1648461" y="5820991"/>
            <a:ext cx="42588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fade">
                                      <p:cBhvr>
                                        <p:cTn id="33" dur="500"/>
                                        <p:tgtEl>
                                          <p:spTgt spid="4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fade">
                                      <p:cBhvr>
                                        <p:cTn id="36" dur="500"/>
                                        <p:tgtEl>
                                          <p:spTgt spid="6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fade">
                                      <p:cBhvr>
                                        <p:cTn id="39" dur="500"/>
                                        <p:tgtEl>
                                          <p:spTgt spid="7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wipe(down)">
                                      <p:cBhvr>
                                        <p:cTn id="44" dur="500"/>
                                        <p:tgtEl>
                                          <p:spTgt spid="6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500"/>
                                        <p:tgtEl>
                                          <p:spTgt spid="4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500"/>
                                        <p:tgtEl>
                                          <p:spTgt spid="5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500"/>
                                        <p:tgtEl>
                                          <p:spTgt spid="5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500"/>
                                        <p:tgtEl>
                                          <p:spTgt spid="5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500"/>
                                        <p:tgtEl>
                                          <p:spTgt spid="5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500"/>
                                        <p:tgtEl>
                                          <p:spTgt spid="5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fade">
                                      <p:cBhvr>
                                        <p:cTn id="70" dur="500"/>
                                        <p:tgtEl>
                                          <p:spTgt spid="5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500"/>
                                        <p:tgtEl>
                                          <p:spTgt spid="6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71"/>
                                        </p:tgtEl>
                                        <p:attrNameLst>
                                          <p:attrName>style.visibility</p:attrName>
                                        </p:attrNameLst>
                                      </p:cBhvr>
                                      <p:to>
                                        <p:strVal val="visible"/>
                                      </p:to>
                                    </p:set>
                                    <p:animEffect transition="in" filter="fade">
                                      <p:cBhvr>
                                        <p:cTn id="76" dur="500"/>
                                        <p:tgtEl>
                                          <p:spTgt spid="71"/>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down)">
                                      <p:cBhvr>
                                        <p:cTn id="81" dur="500"/>
                                        <p:tgtEl>
                                          <p:spTgt spid="68"/>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56"/>
                                        </p:tgtEl>
                                        <p:attrNameLst>
                                          <p:attrName>style.visibility</p:attrName>
                                        </p:attrNameLst>
                                      </p:cBhvr>
                                      <p:to>
                                        <p:strVal val="visible"/>
                                      </p:to>
                                    </p:set>
                                    <p:animEffect transition="in" filter="fade">
                                      <p:cBhvr>
                                        <p:cTn id="86" dur="500"/>
                                        <p:tgtEl>
                                          <p:spTgt spid="5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57"/>
                                        </p:tgtEl>
                                        <p:attrNameLst>
                                          <p:attrName>style.visibility</p:attrName>
                                        </p:attrNameLst>
                                      </p:cBhvr>
                                      <p:to>
                                        <p:strVal val="visible"/>
                                      </p:to>
                                    </p:set>
                                    <p:animEffect transition="in" filter="fade">
                                      <p:cBhvr>
                                        <p:cTn id="89" dur="500"/>
                                        <p:tgtEl>
                                          <p:spTgt spid="57"/>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8"/>
                                        </p:tgtEl>
                                        <p:attrNameLst>
                                          <p:attrName>style.visibility</p:attrName>
                                        </p:attrNameLst>
                                      </p:cBhvr>
                                      <p:to>
                                        <p:strVal val="visible"/>
                                      </p:to>
                                    </p:set>
                                    <p:animEffect transition="in" filter="fade">
                                      <p:cBhvr>
                                        <p:cTn id="92" dur="500"/>
                                        <p:tgtEl>
                                          <p:spTgt spid="58"/>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59"/>
                                        </p:tgtEl>
                                        <p:attrNameLst>
                                          <p:attrName>style.visibility</p:attrName>
                                        </p:attrNameLst>
                                      </p:cBhvr>
                                      <p:to>
                                        <p:strVal val="visible"/>
                                      </p:to>
                                    </p:set>
                                    <p:animEffect transition="in" filter="fade">
                                      <p:cBhvr>
                                        <p:cTn id="95" dur="500"/>
                                        <p:tgtEl>
                                          <p:spTgt spid="59"/>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0"/>
                                        </p:tgtEl>
                                        <p:attrNameLst>
                                          <p:attrName>style.visibility</p:attrName>
                                        </p:attrNameLst>
                                      </p:cBhvr>
                                      <p:to>
                                        <p:strVal val="visible"/>
                                      </p:to>
                                    </p:set>
                                    <p:animEffect transition="in" filter="fade">
                                      <p:cBhvr>
                                        <p:cTn id="98" dur="500"/>
                                        <p:tgtEl>
                                          <p:spTgt spid="60"/>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fade">
                                      <p:cBhvr>
                                        <p:cTn id="101" dur="500"/>
                                        <p:tgtEl>
                                          <p:spTgt spid="61"/>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62"/>
                                        </p:tgtEl>
                                        <p:attrNameLst>
                                          <p:attrName>style.visibility</p:attrName>
                                        </p:attrNameLst>
                                      </p:cBhvr>
                                      <p:to>
                                        <p:strVal val="visible"/>
                                      </p:to>
                                    </p:set>
                                    <p:animEffect transition="in" filter="fade">
                                      <p:cBhvr>
                                        <p:cTn id="104" dur="500"/>
                                        <p:tgtEl>
                                          <p:spTgt spid="62"/>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63"/>
                                        </p:tgtEl>
                                        <p:attrNameLst>
                                          <p:attrName>style.visibility</p:attrName>
                                        </p:attrNameLst>
                                      </p:cBhvr>
                                      <p:to>
                                        <p:strVal val="visible"/>
                                      </p:to>
                                    </p:set>
                                    <p:animEffect transition="in" filter="fade">
                                      <p:cBhvr>
                                        <p:cTn id="107" dur="500"/>
                                        <p:tgtEl>
                                          <p:spTgt spid="63"/>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500"/>
                                        <p:tgtEl>
                                          <p:spTgt spid="6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500"/>
                                        <p:tgtEl>
                                          <p:spTgt spid="72"/>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4" fill="hold" grpId="0" nodeType="clickEffect">
                                  <p:stCondLst>
                                    <p:cond delay="0"/>
                                  </p:stCondLst>
                                  <p:childTnLst>
                                    <p:set>
                                      <p:cBhvr>
                                        <p:cTn id="117" dur="1" fill="hold">
                                          <p:stCondLst>
                                            <p:cond delay="0"/>
                                          </p:stCondLst>
                                        </p:cTn>
                                        <p:tgtEl>
                                          <p:spTgt spid="64"/>
                                        </p:tgtEl>
                                        <p:attrNameLst>
                                          <p:attrName>style.visibility</p:attrName>
                                        </p:attrNameLst>
                                      </p:cBhvr>
                                      <p:to>
                                        <p:strVal val="visible"/>
                                      </p:to>
                                    </p:set>
                                    <p:animEffect transition="in" filter="wipe(down)">
                                      <p:cBhvr>
                                        <p:cTn id="118" dur="500"/>
                                        <p:tgtEl>
                                          <p:spTgt spid="64"/>
                                        </p:tgtEl>
                                      </p:cBhvr>
                                    </p:animEffect>
                                  </p:childTnLst>
                                </p:cTn>
                              </p:par>
                            </p:childTnLst>
                          </p:cTn>
                        </p:par>
                        <p:par>
                          <p:cTn id="119" fill="hold">
                            <p:stCondLst>
                              <p:cond delay="500"/>
                            </p:stCondLst>
                            <p:childTnLst>
                              <p:par>
                                <p:cTn id="120" presetID="14" presetClass="entr" presetSubtype="10" fill="hold" grpId="0" nodeType="afterEffect">
                                  <p:stCondLst>
                                    <p:cond delay="0"/>
                                  </p:stCondLst>
                                  <p:childTnLst>
                                    <p:set>
                                      <p:cBhvr>
                                        <p:cTn id="121" dur="1" fill="hold">
                                          <p:stCondLst>
                                            <p:cond delay="0"/>
                                          </p:stCondLst>
                                        </p:cTn>
                                        <p:tgtEl>
                                          <p:spTgt spid="73"/>
                                        </p:tgtEl>
                                        <p:attrNameLst>
                                          <p:attrName>style.visibility</p:attrName>
                                        </p:attrNameLst>
                                      </p:cBhvr>
                                      <p:to>
                                        <p:strVal val="visible"/>
                                      </p:to>
                                    </p:set>
                                    <p:animEffect transition="in" filter="randombar(horizontal)">
                                      <p:cBhvr>
                                        <p:cTn id="122" dur="250"/>
                                        <p:tgtEl>
                                          <p:spTgt spid="73"/>
                                        </p:tgtEl>
                                      </p:cBhvr>
                                    </p:animEffect>
                                  </p:childTnLst>
                                </p:cTn>
                              </p:par>
                            </p:childTnLst>
                          </p:cTn>
                        </p:par>
                        <p:par>
                          <p:cTn id="123" fill="hold">
                            <p:stCondLst>
                              <p:cond delay="1000"/>
                            </p:stCondLst>
                            <p:childTnLst>
                              <p:par>
                                <p:cTn id="124" presetID="12" presetClass="entr" presetSubtype="4" fill="hold" grpId="0" nodeType="afterEffect">
                                  <p:stCondLst>
                                    <p:cond delay="0"/>
                                  </p:stCondLst>
                                  <p:childTnLst>
                                    <p:set>
                                      <p:cBhvr>
                                        <p:cTn id="125" dur="1" fill="hold">
                                          <p:stCondLst>
                                            <p:cond delay="0"/>
                                          </p:stCondLst>
                                        </p:cTn>
                                        <p:tgtEl>
                                          <p:spTgt spid="74"/>
                                        </p:tgtEl>
                                        <p:attrNameLst>
                                          <p:attrName>style.visibility</p:attrName>
                                        </p:attrNameLst>
                                      </p:cBhvr>
                                      <p:to>
                                        <p:strVal val="visible"/>
                                      </p:to>
                                    </p:set>
                                    <p:anim calcmode="lin" valueType="num">
                                      <p:cBhvr additive="base">
                                        <p:cTn id="126" dur="250"/>
                                        <p:tgtEl>
                                          <p:spTgt spid="74"/>
                                        </p:tgtEl>
                                        <p:attrNameLst>
                                          <p:attrName>ppt_y</p:attrName>
                                        </p:attrNameLst>
                                      </p:cBhvr>
                                      <p:tavLst>
                                        <p:tav tm="0">
                                          <p:val>
                                            <p:strVal val="#ppt_y+#ppt_h*1.125000"/>
                                          </p:val>
                                        </p:tav>
                                        <p:tav tm="100000">
                                          <p:val>
                                            <p:strVal val="#ppt_y"/>
                                          </p:val>
                                        </p:tav>
                                      </p:tavLst>
                                    </p:anim>
                                    <p:animEffect transition="in" filter="wipe(up)">
                                      <p:cBhvr>
                                        <p:cTn id="127" dur="250"/>
                                        <p:tgtEl>
                                          <p:spTgt spid="74"/>
                                        </p:tgtEl>
                                      </p:cBhvr>
                                    </p:animEffect>
                                  </p:childTnLst>
                                </p:cTn>
                              </p:par>
                            </p:childTnLst>
                          </p:cTn>
                        </p:par>
                        <p:par>
                          <p:cTn id="128" fill="hold">
                            <p:stCondLst>
                              <p:cond delay="1500"/>
                            </p:stCondLst>
                            <p:childTnLst>
                              <p:par>
                                <p:cTn id="129" presetID="12" presetClass="entr" presetSubtype="4" fill="hold" nodeType="afterEffect">
                                  <p:stCondLst>
                                    <p:cond delay="0"/>
                                  </p:stCondLst>
                                  <p:childTnLst>
                                    <p:set>
                                      <p:cBhvr>
                                        <p:cTn id="130" dur="1" fill="hold">
                                          <p:stCondLst>
                                            <p:cond delay="0"/>
                                          </p:stCondLst>
                                        </p:cTn>
                                        <p:tgtEl>
                                          <p:spTgt spid="79"/>
                                        </p:tgtEl>
                                        <p:attrNameLst>
                                          <p:attrName>style.visibility</p:attrName>
                                        </p:attrNameLst>
                                      </p:cBhvr>
                                      <p:to>
                                        <p:strVal val="visible"/>
                                      </p:to>
                                    </p:set>
                                    <p:anim calcmode="lin" valueType="num">
                                      <p:cBhvr additive="base">
                                        <p:cTn id="131" dur="250"/>
                                        <p:tgtEl>
                                          <p:spTgt spid="79"/>
                                        </p:tgtEl>
                                        <p:attrNameLst>
                                          <p:attrName>ppt_y</p:attrName>
                                        </p:attrNameLst>
                                      </p:cBhvr>
                                      <p:tavLst>
                                        <p:tav tm="0">
                                          <p:val>
                                            <p:strVal val="#ppt_y+#ppt_h*1.125000"/>
                                          </p:val>
                                        </p:tav>
                                        <p:tav tm="100000">
                                          <p:val>
                                            <p:strVal val="#ppt_y"/>
                                          </p:val>
                                        </p:tav>
                                      </p:tavLst>
                                    </p:anim>
                                    <p:animEffect transition="in" filter="wipe(up)">
                                      <p:cBhvr>
                                        <p:cTn id="132" dur="250"/>
                                        <p:tgtEl>
                                          <p:spTgt spid="79"/>
                                        </p:tgtEl>
                                      </p:cBhvr>
                                    </p:animEffect>
                                  </p:childTnLst>
                                </p:cTn>
                              </p:par>
                            </p:childTnLst>
                          </p:cTn>
                        </p:par>
                        <p:par>
                          <p:cTn id="133" fill="hold">
                            <p:stCondLst>
                              <p:cond delay="2000"/>
                            </p:stCondLst>
                            <p:childTnLst>
                              <p:par>
                                <p:cTn id="134" presetID="14" presetClass="entr" presetSubtype="10" fill="hold" grpId="0" nodeType="afterEffect">
                                  <p:stCondLst>
                                    <p:cond delay="0"/>
                                  </p:stCondLst>
                                  <p:childTnLst>
                                    <p:set>
                                      <p:cBhvr>
                                        <p:cTn id="135" dur="1" fill="hold">
                                          <p:stCondLst>
                                            <p:cond delay="0"/>
                                          </p:stCondLst>
                                        </p:cTn>
                                        <p:tgtEl>
                                          <p:spTgt spid="75"/>
                                        </p:tgtEl>
                                        <p:attrNameLst>
                                          <p:attrName>style.visibility</p:attrName>
                                        </p:attrNameLst>
                                      </p:cBhvr>
                                      <p:to>
                                        <p:strVal val="visible"/>
                                      </p:to>
                                    </p:set>
                                    <p:animEffect transition="in" filter="randombar(horizontal)">
                                      <p:cBhvr>
                                        <p:cTn id="136" dur="250"/>
                                        <p:tgtEl>
                                          <p:spTgt spid="75"/>
                                        </p:tgtEl>
                                      </p:cBhvr>
                                    </p:animEffect>
                                  </p:childTnLst>
                                </p:cTn>
                              </p:par>
                            </p:childTnLst>
                          </p:cTn>
                        </p:par>
                        <p:par>
                          <p:cTn id="137" fill="hold">
                            <p:stCondLst>
                              <p:cond delay="2500"/>
                            </p:stCondLst>
                            <p:childTnLst>
                              <p:par>
                                <p:cTn id="138" presetID="12" presetClass="entr" presetSubtype="4" fill="hold" grpId="0" nodeType="afterEffect">
                                  <p:stCondLst>
                                    <p:cond delay="0"/>
                                  </p:stCondLst>
                                  <p:childTnLst>
                                    <p:set>
                                      <p:cBhvr>
                                        <p:cTn id="139" dur="1" fill="hold">
                                          <p:stCondLst>
                                            <p:cond delay="0"/>
                                          </p:stCondLst>
                                        </p:cTn>
                                        <p:tgtEl>
                                          <p:spTgt spid="76"/>
                                        </p:tgtEl>
                                        <p:attrNameLst>
                                          <p:attrName>style.visibility</p:attrName>
                                        </p:attrNameLst>
                                      </p:cBhvr>
                                      <p:to>
                                        <p:strVal val="visible"/>
                                      </p:to>
                                    </p:set>
                                    <p:anim calcmode="lin" valueType="num">
                                      <p:cBhvr additive="base">
                                        <p:cTn id="140" dur="250"/>
                                        <p:tgtEl>
                                          <p:spTgt spid="76"/>
                                        </p:tgtEl>
                                        <p:attrNameLst>
                                          <p:attrName>ppt_y</p:attrName>
                                        </p:attrNameLst>
                                      </p:cBhvr>
                                      <p:tavLst>
                                        <p:tav tm="0">
                                          <p:val>
                                            <p:strVal val="#ppt_y+#ppt_h*1.125000"/>
                                          </p:val>
                                        </p:tav>
                                        <p:tav tm="100000">
                                          <p:val>
                                            <p:strVal val="#ppt_y"/>
                                          </p:val>
                                        </p:tav>
                                      </p:tavLst>
                                    </p:anim>
                                    <p:animEffect transition="in" filter="wipe(up)">
                                      <p:cBhvr>
                                        <p:cTn id="141" dur="250"/>
                                        <p:tgtEl>
                                          <p:spTgt spid="76"/>
                                        </p:tgtEl>
                                      </p:cBhvr>
                                    </p:animEffect>
                                  </p:childTnLst>
                                </p:cTn>
                              </p:par>
                            </p:childTnLst>
                          </p:cTn>
                        </p:par>
                        <p:par>
                          <p:cTn id="142" fill="hold">
                            <p:stCondLst>
                              <p:cond delay="3000"/>
                            </p:stCondLst>
                            <p:childTnLst>
                              <p:par>
                                <p:cTn id="143" presetID="12" presetClass="entr" presetSubtype="4" fill="hold" nodeType="afterEffect">
                                  <p:stCondLst>
                                    <p:cond delay="0"/>
                                  </p:stCondLst>
                                  <p:childTnLst>
                                    <p:set>
                                      <p:cBhvr>
                                        <p:cTn id="144" dur="1" fill="hold">
                                          <p:stCondLst>
                                            <p:cond delay="0"/>
                                          </p:stCondLst>
                                        </p:cTn>
                                        <p:tgtEl>
                                          <p:spTgt spid="80"/>
                                        </p:tgtEl>
                                        <p:attrNameLst>
                                          <p:attrName>style.visibility</p:attrName>
                                        </p:attrNameLst>
                                      </p:cBhvr>
                                      <p:to>
                                        <p:strVal val="visible"/>
                                      </p:to>
                                    </p:set>
                                    <p:anim calcmode="lin" valueType="num">
                                      <p:cBhvr additive="base">
                                        <p:cTn id="145" dur="250"/>
                                        <p:tgtEl>
                                          <p:spTgt spid="80"/>
                                        </p:tgtEl>
                                        <p:attrNameLst>
                                          <p:attrName>ppt_y</p:attrName>
                                        </p:attrNameLst>
                                      </p:cBhvr>
                                      <p:tavLst>
                                        <p:tav tm="0">
                                          <p:val>
                                            <p:strVal val="#ppt_y+#ppt_h*1.125000"/>
                                          </p:val>
                                        </p:tav>
                                        <p:tav tm="100000">
                                          <p:val>
                                            <p:strVal val="#ppt_y"/>
                                          </p:val>
                                        </p:tav>
                                      </p:tavLst>
                                    </p:anim>
                                    <p:animEffect transition="in" filter="wipe(up)">
                                      <p:cBhvr>
                                        <p:cTn id="146" dur="250"/>
                                        <p:tgtEl>
                                          <p:spTgt spid="80"/>
                                        </p:tgtEl>
                                      </p:cBhvr>
                                    </p:animEffect>
                                  </p:childTnLst>
                                </p:cTn>
                              </p:par>
                            </p:childTnLst>
                          </p:cTn>
                        </p:par>
                        <p:par>
                          <p:cTn id="147" fill="hold">
                            <p:stCondLst>
                              <p:cond delay="3500"/>
                            </p:stCondLst>
                            <p:childTnLst>
                              <p:par>
                                <p:cTn id="148" presetID="14" presetClass="entr" presetSubtype="10" fill="hold" grpId="0" nodeType="afterEffect">
                                  <p:stCondLst>
                                    <p:cond delay="0"/>
                                  </p:stCondLst>
                                  <p:childTnLst>
                                    <p:set>
                                      <p:cBhvr>
                                        <p:cTn id="149" dur="1" fill="hold">
                                          <p:stCondLst>
                                            <p:cond delay="0"/>
                                          </p:stCondLst>
                                        </p:cTn>
                                        <p:tgtEl>
                                          <p:spTgt spid="77"/>
                                        </p:tgtEl>
                                        <p:attrNameLst>
                                          <p:attrName>style.visibility</p:attrName>
                                        </p:attrNameLst>
                                      </p:cBhvr>
                                      <p:to>
                                        <p:strVal val="visible"/>
                                      </p:to>
                                    </p:set>
                                    <p:animEffect transition="in" filter="randombar(horizontal)">
                                      <p:cBhvr>
                                        <p:cTn id="150" dur="250"/>
                                        <p:tgtEl>
                                          <p:spTgt spid="77"/>
                                        </p:tgtEl>
                                      </p:cBhvr>
                                    </p:animEffect>
                                  </p:childTnLst>
                                </p:cTn>
                              </p:par>
                            </p:childTnLst>
                          </p:cTn>
                        </p:par>
                        <p:par>
                          <p:cTn id="151" fill="hold">
                            <p:stCondLst>
                              <p:cond delay="4000"/>
                            </p:stCondLst>
                            <p:childTnLst>
                              <p:par>
                                <p:cTn id="152" presetID="12" presetClass="entr" presetSubtype="4" fill="hold" grpId="0" nodeType="afterEffect">
                                  <p:stCondLst>
                                    <p:cond delay="0"/>
                                  </p:stCondLst>
                                  <p:childTnLst>
                                    <p:set>
                                      <p:cBhvr>
                                        <p:cTn id="153" dur="1" fill="hold">
                                          <p:stCondLst>
                                            <p:cond delay="0"/>
                                          </p:stCondLst>
                                        </p:cTn>
                                        <p:tgtEl>
                                          <p:spTgt spid="78"/>
                                        </p:tgtEl>
                                        <p:attrNameLst>
                                          <p:attrName>style.visibility</p:attrName>
                                        </p:attrNameLst>
                                      </p:cBhvr>
                                      <p:to>
                                        <p:strVal val="visible"/>
                                      </p:to>
                                    </p:set>
                                    <p:anim calcmode="lin" valueType="num">
                                      <p:cBhvr additive="base">
                                        <p:cTn id="154" dur="250"/>
                                        <p:tgtEl>
                                          <p:spTgt spid="78"/>
                                        </p:tgtEl>
                                        <p:attrNameLst>
                                          <p:attrName>ppt_y</p:attrName>
                                        </p:attrNameLst>
                                      </p:cBhvr>
                                      <p:tavLst>
                                        <p:tav tm="0">
                                          <p:val>
                                            <p:strVal val="#ppt_y+#ppt_h*1.125000"/>
                                          </p:val>
                                        </p:tav>
                                        <p:tav tm="100000">
                                          <p:val>
                                            <p:strVal val="#ppt_y"/>
                                          </p:val>
                                        </p:tav>
                                      </p:tavLst>
                                    </p:anim>
                                    <p:animEffect transition="in" filter="wipe(up)">
                                      <p:cBhvr>
                                        <p:cTn id="155" dur="250"/>
                                        <p:tgtEl>
                                          <p:spTgt spid="78"/>
                                        </p:tgtEl>
                                      </p:cBhvr>
                                    </p:animEffect>
                                  </p:childTnLst>
                                </p:cTn>
                              </p:par>
                            </p:childTnLst>
                          </p:cTn>
                        </p:par>
                        <p:par>
                          <p:cTn id="156" fill="hold">
                            <p:stCondLst>
                              <p:cond delay="4500"/>
                            </p:stCondLst>
                            <p:childTnLst>
                              <p:par>
                                <p:cTn id="157" presetID="42" presetClass="entr" presetSubtype="0" fill="hold" grpId="0" nodeType="afterEffect">
                                  <p:stCondLst>
                                    <p:cond delay="0"/>
                                  </p:stCondLst>
                                  <p:childTnLst>
                                    <p:set>
                                      <p:cBhvr>
                                        <p:cTn id="158" dur="1" fill="hold">
                                          <p:stCondLst>
                                            <p:cond delay="0"/>
                                          </p:stCondLst>
                                        </p:cTn>
                                        <p:tgtEl>
                                          <p:spTgt spid="81"/>
                                        </p:tgtEl>
                                        <p:attrNameLst>
                                          <p:attrName>style.visibility</p:attrName>
                                        </p:attrNameLst>
                                      </p:cBhvr>
                                      <p:to>
                                        <p:strVal val="visible"/>
                                      </p:to>
                                    </p:set>
                                    <p:animEffect transition="in" filter="fade">
                                      <p:cBhvr>
                                        <p:cTn id="159" dur="250"/>
                                        <p:tgtEl>
                                          <p:spTgt spid="81"/>
                                        </p:tgtEl>
                                      </p:cBhvr>
                                    </p:animEffect>
                                    <p:anim calcmode="lin" valueType="num">
                                      <p:cBhvr>
                                        <p:cTn id="160" dur="250" fill="hold"/>
                                        <p:tgtEl>
                                          <p:spTgt spid="81"/>
                                        </p:tgtEl>
                                        <p:attrNameLst>
                                          <p:attrName>ppt_x</p:attrName>
                                        </p:attrNameLst>
                                      </p:cBhvr>
                                      <p:tavLst>
                                        <p:tav tm="0">
                                          <p:val>
                                            <p:strVal val="#ppt_x"/>
                                          </p:val>
                                        </p:tav>
                                        <p:tav tm="100000">
                                          <p:val>
                                            <p:strVal val="#ppt_x"/>
                                          </p:val>
                                        </p:tav>
                                      </p:tavLst>
                                    </p:anim>
                                    <p:anim calcmode="lin" valueType="num">
                                      <p:cBhvr>
                                        <p:cTn id="161" dur="250" fill="hold"/>
                                        <p:tgtEl>
                                          <p:spTgt spid="81"/>
                                        </p:tgtEl>
                                        <p:attrNameLst>
                                          <p:attrName>ppt_y</p:attrName>
                                        </p:attrNameLst>
                                      </p:cBhvr>
                                      <p:tavLst>
                                        <p:tav tm="0">
                                          <p:val>
                                            <p:strVal val="#ppt_y+.1"/>
                                          </p:val>
                                        </p:tav>
                                        <p:tav tm="100000">
                                          <p:val>
                                            <p:strVal val="#ppt_y"/>
                                          </p:val>
                                        </p:tav>
                                      </p:tavLst>
                                    </p:anim>
                                  </p:childTnLst>
                                </p:cTn>
                              </p:par>
                            </p:childTnLst>
                          </p:cTn>
                        </p:par>
                        <p:par>
                          <p:cTn id="162" fill="hold">
                            <p:stCondLst>
                              <p:cond delay="5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250"/>
                                        <p:tgtEl>
                                          <p:spTgt spid="82"/>
                                        </p:tgtEl>
                                      </p:cBhvr>
                                    </p:animEffect>
                                    <p:anim calcmode="lin" valueType="num">
                                      <p:cBhvr>
                                        <p:cTn id="166" dur="250" fill="hold"/>
                                        <p:tgtEl>
                                          <p:spTgt spid="82"/>
                                        </p:tgtEl>
                                        <p:attrNameLst>
                                          <p:attrName>ppt_x</p:attrName>
                                        </p:attrNameLst>
                                      </p:cBhvr>
                                      <p:tavLst>
                                        <p:tav tm="0">
                                          <p:val>
                                            <p:strVal val="#ppt_x"/>
                                          </p:val>
                                        </p:tav>
                                        <p:tav tm="100000">
                                          <p:val>
                                            <p:strVal val="#ppt_x"/>
                                          </p:val>
                                        </p:tav>
                                      </p:tavLst>
                                    </p:anim>
                                    <p:anim calcmode="lin" valueType="num">
                                      <p:cBhvr>
                                        <p:cTn id="167" dur="250" fill="hold"/>
                                        <p:tgtEl>
                                          <p:spTgt spid="82"/>
                                        </p:tgtEl>
                                        <p:attrNameLst>
                                          <p:attrName>ppt_y</p:attrName>
                                        </p:attrNameLst>
                                      </p:cBhvr>
                                      <p:tavLst>
                                        <p:tav tm="0">
                                          <p:val>
                                            <p:strVal val="#ppt_y+.1"/>
                                          </p:val>
                                        </p:tav>
                                        <p:tav tm="100000">
                                          <p:val>
                                            <p:strVal val="#ppt_y"/>
                                          </p:val>
                                        </p:tav>
                                      </p:tavLst>
                                    </p:anim>
                                  </p:childTnLst>
                                </p:cTn>
                              </p:par>
                            </p:childTnLst>
                          </p:cTn>
                        </p:par>
                        <p:par>
                          <p:cTn id="168" fill="hold">
                            <p:stCondLst>
                              <p:cond delay="5500"/>
                            </p:stCondLst>
                            <p:childTnLst>
                              <p:par>
                                <p:cTn id="169" presetID="12" presetClass="entr" presetSubtype="4" fill="hold" nodeType="afterEffect">
                                  <p:stCondLst>
                                    <p:cond delay="0"/>
                                  </p:stCondLst>
                                  <p:childTnLst>
                                    <p:set>
                                      <p:cBhvr>
                                        <p:cTn id="170" dur="1" fill="hold">
                                          <p:stCondLst>
                                            <p:cond delay="0"/>
                                          </p:stCondLst>
                                        </p:cTn>
                                        <p:tgtEl>
                                          <p:spTgt spid="83"/>
                                        </p:tgtEl>
                                        <p:attrNameLst>
                                          <p:attrName>style.visibility</p:attrName>
                                        </p:attrNameLst>
                                      </p:cBhvr>
                                      <p:to>
                                        <p:strVal val="visible"/>
                                      </p:to>
                                    </p:set>
                                    <p:anim calcmode="lin" valueType="num">
                                      <p:cBhvr additive="base">
                                        <p:cTn id="171" dur="250"/>
                                        <p:tgtEl>
                                          <p:spTgt spid="83"/>
                                        </p:tgtEl>
                                        <p:attrNameLst>
                                          <p:attrName>ppt_y</p:attrName>
                                        </p:attrNameLst>
                                      </p:cBhvr>
                                      <p:tavLst>
                                        <p:tav tm="0">
                                          <p:val>
                                            <p:strVal val="#ppt_y+#ppt_h*1.125000"/>
                                          </p:val>
                                        </p:tav>
                                        <p:tav tm="100000">
                                          <p:val>
                                            <p:strVal val="#ppt_y"/>
                                          </p:val>
                                        </p:tav>
                                      </p:tavLst>
                                    </p:anim>
                                    <p:animEffect transition="in" filter="wipe(up)">
                                      <p:cBhvr>
                                        <p:cTn id="172" dur="25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p:bldP spid="65" grpId="0" animBg="1"/>
      <p:bldP spid="66" grpId="0" animBg="1"/>
      <p:bldP spid="67" grpId="0" animBg="1"/>
      <p:bldP spid="68" grpId="0"/>
      <p:bldP spid="69" grpId="0"/>
      <p:bldP spid="70" grpId="0" animBg="1"/>
      <p:bldP spid="71" grpId="0" animBg="1"/>
      <p:bldP spid="72" grpId="0" animBg="1"/>
      <p:bldP spid="73" grpId="0"/>
      <p:bldP spid="74" grpId="0"/>
      <p:bldP spid="75" grpId="0"/>
      <p:bldP spid="76" grpId="0"/>
      <p:bldP spid="77" grpId="0"/>
      <p:bldP spid="78" grpId="0"/>
      <p:bldP spid="81" grpId="0" animBg="1"/>
      <p:bldP spid="8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24742"/>
            <a:ext cx="12190413" cy="747711"/>
            <a:chOff x="0" y="628602"/>
            <a:chExt cx="12190413" cy="747711"/>
          </a:xfrm>
        </p:grpSpPr>
        <p:sp>
          <p:nvSpPr>
            <p:cNvPr id="11" name="矩形 10"/>
            <p:cNvSpPr/>
            <p:nvPr/>
          </p:nvSpPr>
          <p:spPr>
            <a:xfrm flipV="1">
              <a:off x="0" y="1330594"/>
              <a:ext cx="12190413" cy="45719"/>
            </a:xfrm>
            <a:prstGeom prst="rect">
              <a:avLst/>
            </a:prstGeom>
            <a:solidFill>
              <a:srgbClr val="4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B8A5"/>
                </a:solidFill>
              </a:endParaRPr>
            </a:p>
          </p:txBody>
        </p:sp>
        <p:sp>
          <p:nvSpPr>
            <p:cNvPr id="12" name="TextBox 8"/>
            <p:cNvSpPr txBox="1">
              <a:spLocks noChangeArrowheads="1"/>
            </p:cNvSpPr>
            <p:nvPr/>
          </p:nvSpPr>
          <p:spPr bwMode="auto">
            <a:xfrm>
              <a:off x="4467544" y="628602"/>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41B8A5"/>
                  </a:solidFill>
                  <a:latin typeface="微软雅黑" panose="020B0503020204020204" pitchFamily="34" charset="-122"/>
                  <a:ea typeface="微软雅黑" panose="020B0503020204020204" pitchFamily="34" charset="-122"/>
                  <a:sym typeface="Arial" panose="020B0604020202020204" pitchFamily="34" charset="0"/>
                </a:rPr>
                <a:t>个人信息简介</a:t>
              </a:r>
            </a:p>
          </p:txBody>
        </p:sp>
      </p:grpSp>
      <p:sp>
        <p:nvSpPr>
          <p:cNvPr id="5" name="直接连接符 90"/>
          <p:cNvSpPr/>
          <p:nvPr/>
        </p:nvSpPr>
        <p:spPr>
          <a:xfrm>
            <a:off x="1536700" y="3267075"/>
            <a:ext cx="1989138" cy="1588"/>
          </a:xfrm>
          <a:prstGeom prst="line">
            <a:avLst/>
          </a:prstGeom>
          <a:ln w="12700" cap="flat" cmpd="sng">
            <a:solidFill>
              <a:srgbClr val="9DA8B1"/>
            </a:solidFill>
            <a:prstDash val="solid"/>
            <a:miter/>
            <a:headEnd type="none" w="med" len="med"/>
            <a:tailEnd type="none" w="med" len="med"/>
          </a:ln>
        </p:spPr>
        <p:txBody>
          <a:bodyPr/>
          <a:lstStyle/>
          <a:p>
            <a:endParaRPr lang="zh-CN" altLang="en-US">
              <a:solidFill>
                <a:schemeClr val="bg1">
                  <a:lumMod val="50000"/>
                </a:schemeClr>
              </a:solidFill>
            </a:endParaRPr>
          </a:p>
        </p:txBody>
      </p:sp>
      <p:sp>
        <p:nvSpPr>
          <p:cNvPr id="6" name="直接连接符 91"/>
          <p:cNvSpPr/>
          <p:nvPr/>
        </p:nvSpPr>
        <p:spPr>
          <a:xfrm>
            <a:off x="1536700" y="4708525"/>
            <a:ext cx="1989138" cy="1588"/>
          </a:xfrm>
          <a:prstGeom prst="line">
            <a:avLst/>
          </a:prstGeom>
          <a:ln w="12700" cap="flat" cmpd="sng">
            <a:solidFill>
              <a:srgbClr val="9DA8B1"/>
            </a:solidFill>
            <a:prstDash val="solid"/>
            <a:miter/>
            <a:headEnd type="none" w="med" len="med"/>
            <a:tailEnd type="none" w="med" len="med"/>
          </a:ln>
        </p:spPr>
        <p:txBody>
          <a:bodyPr/>
          <a:lstStyle/>
          <a:p>
            <a:endParaRPr lang="zh-CN" altLang="en-US">
              <a:solidFill>
                <a:schemeClr val="bg1">
                  <a:lumMod val="50000"/>
                </a:schemeClr>
              </a:solidFill>
            </a:endParaRPr>
          </a:p>
        </p:txBody>
      </p:sp>
      <p:sp>
        <p:nvSpPr>
          <p:cNvPr id="7" name="矩形 92"/>
          <p:cNvSpPr/>
          <p:nvPr/>
        </p:nvSpPr>
        <p:spPr>
          <a:xfrm>
            <a:off x="1441450" y="1873250"/>
            <a:ext cx="1470025" cy="431800"/>
          </a:xfrm>
          <a:prstGeom prst="rect">
            <a:avLst/>
          </a:prstGeom>
          <a:noFill/>
          <a:ln w="9525">
            <a:noFill/>
            <a:miter/>
          </a:ln>
        </p:spPr>
        <p:txBody>
          <a:bodyPr lIns="91431" tIns="45716" rIns="91431" bIns="45716">
            <a:spAutoFit/>
          </a:bodyPr>
          <a:lstStyle/>
          <a:p>
            <a:pPr lvl="0" eaLnBrk="1" hangingPunct="1">
              <a:buNone/>
            </a:pPr>
            <a:r>
              <a:rPr lang="zh-CN" altLang="en-US" sz="22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x-none" sz="22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47"/>
          <p:cNvSpPr/>
          <p:nvPr/>
        </p:nvSpPr>
        <p:spPr>
          <a:xfrm>
            <a:off x="1444625" y="2289175"/>
            <a:ext cx="2266950" cy="866775"/>
          </a:xfrm>
          <a:prstGeom prst="rect">
            <a:avLst/>
          </a:prstGeom>
          <a:noFill/>
          <a:ln w="9525">
            <a:noFill/>
            <a:miter/>
          </a:ln>
        </p:spPr>
        <p:txBody>
          <a:bodyPr lIns="91431" tIns="45716" rIns="91431" bIns="45716">
            <a:spAutoFit/>
          </a:bodyPr>
          <a:lstStyle/>
          <a:p>
            <a:pPr lvl="0" eaLnBrk="1" hangingPunct="1">
              <a:lnSpc>
                <a:spcPct val="120000"/>
              </a:lnSpc>
              <a:buNone/>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lang="zh-CN" altLang="en-US" dirty="0">
              <a:solidFill>
                <a:schemeClr val="bg1">
                  <a:lumMod val="50000"/>
                </a:schemeClr>
              </a:solidFill>
              <a:latin typeface="Arial" panose="020B0604020202020204" pitchFamily="34" charset="0"/>
              <a:ea typeface="宋体" panose="02010600030101010101" pitchFamily="2" charset="-122"/>
            </a:endParaRPr>
          </a:p>
        </p:txBody>
      </p:sp>
      <p:sp>
        <p:nvSpPr>
          <p:cNvPr id="10" name="矩形 94"/>
          <p:cNvSpPr/>
          <p:nvPr/>
        </p:nvSpPr>
        <p:spPr>
          <a:xfrm>
            <a:off x="1441450" y="3348038"/>
            <a:ext cx="1470025" cy="430212"/>
          </a:xfrm>
          <a:prstGeom prst="rect">
            <a:avLst/>
          </a:prstGeom>
          <a:noFill/>
          <a:ln w="9525">
            <a:noFill/>
            <a:miter/>
          </a:ln>
        </p:spPr>
        <p:txBody>
          <a:bodyPr lIns="91431" tIns="45716" rIns="91431" bIns="45716">
            <a:spAutoFit/>
          </a:bodyPr>
          <a:lstStyle/>
          <a:p>
            <a:pPr lvl="0" eaLnBrk="1" hangingPunct="1">
              <a:buNone/>
            </a:pPr>
            <a:r>
              <a:rPr lang="zh-CN" altLang="en-US" sz="22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x-none" sz="22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47"/>
          <p:cNvSpPr/>
          <p:nvPr/>
        </p:nvSpPr>
        <p:spPr>
          <a:xfrm>
            <a:off x="1444625" y="3762375"/>
            <a:ext cx="2266950" cy="866775"/>
          </a:xfrm>
          <a:prstGeom prst="rect">
            <a:avLst/>
          </a:prstGeom>
          <a:noFill/>
          <a:ln w="9525">
            <a:noFill/>
            <a:miter/>
          </a:ln>
        </p:spPr>
        <p:txBody>
          <a:bodyPr lIns="91431" tIns="45716" rIns="91431" bIns="45716">
            <a:spAutoFit/>
          </a:bodyPr>
          <a:lstStyle/>
          <a:p>
            <a:pPr lvl="0" eaLnBrk="1" hangingPunct="1">
              <a:lnSpc>
                <a:spcPct val="120000"/>
              </a:lnSpc>
              <a:buNone/>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lang="zh-CN" altLang="en-US" dirty="0">
              <a:solidFill>
                <a:schemeClr val="bg1">
                  <a:lumMod val="50000"/>
                </a:schemeClr>
              </a:solidFill>
              <a:latin typeface="Arial" panose="020B0604020202020204" pitchFamily="34" charset="0"/>
              <a:ea typeface="宋体" panose="02010600030101010101" pitchFamily="2" charset="-122"/>
            </a:endParaRPr>
          </a:p>
        </p:txBody>
      </p:sp>
      <p:sp>
        <p:nvSpPr>
          <p:cNvPr id="14" name="矩形 96"/>
          <p:cNvSpPr/>
          <p:nvPr/>
        </p:nvSpPr>
        <p:spPr>
          <a:xfrm>
            <a:off x="1441450" y="4821238"/>
            <a:ext cx="1470025" cy="430212"/>
          </a:xfrm>
          <a:prstGeom prst="rect">
            <a:avLst/>
          </a:prstGeom>
          <a:noFill/>
          <a:ln w="9525">
            <a:noFill/>
            <a:miter/>
          </a:ln>
        </p:spPr>
        <p:txBody>
          <a:bodyPr lIns="91431" tIns="45716" rIns="91431" bIns="45716">
            <a:spAutoFit/>
          </a:bodyPr>
          <a:lstStyle/>
          <a:p>
            <a:pPr lvl="0" eaLnBrk="1" hangingPunct="1">
              <a:buNone/>
            </a:pPr>
            <a:r>
              <a:rPr lang="zh-CN" altLang="en-US" sz="22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x-none" sz="22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矩形 47"/>
          <p:cNvSpPr/>
          <p:nvPr/>
        </p:nvSpPr>
        <p:spPr>
          <a:xfrm>
            <a:off x="1444625" y="5235575"/>
            <a:ext cx="2266950" cy="866775"/>
          </a:xfrm>
          <a:prstGeom prst="rect">
            <a:avLst/>
          </a:prstGeom>
          <a:noFill/>
          <a:ln w="9525">
            <a:noFill/>
            <a:miter/>
          </a:ln>
        </p:spPr>
        <p:txBody>
          <a:bodyPr lIns="91431" tIns="45716" rIns="91431" bIns="45716">
            <a:spAutoFit/>
          </a:bodyPr>
          <a:lstStyle/>
          <a:p>
            <a:pPr lvl="0" eaLnBrk="1" hangingPunct="1">
              <a:lnSpc>
                <a:spcPct val="120000"/>
              </a:lnSpc>
              <a:buNone/>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lang="zh-CN" altLang="en-US" dirty="0">
              <a:solidFill>
                <a:schemeClr val="bg1">
                  <a:lumMod val="50000"/>
                </a:schemeClr>
              </a:solidFill>
              <a:latin typeface="Arial" panose="020B0604020202020204" pitchFamily="34" charset="0"/>
              <a:ea typeface="宋体" panose="02010600030101010101" pitchFamily="2" charset="-122"/>
            </a:endParaRPr>
          </a:p>
        </p:txBody>
      </p:sp>
      <p:grpSp>
        <p:nvGrpSpPr>
          <p:cNvPr id="16" name="组合 98"/>
          <p:cNvGrpSpPr/>
          <p:nvPr/>
        </p:nvGrpSpPr>
        <p:grpSpPr>
          <a:xfrm>
            <a:off x="3851275" y="4076700"/>
            <a:ext cx="2195513" cy="1895475"/>
            <a:chOff x="0" y="0"/>
            <a:chExt cx="2331720" cy="1752600"/>
          </a:xfrm>
        </p:grpSpPr>
        <p:sp>
          <p:nvSpPr>
            <p:cNvPr id="17" name="文本框 99"/>
            <p:cNvSpPr/>
            <p:nvPr/>
          </p:nvSpPr>
          <p:spPr>
            <a:xfrm>
              <a:off x="121860" y="719623"/>
              <a:ext cx="2088001" cy="313035"/>
            </a:xfrm>
            <a:prstGeom prst="rect">
              <a:avLst/>
            </a:prstGeom>
            <a:noFill/>
            <a:ln w="9525">
              <a:noFill/>
              <a:miter/>
            </a:ln>
          </p:spPr>
          <p:txBody>
            <a:bodyPr>
              <a:spAutoFit/>
            </a:bodyPr>
            <a:lstStyle/>
            <a:p>
              <a:pPr lvl="0" algn="ctr"/>
              <a:r>
                <a:rPr lang="zh-CN" altLang="en-US" sz="2400" baseline="-3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加入标题</a:t>
              </a:r>
            </a:p>
          </p:txBody>
        </p:sp>
        <p:sp>
          <p:nvSpPr>
            <p:cNvPr id="18" name="文本框 100"/>
            <p:cNvSpPr/>
            <p:nvPr/>
          </p:nvSpPr>
          <p:spPr>
            <a:xfrm>
              <a:off x="121860" y="1260485"/>
              <a:ext cx="2088001" cy="313035"/>
            </a:xfrm>
            <a:prstGeom prst="rect">
              <a:avLst/>
            </a:prstGeom>
            <a:noFill/>
            <a:ln w="9525">
              <a:noFill/>
              <a:miter/>
            </a:ln>
          </p:spPr>
          <p:txBody>
            <a:bodyPr>
              <a:spAutoFit/>
            </a:bodyPr>
            <a:lstStyle/>
            <a:p>
              <a:pPr lvl="0" algn="ctr"/>
              <a:r>
                <a:rPr lang="zh-CN" altLang="en-US" sz="2400" baseline="-3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加入标题</a:t>
              </a:r>
            </a:p>
          </p:txBody>
        </p:sp>
        <p:sp>
          <p:nvSpPr>
            <p:cNvPr id="19" name="文本框 101"/>
            <p:cNvSpPr/>
            <p:nvPr/>
          </p:nvSpPr>
          <p:spPr>
            <a:xfrm>
              <a:off x="121860" y="178764"/>
              <a:ext cx="2088001" cy="313035"/>
            </a:xfrm>
            <a:prstGeom prst="rect">
              <a:avLst/>
            </a:prstGeom>
            <a:noFill/>
            <a:ln w="9525">
              <a:noFill/>
              <a:miter/>
            </a:ln>
          </p:spPr>
          <p:txBody>
            <a:bodyPr>
              <a:spAutoFit/>
            </a:bodyPr>
            <a:lstStyle/>
            <a:p>
              <a:pPr lvl="0" algn="ctr" eaLnBrk="1" hangingPunct="1">
                <a:buNone/>
              </a:pPr>
              <a:r>
                <a:rPr lang="zh-CN" altLang="en-US" sz="2400" baseline="-3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加入标题</a:t>
              </a:r>
            </a:p>
          </p:txBody>
        </p:sp>
        <p:sp>
          <p:nvSpPr>
            <p:cNvPr id="20" name="矩形 102"/>
            <p:cNvSpPr/>
            <p:nvPr/>
          </p:nvSpPr>
          <p:spPr>
            <a:xfrm>
              <a:off x="0" y="0"/>
              <a:ext cx="2331720" cy="1752600"/>
            </a:xfrm>
            <a:prstGeom prst="rect">
              <a:avLst/>
            </a:prstGeom>
            <a:noFill/>
            <a:ln w="12700" cap="flat" cmpd="sng">
              <a:solidFill>
                <a:srgbClr val="9DA8B1"/>
              </a:solidFill>
              <a:prstDash val="solid"/>
              <a:miter/>
              <a:headEnd type="none" w="med" len="med"/>
              <a:tailEnd type="none" w="med" len="med"/>
            </a:ln>
          </p:spPr>
          <p:txBody>
            <a:bodyPr anchor="ctr"/>
            <a:lstStyle/>
            <a:p>
              <a:pPr lvl="0" algn="ctr" eaLnBrk="1" hangingPunct="1">
                <a:buNone/>
              </a:pPr>
              <a:endParaRPr lang="zh-CN" altLang="zh-CN"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直接连接符 103"/>
            <p:cNvSpPr/>
            <p:nvPr/>
          </p:nvSpPr>
          <p:spPr>
            <a:xfrm>
              <a:off x="121860" y="604882"/>
              <a:ext cx="2088000" cy="1"/>
            </a:xfrm>
            <a:prstGeom prst="line">
              <a:avLst/>
            </a:prstGeom>
            <a:ln w="12700" cap="flat" cmpd="sng">
              <a:solidFill>
                <a:srgbClr val="9DA8B1"/>
              </a:solidFill>
              <a:prstDash val="solid"/>
              <a:miter/>
              <a:headEnd type="none" w="med" len="med"/>
              <a:tailEnd type="none" w="med" len="med"/>
            </a:ln>
          </p:spPr>
          <p:txBody>
            <a:bodyPr/>
            <a:lstStyle/>
            <a:p>
              <a:endParaRPr lang="zh-CN" altLang="en-US" sz="2800">
                <a:solidFill>
                  <a:schemeClr val="bg1">
                    <a:lumMod val="50000"/>
                  </a:schemeClr>
                </a:solidFill>
              </a:endParaRPr>
            </a:p>
          </p:txBody>
        </p:sp>
        <p:sp>
          <p:nvSpPr>
            <p:cNvPr id="22" name="直接连接符 104"/>
            <p:cNvSpPr/>
            <p:nvPr/>
          </p:nvSpPr>
          <p:spPr>
            <a:xfrm>
              <a:off x="121860" y="1150992"/>
              <a:ext cx="2088000" cy="1"/>
            </a:xfrm>
            <a:prstGeom prst="line">
              <a:avLst/>
            </a:prstGeom>
            <a:ln w="12700" cap="flat" cmpd="sng">
              <a:solidFill>
                <a:srgbClr val="9DA8B1"/>
              </a:solidFill>
              <a:prstDash val="solid"/>
              <a:miter/>
              <a:headEnd type="none" w="med" len="med"/>
              <a:tailEnd type="none" w="med" len="med"/>
            </a:ln>
          </p:spPr>
          <p:txBody>
            <a:bodyPr/>
            <a:lstStyle/>
            <a:p>
              <a:endParaRPr lang="zh-CN" altLang="en-US" sz="2800">
                <a:solidFill>
                  <a:schemeClr val="bg1">
                    <a:lumMod val="50000"/>
                  </a:schemeClr>
                </a:solidFill>
              </a:endParaRPr>
            </a:p>
          </p:txBody>
        </p:sp>
      </p:grpSp>
      <p:grpSp>
        <p:nvGrpSpPr>
          <p:cNvPr id="23" name="组合 105"/>
          <p:cNvGrpSpPr/>
          <p:nvPr/>
        </p:nvGrpSpPr>
        <p:grpSpPr>
          <a:xfrm>
            <a:off x="6302375" y="4076700"/>
            <a:ext cx="2195513" cy="1895475"/>
            <a:chOff x="0" y="0"/>
            <a:chExt cx="2331720" cy="1752600"/>
          </a:xfrm>
        </p:grpSpPr>
        <p:sp>
          <p:nvSpPr>
            <p:cNvPr id="24" name="文本框 106"/>
            <p:cNvSpPr/>
            <p:nvPr/>
          </p:nvSpPr>
          <p:spPr>
            <a:xfrm>
              <a:off x="121860" y="719624"/>
              <a:ext cx="2088001" cy="313035"/>
            </a:xfrm>
            <a:prstGeom prst="rect">
              <a:avLst/>
            </a:prstGeom>
            <a:noFill/>
            <a:ln w="9525">
              <a:noFill/>
              <a:miter/>
            </a:ln>
          </p:spPr>
          <p:txBody>
            <a:bodyPr>
              <a:spAutoFit/>
            </a:bodyPr>
            <a:lstStyle/>
            <a:p>
              <a:pPr lvl="0" algn="ctr"/>
              <a:r>
                <a:rPr lang="zh-CN" altLang="en-US" sz="2400" baseline="-3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加入标题</a:t>
              </a:r>
            </a:p>
          </p:txBody>
        </p:sp>
        <p:sp>
          <p:nvSpPr>
            <p:cNvPr id="25" name="文本框 107"/>
            <p:cNvSpPr/>
            <p:nvPr/>
          </p:nvSpPr>
          <p:spPr>
            <a:xfrm>
              <a:off x="121860" y="1260485"/>
              <a:ext cx="2088001" cy="313035"/>
            </a:xfrm>
            <a:prstGeom prst="rect">
              <a:avLst/>
            </a:prstGeom>
            <a:noFill/>
            <a:ln w="9525">
              <a:noFill/>
              <a:miter/>
            </a:ln>
          </p:spPr>
          <p:txBody>
            <a:bodyPr>
              <a:spAutoFit/>
            </a:bodyPr>
            <a:lstStyle/>
            <a:p>
              <a:pPr lvl="0" algn="ctr"/>
              <a:r>
                <a:rPr lang="zh-CN" altLang="en-US" sz="2400" baseline="-3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加入标题</a:t>
              </a:r>
            </a:p>
          </p:txBody>
        </p:sp>
        <p:sp>
          <p:nvSpPr>
            <p:cNvPr id="26" name="文本框 108"/>
            <p:cNvSpPr/>
            <p:nvPr/>
          </p:nvSpPr>
          <p:spPr>
            <a:xfrm>
              <a:off x="121860" y="178764"/>
              <a:ext cx="2088001" cy="313035"/>
            </a:xfrm>
            <a:prstGeom prst="rect">
              <a:avLst/>
            </a:prstGeom>
            <a:noFill/>
            <a:ln w="9525">
              <a:noFill/>
              <a:miter/>
            </a:ln>
          </p:spPr>
          <p:txBody>
            <a:bodyPr>
              <a:spAutoFit/>
            </a:bodyPr>
            <a:lstStyle/>
            <a:p>
              <a:pPr lvl="0" algn="ctr"/>
              <a:r>
                <a:rPr lang="zh-CN" altLang="en-US" sz="2400" baseline="-3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加入标题</a:t>
              </a:r>
            </a:p>
          </p:txBody>
        </p:sp>
        <p:sp>
          <p:nvSpPr>
            <p:cNvPr id="27" name="矩形 109"/>
            <p:cNvSpPr/>
            <p:nvPr/>
          </p:nvSpPr>
          <p:spPr>
            <a:xfrm>
              <a:off x="0" y="0"/>
              <a:ext cx="2331720" cy="1752600"/>
            </a:xfrm>
            <a:prstGeom prst="rect">
              <a:avLst/>
            </a:prstGeom>
            <a:noFill/>
            <a:ln w="12700" cap="flat" cmpd="sng">
              <a:solidFill>
                <a:srgbClr val="9DA8B1"/>
              </a:solidFill>
              <a:prstDash val="solid"/>
              <a:miter/>
              <a:headEnd type="none" w="med" len="med"/>
              <a:tailEnd type="none" w="med" len="med"/>
            </a:ln>
          </p:spPr>
          <p:txBody>
            <a:bodyPr anchor="ctr"/>
            <a:lstStyle/>
            <a:p>
              <a:pPr lvl="0" algn="ctr" eaLnBrk="1" hangingPunct="1">
                <a:buNone/>
              </a:pPr>
              <a:endParaRPr lang="zh-CN" altLang="zh-CN"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直接连接符 110"/>
            <p:cNvSpPr/>
            <p:nvPr/>
          </p:nvSpPr>
          <p:spPr>
            <a:xfrm>
              <a:off x="121860" y="604882"/>
              <a:ext cx="2088000" cy="1"/>
            </a:xfrm>
            <a:prstGeom prst="line">
              <a:avLst/>
            </a:prstGeom>
            <a:ln w="12700" cap="flat" cmpd="sng">
              <a:solidFill>
                <a:srgbClr val="9DA8B1"/>
              </a:solidFill>
              <a:prstDash val="solid"/>
              <a:miter/>
              <a:headEnd type="none" w="med" len="med"/>
              <a:tailEnd type="none" w="med" len="med"/>
            </a:ln>
          </p:spPr>
          <p:txBody>
            <a:bodyPr/>
            <a:lstStyle/>
            <a:p>
              <a:endParaRPr lang="zh-CN" altLang="en-US" sz="2800">
                <a:solidFill>
                  <a:schemeClr val="bg1">
                    <a:lumMod val="50000"/>
                  </a:schemeClr>
                </a:solidFill>
              </a:endParaRPr>
            </a:p>
          </p:txBody>
        </p:sp>
        <p:sp>
          <p:nvSpPr>
            <p:cNvPr id="29" name="直接连接符 111"/>
            <p:cNvSpPr/>
            <p:nvPr/>
          </p:nvSpPr>
          <p:spPr>
            <a:xfrm>
              <a:off x="121860" y="1150992"/>
              <a:ext cx="2088000" cy="1"/>
            </a:xfrm>
            <a:prstGeom prst="line">
              <a:avLst/>
            </a:prstGeom>
            <a:ln w="12700" cap="flat" cmpd="sng">
              <a:solidFill>
                <a:srgbClr val="9DA8B1"/>
              </a:solidFill>
              <a:prstDash val="solid"/>
              <a:miter/>
              <a:headEnd type="none" w="med" len="med"/>
              <a:tailEnd type="none" w="med" len="med"/>
            </a:ln>
          </p:spPr>
          <p:txBody>
            <a:bodyPr/>
            <a:lstStyle/>
            <a:p>
              <a:endParaRPr lang="zh-CN" altLang="en-US" sz="2800">
                <a:solidFill>
                  <a:schemeClr val="bg1">
                    <a:lumMod val="50000"/>
                  </a:schemeClr>
                </a:solidFill>
              </a:endParaRPr>
            </a:p>
          </p:txBody>
        </p:sp>
      </p:grpSp>
      <p:grpSp>
        <p:nvGrpSpPr>
          <p:cNvPr id="30" name="组合 112"/>
          <p:cNvGrpSpPr/>
          <p:nvPr/>
        </p:nvGrpSpPr>
        <p:grpSpPr>
          <a:xfrm>
            <a:off x="8710613" y="4076700"/>
            <a:ext cx="2195512" cy="1895475"/>
            <a:chOff x="0" y="0"/>
            <a:chExt cx="2331720" cy="1752600"/>
          </a:xfrm>
        </p:grpSpPr>
        <p:sp>
          <p:nvSpPr>
            <p:cNvPr id="31" name="文本框 113"/>
            <p:cNvSpPr/>
            <p:nvPr/>
          </p:nvSpPr>
          <p:spPr>
            <a:xfrm>
              <a:off x="121861" y="719624"/>
              <a:ext cx="2088001" cy="313035"/>
            </a:xfrm>
            <a:prstGeom prst="rect">
              <a:avLst/>
            </a:prstGeom>
            <a:noFill/>
            <a:ln w="9525">
              <a:noFill/>
              <a:miter/>
            </a:ln>
          </p:spPr>
          <p:txBody>
            <a:bodyPr>
              <a:spAutoFit/>
            </a:bodyPr>
            <a:lstStyle/>
            <a:p>
              <a:pPr lvl="0" algn="ctr"/>
              <a:r>
                <a:rPr lang="zh-CN" altLang="en-US" sz="2400" baseline="-3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加入标题</a:t>
              </a:r>
            </a:p>
          </p:txBody>
        </p:sp>
        <p:sp>
          <p:nvSpPr>
            <p:cNvPr id="32" name="文本框 114"/>
            <p:cNvSpPr/>
            <p:nvPr/>
          </p:nvSpPr>
          <p:spPr>
            <a:xfrm>
              <a:off x="121861" y="1260485"/>
              <a:ext cx="2088001" cy="313035"/>
            </a:xfrm>
            <a:prstGeom prst="rect">
              <a:avLst/>
            </a:prstGeom>
            <a:noFill/>
            <a:ln w="9525">
              <a:noFill/>
              <a:miter/>
            </a:ln>
          </p:spPr>
          <p:txBody>
            <a:bodyPr>
              <a:spAutoFit/>
            </a:bodyPr>
            <a:lstStyle/>
            <a:p>
              <a:pPr lvl="0" algn="ctr"/>
              <a:r>
                <a:rPr lang="zh-CN" altLang="en-US" sz="2400" baseline="-3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加入标题</a:t>
              </a:r>
            </a:p>
          </p:txBody>
        </p:sp>
        <p:sp>
          <p:nvSpPr>
            <p:cNvPr id="33" name="文本框 115"/>
            <p:cNvSpPr/>
            <p:nvPr/>
          </p:nvSpPr>
          <p:spPr>
            <a:xfrm>
              <a:off x="121861" y="178764"/>
              <a:ext cx="2088001" cy="313035"/>
            </a:xfrm>
            <a:prstGeom prst="rect">
              <a:avLst/>
            </a:prstGeom>
            <a:noFill/>
            <a:ln w="9525">
              <a:noFill/>
              <a:miter/>
            </a:ln>
          </p:spPr>
          <p:txBody>
            <a:bodyPr>
              <a:spAutoFit/>
            </a:bodyPr>
            <a:lstStyle/>
            <a:p>
              <a:pPr lvl="0" algn="ctr"/>
              <a:r>
                <a:rPr lang="zh-CN" altLang="en-US" sz="2400" baseline="-3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加入标题</a:t>
              </a:r>
            </a:p>
          </p:txBody>
        </p:sp>
        <p:sp>
          <p:nvSpPr>
            <p:cNvPr id="34" name="矩形 116"/>
            <p:cNvSpPr/>
            <p:nvPr/>
          </p:nvSpPr>
          <p:spPr>
            <a:xfrm>
              <a:off x="0" y="0"/>
              <a:ext cx="2331720" cy="1752600"/>
            </a:xfrm>
            <a:prstGeom prst="rect">
              <a:avLst/>
            </a:prstGeom>
            <a:noFill/>
            <a:ln w="12700" cap="flat" cmpd="sng">
              <a:solidFill>
                <a:srgbClr val="9DA8B1"/>
              </a:solidFill>
              <a:prstDash val="solid"/>
              <a:miter/>
              <a:headEnd type="none" w="med" len="med"/>
              <a:tailEnd type="none" w="med" len="med"/>
            </a:ln>
          </p:spPr>
          <p:txBody>
            <a:bodyPr anchor="ctr"/>
            <a:lstStyle/>
            <a:p>
              <a:pPr lvl="0" algn="ctr" eaLnBrk="1" hangingPunct="1">
                <a:buNone/>
              </a:pPr>
              <a:endParaRPr lang="zh-CN" altLang="zh-CN"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直接连接符 117"/>
            <p:cNvSpPr/>
            <p:nvPr/>
          </p:nvSpPr>
          <p:spPr>
            <a:xfrm>
              <a:off x="121860" y="604882"/>
              <a:ext cx="2088000" cy="1"/>
            </a:xfrm>
            <a:prstGeom prst="line">
              <a:avLst/>
            </a:prstGeom>
            <a:ln w="12700" cap="flat" cmpd="sng">
              <a:solidFill>
                <a:srgbClr val="9DA8B1"/>
              </a:solidFill>
              <a:prstDash val="solid"/>
              <a:miter/>
              <a:headEnd type="none" w="med" len="med"/>
              <a:tailEnd type="none" w="med" len="med"/>
            </a:ln>
          </p:spPr>
          <p:txBody>
            <a:bodyPr/>
            <a:lstStyle/>
            <a:p>
              <a:endParaRPr lang="zh-CN" altLang="en-US" sz="2800">
                <a:solidFill>
                  <a:schemeClr val="bg1">
                    <a:lumMod val="50000"/>
                  </a:schemeClr>
                </a:solidFill>
              </a:endParaRPr>
            </a:p>
          </p:txBody>
        </p:sp>
        <p:sp>
          <p:nvSpPr>
            <p:cNvPr id="36" name="直接连接符 118"/>
            <p:cNvSpPr/>
            <p:nvPr/>
          </p:nvSpPr>
          <p:spPr>
            <a:xfrm>
              <a:off x="121860" y="1150992"/>
              <a:ext cx="2088000" cy="1"/>
            </a:xfrm>
            <a:prstGeom prst="line">
              <a:avLst/>
            </a:prstGeom>
            <a:ln w="12700" cap="flat" cmpd="sng">
              <a:solidFill>
                <a:srgbClr val="9DA8B1"/>
              </a:solidFill>
              <a:prstDash val="solid"/>
              <a:miter/>
              <a:headEnd type="none" w="med" len="med"/>
              <a:tailEnd type="none" w="med" len="med"/>
            </a:ln>
          </p:spPr>
          <p:txBody>
            <a:bodyPr/>
            <a:lstStyle/>
            <a:p>
              <a:endParaRPr lang="zh-CN" altLang="en-US" sz="2800">
                <a:solidFill>
                  <a:schemeClr val="bg1">
                    <a:lumMod val="50000"/>
                  </a:schemeClr>
                </a:solidFill>
              </a:endParaRPr>
            </a:p>
          </p:txBody>
        </p:sp>
      </p:grpSp>
      <p:grpSp>
        <p:nvGrpSpPr>
          <p:cNvPr id="37" name="组合 119"/>
          <p:cNvGrpSpPr/>
          <p:nvPr/>
        </p:nvGrpSpPr>
        <p:grpSpPr>
          <a:xfrm>
            <a:off x="3851275" y="2003425"/>
            <a:ext cx="2195513" cy="2074863"/>
            <a:chOff x="0" y="0"/>
            <a:chExt cx="2331720" cy="1920240"/>
          </a:xfrm>
          <a:solidFill>
            <a:srgbClr val="6EB106"/>
          </a:solidFill>
        </p:grpSpPr>
        <p:sp>
          <p:nvSpPr>
            <p:cNvPr id="38" name="矩形 120"/>
            <p:cNvSpPr/>
            <p:nvPr/>
          </p:nvSpPr>
          <p:spPr>
            <a:xfrm>
              <a:off x="0" y="0"/>
              <a:ext cx="2331720" cy="1920240"/>
            </a:xfrm>
            <a:prstGeom prst="rect">
              <a:avLst/>
            </a:prstGeom>
            <a:solidFill>
              <a:srgbClr val="41B8A5"/>
            </a:solidFill>
            <a:ln w="9525">
              <a:noFill/>
              <a:miter/>
            </a:ln>
          </p:spPr>
          <p:txBody>
            <a:bodyPr anchor="ctr"/>
            <a:lstStyle/>
            <a:p>
              <a:pPr lvl="0" algn="ctr" eaLnBrk="1" hangingPunct="1">
                <a:buNone/>
              </a:pPr>
              <a:endParaRPr lang="zh-CN" altLang="zh-CN" sz="3600" dirty="0">
                <a:solidFill>
                  <a:srgbClr val="3F3F3F"/>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151"/>
            <p:cNvSpPr>
              <a:spLocks noEditPoints="1"/>
            </p:cNvSpPr>
            <p:nvPr/>
          </p:nvSpPr>
          <p:spPr>
            <a:xfrm>
              <a:off x="656771" y="337024"/>
              <a:ext cx="984095" cy="863594"/>
            </a:xfrm>
            <a:custGeom>
              <a:avLst/>
              <a:gdLst>
                <a:gd name="txL" fmla="*/ 0 w 123"/>
                <a:gd name="txT" fmla="*/ 0 h 129"/>
                <a:gd name="txR" fmla="*/ 123 w 123"/>
                <a:gd name="txB" fmla="*/ 129 h 129"/>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bg1"/>
            </a:solidFill>
            <a:ln w="9525">
              <a:noFill/>
            </a:ln>
          </p:spPr>
          <p:txBody>
            <a:bodyPr/>
            <a:lstStyle/>
            <a:p>
              <a:endParaRPr lang="zh-CN" altLang="en-US" sz="2800"/>
            </a:p>
          </p:txBody>
        </p:sp>
        <p:sp>
          <p:nvSpPr>
            <p:cNvPr id="40" name="文本框 122"/>
            <p:cNvSpPr/>
            <p:nvPr/>
          </p:nvSpPr>
          <p:spPr>
            <a:xfrm>
              <a:off x="121860" y="1442827"/>
              <a:ext cx="2088001" cy="351303"/>
            </a:xfrm>
            <a:prstGeom prst="rect">
              <a:avLst/>
            </a:prstGeom>
            <a:noFill/>
            <a:ln w="9525">
              <a:noFill/>
              <a:miter/>
            </a:ln>
          </p:spPr>
          <p:txBody>
            <a:bodyPr>
              <a:spAutoFit/>
            </a:bodyPr>
            <a:lstStyle/>
            <a:p>
              <a:pPr lvl="0" algn="ctr" eaLnBrk="1" hangingPunct="1">
                <a:buNone/>
              </a:pPr>
              <a:r>
                <a:rPr lang="zh-CN" altLang="en-US" sz="2800" baseline="-3000" dirty="0">
                  <a:solidFill>
                    <a:srgbClr val="F2F2F2"/>
                  </a:solidFill>
                  <a:latin typeface="Arial" panose="020B0604020202020204" pitchFamily="34" charset="0"/>
                  <a:ea typeface="微软雅黑" panose="020B0503020204020204" pitchFamily="34" charset="-122"/>
                  <a:sym typeface="Arial" panose="020B0604020202020204" pitchFamily="34" charset="0"/>
                </a:rPr>
                <a:t>加入标题</a:t>
              </a:r>
            </a:p>
          </p:txBody>
        </p:sp>
      </p:grpSp>
      <p:grpSp>
        <p:nvGrpSpPr>
          <p:cNvPr id="41" name="组合 123"/>
          <p:cNvGrpSpPr/>
          <p:nvPr/>
        </p:nvGrpSpPr>
        <p:grpSpPr>
          <a:xfrm>
            <a:off x="6318250" y="2003425"/>
            <a:ext cx="2195513" cy="2074863"/>
            <a:chOff x="0" y="0"/>
            <a:chExt cx="2331720" cy="1920240"/>
          </a:xfrm>
          <a:solidFill>
            <a:srgbClr val="6EB106"/>
          </a:solidFill>
        </p:grpSpPr>
        <p:sp>
          <p:nvSpPr>
            <p:cNvPr id="42" name="矩形 124"/>
            <p:cNvSpPr/>
            <p:nvPr/>
          </p:nvSpPr>
          <p:spPr>
            <a:xfrm>
              <a:off x="0" y="0"/>
              <a:ext cx="2331720" cy="1920240"/>
            </a:xfrm>
            <a:prstGeom prst="rect">
              <a:avLst/>
            </a:prstGeom>
            <a:solidFill>
              <a:srgbClr val="41B8A5"/>
            </a:solidFill>
            <a:ln w="9525">
              <a:noFill/>
              <a:miter/>
            </a:ln>
          </p:spPr>
          <p:txBody>
            <a:bodyPr anchor="ctr"/>
            <a:lstStyle/>
            <a:p>
              <a:pPr lvl="0" algn="ctr" eaLnBrk="1" hangingPunct="1">
                <a:buNone/>
              </a:pPr>
              <a:endParaRPr lang="zh-CN" altLang="zh-CN" sz="36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文本框 125"/>
            <p:cNvSpPr/>
            <p:nvPr/>
          </p:nvSpPr>
          <p:spPr>
            <a:xfrm>
              <a:off x="106620" y="1442826"/>
              <a:ext cx="2088001" cy="351303"/>
            </a:xfrm>
            <a:prstGeom prst="rect">
              <a:avLst/>
            </a:prstGeom>
            <a:noFill/>
            <a:ln w="9525">
              <a:noFill/>
              <a:miter/>
            </a:ln>
          </p:spPr>
          <p:txBody>
            <a:bodyPr>
              <a:spAutoFit/>
            </a:bodyPr>
            <a:lstStyle/>
            <a:p>
              <a:pPr lvl="0" algn="ctr"/>
              <a:r>
                <a:rPr lang="zh-CN" altLang="en-US" sz="2800" baseline="-3000" dirty="0">
                  <a:solidFill>
                    <a:srgbClr val="F2F2F2"/>
                  </a:solidFill>
                  <a:latin typeface="Arial" panose="020B0604020202020204" pitchFamily="34" charset="0"/>
                  <a:ea typeface="微软雅黑" panose="020B0503020204020204" pitchFamily="34" charset="-122"/>
                  <a:sym typeface="Arial" panose="020B0604020202020204" pitchFamily="34" charset="0"/>
                </a:rPr>
                <a:t>加入标题</a:t>
              </a:r>
            </a:p>
          </p:txBody>
        </p:sp>
      </p:grpSp>
      <p:grpSp>
        <p:nvGrpSpPr>
          <p:cNvPr id="44" name="组合 126"/>
          <p:cNvGrpSpPr/>
          <p:nvPr/>
        </p:nvGrpSpPr>
        <p:grpSpPr>
          <a:xfrm>
            <a:off x="8718550" y="2003425"/>
            <a:ext cx="2195513" cy="2074863"/>
            <a:chOff x="0" y="0"/>
            <a:chExt cx="2331720" cy="1920240"/>
          </a:xfrm>
          <a:solidFill>
            <a:srgbClr val="6EB106"/>
          </a:solidFill>
        </p:grpSpPr>
        <p:sp>
          <p:nvSpPr>
            <p:cNvPr id="45" name="矩形 127"/>
            <p:cNvSpPr/>
            <p:nvPr/>
          </p:nvSpPr>
          <p:spPr>
            <a:xfrm>
              <a:off x="0" y="0"/>
              <a:ext cx="2331720" cy="1920240"/>
            </a:xfrm>
            <a:prstGeom prst="rect">
              <a:avLst/>
            </a:prstGeom>
            <a:solidFill>
              <a:srgbClr val="41B8A5"/>
            </a:solidFill>
            <a:ln w="9525">
              <a:noFill/>
              <a:miter/>
            </a:ln>
          </p:spPr>
          <p:txBody>
            <a:bodyPr anchor="ctr"/>
            <a:lstStyle/>
            <a:p>
              <a:pPr lvl="0" algn="ctr" eaLnBrk="1" hangingPunct="1">
                <a:buNone/>
              </a:pPr>
              <a:endParaRPr lang="zh-CN" altLang="zh-CN" sz="3600" dirty="0">
                <a:solidFill>
                  <a:srgbClr val="3F3F3F"/>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145"/>
            <p:cNvSpPr>
              <a:spLocks noEditPoints="1"/>
            </p:cNvSpPr>
            <p:nvPr/>
          </p:nvSpPr>
          <p:spPr>
            <a:xfrm>
              <a:off x="686559" y="373833"/>
              <a:ext cx="958600" cy="826785"/>
            </a:xfrm>
            <a:custGeom>
              <a:avLst/>
              <a:gdLst>
                <a:gd name="txL" fmla="*/ 0 w 111"/>
                <a:gd name="txT" fmla="*/ 0 h 111"/>
                <a:gd name="txR" fmla="*/ 111 w 111"/>
                <a:gd name="txB" fmla="*/ 111 h 111"/>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bg1"/>
            </a:solidFill>
            <a:ln w="9525">
              <a:noFill/>
            </a:ln>
          </p:spPr>
          <p:txBody>
            <a:bodyPr/>
            <a:lstStyle/>
            <a:p>
              <a:endParaRPr lang="zh-CN" altLang="en-US" sz="2800"/>
            </a:p>
          </p:txBody>
        </p:sp>
        <p:sp>
          <p:nvSpPr>
            <p:cNvPr id="47" name="文本框 129"/>
            <p:cNvSpPr/>
            <p:nvPr/>
          </p:nvSpPr>
          <p:spPr>
            <a:xfrm>
              <a:off x="114240" y="1442826"/>
              <a:ext cx="2088001" cy="351303"/>
            </a:xfrm>
            <a:prstGeom prst="rect">
              <a:avLst/>
            </a:prstGeom>
            <a:noFill/>
            <a:ln w="9525">
              <a:noFill/>
              <a:miter/>
            </a:ln>
          </p:spPr>
          <p:txBody>
            <a:bodyPr>
              <a:spAutoFit/>
            </a:bodyPr>
            <a:lstStyle/>
            <a:p>
              <a:pPr lvl="0" algn="ctr"/>
              <a:r>
                <a:rPr lang="zh-CN" altLang="en-US" sz="2800" baseline="-3000" dirty="0">
                  <a:solidFill>
                    <a:srgbClr val="F2F2F2"/>
                  </a:solidFill>
                  <a:latin typeface="Arial" panose="020B0604020202020204" pitchFamily="34" charset="0"/>
                  <a:ea typeface="微软雅黑" panose="020B0503020204020204" pitchFamily="34" charset="-122"/>
                  <a:sym typeface="Arial" panose="020B0604020202020204" pitchFamily="34" charset="0"/>
                </a:rPr>
                <a:t>加入标题</a:t>
              </a:r>
            </a:p>
          </p:txBody>
        </p:sp>
      </p:grpSp>
      <p:sp>
        <p:nvSpPr>
          <p:cNvPr id="48" name="Freeform 123"/>
          <p:cNvSpPr>
            <a:spLocks noEditPoints="1"/>
          </p:cNvSpPr>
          <p:nvPr/>
        </p:nvSpPr>
        <p:spPr>
          <a:xfrm>
            <a:off x="7011988" y="2586038"/>
            <a:ext cx="806450" cy="569912"/>
          </a:xfrm>
          <a:custGeom>
            <a:avLst/>
            <a:gdLst>
              <a:gd name="txL" fmla="*/ 0 w 61"/>
              <a:gd name="txT" fmla="*/ 0 h 40"/>
              <a:gd name="txR" fmla="*/ 61 w 61"/>
              <a:gd name="txB" fmla="*/ 40 h 40"/>
            </a:gdLst>
            <a:ahLst/>
            <a:cxnLst>
              <a:cxn ang="0">
                <a:pos x="0" y="2147483646"/>
              </a:cxn>
              <a:cxn ang="0">
                <a:pos x="0" y="2147483646"/>
              </a:cxn>
              <a:cxn ang="0">
                <a:pos x="0" y="2147483646"/>
              </a:cxn>
              <a:cxn ang="0">
                <a:pos x="0"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rgbClr val="F2F2F2">
              <a:alpha val="100000"/>
            </a:srgbClr>
          </a:solidFill>
          <a:ln w="9525">
            <a:noFill/>
          </a:ln>
        </p:spPr>
        <p:txBody>
          <a:bodyPr/>
          <a:lstStyle/>
          <a:p>
            <a:endParaRPr lang="zh-CN" altLang="en-US" sz="2800"/>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250"/>
                                  </p:stCondLst>
                                  <p:childTnLst>
                                    <p:set>
                                      <p:cBhvr>
                                        <p:cTn id="10" dur="1" fill="hold">
                                          <p:stCondLst>
                                            <p:cond delay="0"/>
                                          </p:stCondLst>
                                        </p:cTn>
                                        <p:tgtEl>
                                          <p:spTgt spid="44"/>
                                        </p:tgtEl>
                                        <p:attrNameLst>
                                          <p:attrName>style.visibility</p:attrName>
                                        </p:attrNameLst>
                                      </p:cBhvr>
                                      <p:to>
                                        <p:strVal val="visible"/>
                                      </p:to>
                                    </p:set>
                                    <p:animEffect filter="barn(inVertical)">
                                      <p:cBhvr>
                                        <p:cTn id="11" dur="500"/>
                                        <p:tgtEl>
                                          <p:spTgt spid="44"/>
                                        </p:tgtEl>
                                      </p:cBhvr>
                                    </p:animEffect>
                                  </p:childTnLst>
                                </p:cTn>
                              </p:par>
                              <p:par>
                                <p:cTn id="12" presetID="16" presetClass="entr" presetSubtype="21" fill="hold" nodeType="withEffect">
                                  <p:stCondLst>
                                    <p:cond delay="250"/>
                                  </p:stCondLst>
                                  <p:childTnLst>
                                    <p:set>
                                      <p:cBhvr>
                                        <p:cTn id="13" dur="1" fill="hold">
                                          <p:stCondLst>
                                            <p:cond delay="0"/>
                                          </p:stCondLst>
                                        </p:cTn>
                                        <p:tgtEl>
                                          <p:spTgt spid="30"/>
                                        </p:tgtEl>
                                        <p:attrNameLst>
                                          <p:attrName>style.visibility</p:attrName>
                                        </p:attrNameLst>
                                      </p:cBhvr>
                                      <p:to>
                                        <p:strVal val="visible"/>
                                      </p:to>
                                    </p:set>
                                    <p:animEffect filter="barn(inVertical)">
                                      <p:cBhvr>
                                        <p:cTn id="14" dur="500"/>
                                        <p:tgtEl>
                                          <p:spTgt spid="30"/>
                                        </p:tgtEl>
                                      </p:cBhvr>
                                    </p:animEffect>
                                  </p:childTnLst>
                                </p:cTn>
                              </p:par>
                              <p:par>
                                <p:cTn id="15" presetID="16" presetClass="entr" presetSubtype="21" fill="hold" nodeType="withEffect">
                                  <p:stCondLst>
                                    <p:cond delay="1250"/>
                                  </p:stCondLst>
                                  <p:childTnLst>
                                    <p:set>
                                      <p:cBhvr>
                                        <p:cTn id="16" dur="1" fill="hold">
                                          <p:stCondLst>
                                            <p:cond delay="0"/>
                                          </p:stCondLst>
                                        </p:cTn>
                                        <p:tgtEl>
                                          <p:spTgt spid="41"/>
                                        </p:tgtEl>
                                        <p:attrNameLst>
                                          <p:attrName>style.visibility</p:attrName>
                                        </p:attrNameLst>
                                      </p:cBhvr>
                                      <p:to>
                                        <p:strVal val="visible"/>
                                      </p:to>
                                    </p:set>
                                    <p:animEffect filter="barn(inVertical)">
                                      <p:cBhvr>
                                        <p:cTn id="17" dur="500"/>
                                        <p:tgtEl>
                                          <p:spTgt spid="41"/>
                                        </p:tgtEl>
                                      </p:cBhvr>
                                    </p:animEffect>
                                  </p:childTnLst>
                                </p:cTn>
                              </p:par>
                              <p:par>
                                <p:cTn id="18" presetID="16" presetClass="entr" presetSubtype="21" fill="hold" nodeType="withEffect">
                                  <p:stCondLst>
                                    <p:cond delay="1500"/>
                                  </p:stCondLst>
                                  <p:childTnLst>
                                    <p:set>
                                      <p:cBhvr>
                                        <p:cTn id="19" dur="1" fill="hold">
                                          <p:stCondLst>
                                            <p:cond delay="0"/>
                                          </p:stCondLst>
                                        </p:cTn>
                                        <p:tgtEl>
                                          <p:spTgt spid="48"/>
                                        </p:tgtEl>
                                        <p:attrNameLst>
                                          <p:attrName>style.visibility</p:attrName>
                                        </p:attrNameLst>
                                      </p:cBhvr>
                                      <p:to>
                                        <p:strVal val="visible"/>
                                      </p:to>
                                    </p:set>
                                    <p:animEffect filter="barn(inVertical)">
                                      <p:cBhvr>
                                        <p:cTn id="20" dur="250"/>
                                        <p:tgtEl>
                                          <p:spTgt spid="48"/>
                                        </p:tgtEl>
                                      </p:cBhvr>
                                    </p:animEffect>
                                  </p:childTnLst>
                                </p:cTn>
                              </p:par>
                              <p:par>
                                <p:cTn id="21" presetID="16" presetClass="entr" presetSubtype="21" fill="hold" nodeType="withEffect">
                                  <p:stCondLst>
                                    <p:cond delay="1250"/>
                                  </p:stCondLst>
                                  <p:childTnLst>
                                    <p:set>
                                      <p:cBhvr>
                                        <p:cTn id="22" dur="1" fill="hold">
                                          <p:stCondLst>
                                            <p:cond delay="0"/>
                                          </p:stCondLst>
                                        </p:cTn>
                                        <p:tgtEl>
                                          <p:spTgt spid="23"/>
                                        </p:tgtEl>
                                        <p:attrNameLst>
                                          <p:attrName>style.visibility</p:attrName>
                                        </p:attrNameLst>
                                      </p:cBhvr>
                                      <p:to>
                                        <p:strVal val="visible"/>
                                      </p:to>
                                    </p:set>
                                    <p:animEffect filter="barn(inVertical)">
                                      <p:cBhvr>
                                        <p:cTn id="23" dur="500"/>
                                        <p:tgtEl>
                                          <p:spTgt spid="23"/>
                                        </p:tgtEl>
                                      </p:cBhvr>
                                    </p:animEffect>
                                  </p:childTnLst>
                                </p:cTn>
                              </p:par>
                              <p:par>
                                <p:cTn id="24" presetID="16" presetClass="entr" presetSubtype="21" fill="hold" nodeType="withEffect">
                                  <p:stCondLst>
                                    <p:cond delay="2250"/>
                                  </p:stCondLst>
                                  <p:childTnLst>
                                    <p:set>
                                      <p:cBhvr>
                                        <p:cTn id="25" dur="1" fill="hold">
                                          <p:stCondLst>
                                            <p:cond delay="0"/>
                                          </p:stCondLst>
                                        </p:cTn>
                                        <p:tgtEl>
                                          <p:spTgt spid="37"/>
                                        </p:tgtEl>
                                        <p:attrNameLst>
                                          <p:attrName>style.visibility</p:attrName>
                                        </p:attrNameLst>
                                      </p:cBhvr>
                                      <p:to>
                                        <p:strVal val="visible"/>
                                      </p:to>
                                    </p:set>
                                    <p:animEffect filter="barn(inVertical)">
                                      <p:cBhvr>
                                        <p:cTn id="26" dur="500"/>
                                        <p:tgtEl>
                                          <p:spTgt spid="37"/>
                                        </p:tgtEl>
                                      </p:cBhvr>
                                    </p:animEffect>
                                  </p:childTnLst>
                                </p:cTn>
                              </p:par>
                              <p:par>
                                <p:cTn id="27" presetID="16" presetClass="entr" presetSubtype="21" fill="hold" nodeType="withEffect">
                                  <p:stCondLst>
                                    <p:cond delay="2250"/>
                                  </p:stCondLst>
                                  <p:childTnLst>
                                    <p:set>
                                      <p:cBhvr>
                                        <p:cTn id="28" dur="1" fill="hold">
                                          <p:stCondLst>
                                            <p:cond delay="0"/>
                                          </p:stCondLst>
                                        </p:cTn>
                                        <p:tgtEl>
                                          <p:spTgt spid="16"/>
                                        </p:tgtEl>
                                        <p:attrNameLst>
                                          <p:attrName>style.visibility</p:attrName>
                                        </p:attrNameLst>
                                      </p:cBhvr>
                                      <p:to>
                                        <p:strVal val="visible"/>
                                      </p:to>
                                    </p:set>
                                    <p:animEffect filter="barn(inVertical)">
                                      <p:cBhvr>
                                        <p:cTn id="29" dur="500"/>
                                        <p:tgtEl>
                                          <p:spTgt spid="16"/>
                                        </p:tgtEl>
                                      </p:cBhvr>
                                    </p:animEffect>
                                  </p:childTnLst>
                                </p:cTn>
                              </p:par>
                            </p:childTnLst>
                          </p:cTn>
                        </p:par>
                        <p:par>
                          <p:cTn id="30" fill="hold">
                            <p:stCondLst>
                              <p:cond delay="1250"/>
                            </p:stCondLst>
                            <p:childTnLst>
                              <p:par>
                                <p:cTn id="31" presetID="14" presetClass="entr" presetSubtype="1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filter="randombar(horizontal)">
                                      <p:cBhvr>
                                        <p:cTn id="33" dur="500"/>
                                        <p:tgtEl>
                                          <p:spTgt spid="5"/>
                                        </p:tgtEl>
                                      </p:cBhvr>
                                    </p:animEffect>
                                  </p:childTnLst>
                                </p:cTn>
                              </p:par>
                              <p:par>
                                <p:cTn id="34" presetID="14" presetClass="entr" presetSubtype="1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filter="randombar(horizontal)">
                                      <p:cBhvr>
                                        <p:cTn id="36" dur="500"/>
                                        <p:tgtEl>
                                          <p:spTgt spid="6"/>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filter="randombar(horizontal)">
                                      <p:cBhvr>
                                        <p:cTn id="39" dur="500"/>
                                        <p:tgtEl>
                                          <p:spTgt spid="7"/>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filter="randombar(horizontal)">
                                      <p:cBhvr>
                                        <p:cTn id="42" dur="500"/>
                                        <p:tgtEl>
                                          <p:spTgt spid="9"/>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filter="randombar(horizontal)">
                                      <p:cBhvr>
                                        <p:cTn id="45" dur="500"/>
                                        <p:tgtEl>
                                          <p:spTgt spid="10"/>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filter="randombar(horizontal)">
                                      <p:cBhvr>
                                        <p:cTn id="48" dur="500"/>
                                        <p:tgtEl>
                                          <p:spTgt spid="13"/>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filter="randombar(horizontal)">
                                      <p:cBhvr>
                                        <p:cTn id="51" dur="500"/>
                                        <p:tgtEl>
                                          <p:spTgt spid="14"/>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filter="randombar(horizontal)">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p:bldP spid="9" grpId="0" bldLvl="0"/>
      <p:bldP spid="10" grpId="0" bldLvl="0"/>
      <p:bldP spid="13" grpId="0" bldLvl="0"/>
      <p:bldP spid="14" grpId="0" bldLvl="0"/>
      <p:bldP spid="15" grpId="0" bldLvl="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24742"/>
            <a:ext cx="12190413" cy="747711"/>
            <a:chOff x="0" y="628602"/>
            <a:chExt cx="12190413" cy="747711"/>
          </a:xfrm>
        </p:grpSpPr>
        <p:sp>
          <p:nvSpPr>
            <p:cNvPr id="11" name="矩形 10"/>
            <p:cNvSpPr/>
            <p:nvPr/>
          </p:nvSpPr>
          <p:spPr>
            <a:xfrm flipV="1">
              <a:off x="0" y="1330594"/>
              <a:ext cx="12190413" cy="45719"/>
            </a:xfrm>
            <a:prstGeom prst="rect">
              <a:avLst/>
            </a:prstGeom>
            <a:solidFill>
              <a:srgbClr val="4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B8A5"/>
                </a:solidFill>
              </a:endParaRPr>
            </a:p>
          </p:txBody>
        </p:sp>
        <p:sp>
          <p:nvSpPr>
            <p:cNvPr id="12" name="TextBox 8"/>
            <p:cNvSpPr txBox="1">
              <a:spLocks noChangeArrowheads="1"/>
            </p:cNvSpPr>
            <p:nvPr/>
          </p:nvSpPr>
          <p:spPr bwMode="auto">
            <a:xfrm>
              <a:off x="4467544" y="628602"/>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41B8A5"/>
                  </a:solidFill>
                  <a:latin typeface="微软雅黑" panose="020B0503020204020204" pitchFamily="34" charset="-122"/>
                  <a:ea typeface="微软雅黑" panose="020B0503020204020204" pitchFamily="34" charset="-122"/>
                  <a:sym typeface="Arial" panose="020B0604020202020204" pitchFamily="34" charset="0"/>
                </a:rPr>
                <a:t>个人信息简介</a:t>
              </a:r>
            </a:p>
          </p:txBody>
        </p:sp>
      </p:grpSp>
      <p:sp>
        <p:nvSpPr>
          <p:cNvPr id="5" name="椭圆 4"/>
          <p:cNvSpPr/>
          <p:nvPr/>
        </p:nvSpPr>
        <p:spPr>
          <a:xfrm>
            <a:off x="1393544" y="2637678"/>
            <a:ext cx="664328" cy="664328"/>
          </a:xfrm>
          <a:prstGeom prst="ellipse">
            <a:avLst/>
          </a:prstGeom>
          <a:solidFill>
            <a:srgbClr val="4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 name="椭圆 5"/>
          <p:cNvSpPr/>
          <p:nvPr/>
        </p:nvSpPr>
        <p:spPr>
          <a:xfrm>
            <a:off x="1336674" y="4191807"/>
            <a:ext cx="664328" cy="664328"/>
          </a:xfrm>
          <a:prstGeom prst="ellipse">
            <a:avLst/>
          </a:prstGeom>
          <a:solidFill>
            <a:srgbClr val="4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50000"/>
                </a:schemeClr>
              </a:solidFill>
              <a:latin typeface="微软雅黑" panose="020B0503020204020204" pitchFamily="34" charset="-122"/>
              <a:ea typeface="微软雅黑" panose="020B0503020204020204" pitchFamily="34" charset="-122"/>
            </a:endParaRPr>
          </a:p>
        </p:txBody>
      </p:sp>
      <p:sp>
        <p:nvSpPr>
          <p:cNvPr id="7" name="Freeform 191"/>
          <p:cNvSpPr>
            <a:spLocks noEditPoints="1"/>
          </p:cNvSpPr>
          <p:nvPr/>
        </p:nvSpPr>
        <p:spPr bwMode="auto">
          <a:xfrm>
            <a:off x="1509645" y="4367062"/>
            <a:ext cx="318387" cy="318388"/>
          </a:xfrm>
          <a:custGeom>
            <a:avLst/>
            <a:gdLst>
              <a:gd name="T0" fmla="*/ 67 w 67"/>
              <a:gd name="T1" fmla="*/ 31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1 w 67"/>
              <a:gd name="T29" fmla="*/ 56 h 67"/>
              <a:gd name="T30" fmla="*/ 46 w 67"/>
              <a:gd name="T31" fmla="*/ 5 h 67"/>
              <a:gd name="T32" fmla="*/ 51 w 67"/>
              <a:gd name="T33" fmla="*/ 11 h 67"/>
              <a:gd name="T34" fmla="*/ 42 w 67"/>
              <a:gd name="T35" fmla="*/ 1 h 67"/>
              <a:gd name="T36" fmla="*/ 49 w 67"/>
              <a:gd name="T37" fmla="*/ 15 h 67"/>
              <a:gd name="T38" fmla="*/ 35 w 67"/>
              <a:gd name="T39" fmla="*/ 31 h 67"/>
              <a:gd name="T40" fmla="*/ 49 w 67"/>
              <a:gd name="T41" fmla="*/ 15 h 67"/>
              <a:gd name="T42" fmla="*/ 20 w 67"/>
              <a:gd name="T43" fmla="*/ 12 h 67"/>
              <a:gd name="T44" fmla="*/ 32 w 67"/>
              <a:gd name="T45" fmla="*/ 0 h 67"/>
              <a:gd name="T46" fmla="*/ 14 w 67"/>
              <a:gd name="T47" fmla="*/ 31 h 67"/>
              <a:gd name="T48" fmla="*/ 32 w 67"/>
              <a:gd name="T49" fmla="*/ 17 h 67"/>
              <a:gd name="T50" fmla="*/ 14 w 67"/>
              <a:gd name="T51" fmla="*/ 31 h 67"/>
              <a:gd name="T52" fmla="*/ 8 w 67"/>
              <a:gd name="T53" fmla="*/ 12 h 67"/>
              <a:gd name="T54" fmla="*/ 11 w 67"/>
              <a:gd name="T55" fmla="*/ 31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3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7" y="31"/>
                </a:moveTo>
                <a:cubicBezTo>
                  <a:pt x="67" y="31"/>
                  <a:pt x="67" y="31"/>
                  <a:pt x="67" y="31"/>
                </a:cubicBezTo>
                <a:cubicBezTo>
                  <a:pt x="67" y="24"/>
                  <a:pt x="64" y="17"/>
                  <a:pt x="59" y="12"/>
                </a:cubicBezTo>
                <a:cubicBezTo>
                  <a:pt x="57" y="13"/>
                  <a:pt x="55" y="13"/>
                  <a:pt x="52" y="14"/>
                </a:cubicBezTo>
                <a:cubicBezTo>
                  <a:pt x="55" y="19"/>
                  <a:pt x="56" y="25"/>
                  <a:pt x="57" y="31"/>
                </a:cubicBezTo>
                <a:close/>
                <a:moveTo>
                  <a:pt x="35" y="50"/>
                </a:moveTo>
                <a:cubicBezTo>
                  <a:pt x="40" y="50"/>
                  <a:pt x="45" y="51"/>
                  <a:pt x="49" y="52"/>
                </a:cubicBezTo>
                <a:cubicBezTo>
                  <a:pt x="52" y="47"/>
                  <a:pt x="53" y="41"/>
                  <a:pt x="53" y="35"/>
                </a:cubicBezTo>
                <a:cubicBezTo>
                  <a:pt x="35" y="35"/>
                  <a:pt x="35" y="35"/>
                  <a:pt x="35" y="35"/>
                </a:cubicBezTo>
                <a:lnTo>
                  <a:pt x="35" y="50"/>
                </a:lnTo>
                <a:close/>
                <a:moveTo>
                  <a:pt x="44" y="7"/>
                </a:moveTo>
                <a:cubicBezTo>
                  <a:pt x="41" y="4"/>
                  <a:pt x="38" y="2"/>
                  <a:pt x="35" y="0"/>
                </a:cubicBezTo>
                <a:cubicBezTo>
                  <a:pt x="35" y="13"/>
                  <a:pt x="35" y="13"/>
                  <a:pt x="35" y="13"/>
                </a:cubicBezTo>
                <a:cubicBezTo>
                  <a:pt x="39" y="13"/>
                  <a:pt x="43" y="13"/>
                  <a:pt x="47" y="12"/>
                </a:cubicBezTo>
                <a:cubicBezTo>
                  <a:pt x="46" y="10"/>
                  <a:pt x="45" y="9"/>
                  <a:pt x="44" y="7"/>
                </a:cubicBezTo>
                <a:close/>
                <a:moveTo>
                  <a:pt x="47" y="55"/>
                </a:moveTo>
                <a:cubicBezTo>
                  <a:pt x="43" y="54"/>
                  <a:pt x="39" y="53"/>
                  <a:pt x="35" y="53"/>
                </a:cubicBezTo>
                <a:cubicBezTo>
                  <a:pt x="35" y="67"/>
                  <a:pt x="35" y="67"/>
                  <a:pt x="35" y="67"/>
                </a:cubicBezTo>
                <a:cubicBezTo>
                  <a:pt x="38" y="65"/>
                  <a:pt x="41" y="63"/>
                  <a:pt x="44" y="60"/>
                </a:cubicBezTo>
                <a:cubicBezTo>
                  <a:pt x="45" y="58"/>
                  <a:pt x="46" y="57"/>
                  <a:pt x="47" y="55"/>
                </a:cubicBezTo>
                <a:close/>
                <a:moveTo>
                  <a:pt x="57" y="35"/>
                </a:moveTo>
                <a:cubicBezTo>
                  <a:pt x="56" y="41"/>
                  <a:pt x="55" y="47"/>
                  <a:pt x="52" y="53"/>
                </a:cubicBezTo>
                <a:cubicBezTo>
                  <a:pt x="55" y="53"/>
                  <a:pt x="57" y="54"/>
                  <a:pt x="59" y="55"/>
                </a:cubicBezTo>
                <a:cubicBezTo>
                  <a:pt x="64" y="50"/>
                  <a:pt x="67" y="42"/>
                  <a:pt x="67" y="35"/>
                </a:cubicBezTo>
                <a:lnTo>
                  <a:pt x="57" y="35"/>
                </a:lnTo>
                <a:close/>
                <a:moveTo>
                  <a:pt x="46" y="62"/>
                </a:moveTo>
                <a:cubicBezTo>
                  <a:pt x="46" y="62"/>
                  <a:pt x="46" y="62"/>
                  <a:pt x="46" y="62"/>
                </a:cubicBezTo>
                <a:cubicBezTo>
                  <a:pt x="45" y="63"/>
                  <a:pt x="44" y="65"/>
                  <a:pt x="42" y="66"/>
                </a:cubicBezTo>
                <a:cubicBezTo>
                  <a:pt x="48" y="64"/>
                  <a:pt x="53" y="62"/>
                  <a:pt x="57" y="58"/>
                </a:cubicBezTo>
                <a:cubicBezTo>
                  <a:pt x="55" y="57"/>
                  <a:pt x="53" y="56"/>
                  <a:pt x="51" y="56"/>
                </a:cubicBezTo>
                <a:cubicBezTo>
                  <a:pt x="49" y="58"/>
                  <a:pt x="48" y="60"/>
                  <a:pt x="46" y="62"/>
                </a:cubicBezTo>
                <a:close/>
                <a:moveTo>
                  <a:pt x="46" y="5"/>
                </a:moveTo>
                <a:cubicBezTo>
                  <a:pt x="46" y="5"/>
                  <a:pt x="46" y="5"/>
                  <a:pt x="46" y="5"/>
                </a:cubicBezTo>
                <a:cubicBezTo>
                  <a:pt x="48" y="7"/>
                  <a:pt x="49" y="9"/>
                  <a:pt x="51" y="11"/>
                </a:cubicBezTo>
                <a:cubicBezTo>
                  <a:pt x="53" y="11"/>
                  <a:pt x="55" y="10"/>
                  <a:pt x="57" y="9"/>
                </a:cubicBezTo>
                <a:cubicBezTo>
                  <a:pt x="53" y="5"/>
                  <a:pt x="48" y="2"/>
                  <a:pt x="42" y="1"/>
                </a:cubicBezTo>
                <a:cubicBezTo>
                  <a:pt x="44" y="2"/>
                  <a:pt x="45" y="3"/>
                  <a:pt x="46" y="5"/>
                </a:cubicBezTo>
                <a:close/>
                <a:moveTo>
                  <a:pt x="49" y="15"/>
                </a:moveTo>
                <a:cubicBezTo>
                  <a:pt x="45" y="16"/>
                  <a:pt x="40" y="17"/>
                  <a:pt x="35" y="17"/>
                </a:cubicBezTo>
                <a:cubicBezTo>
                  <a:pt x="35" y="31"/>
                  <a:pt x="35" y="31"/>
                  <a:pt x="35" y="31"/>
                </a:cubicBezTo>
                <a:cubicBezTo>
                  <a:pt x="53" y="31"/>
                  <a:pt x="53" y="31"/>
                  <a:pt x="53" y="31"/>
                </a:cubicBezTo>
                <a:cubicBezTo>
                  <a:pt x="53" y="25"/>
                  <a:pt x="51" y="20"/>
                  <a:pt x="49" y="15"/>
                </a:cubicBezTo>
                <a:close/>
                <a:moveTo>
                  <a:pt x="23" y="7"/>
                </a:moveTo>
                <a:cubicBezTo>
                  <a:pt x="22" y="9"/>
                  <a:pt x="21" y="10"/>
                  <a:pt x="20" y="12"/>
                </a:cubicBezTo>
                <a:cubicBezTo>
                  <a:pt x="24" y="13"/>
                  <a:pt x="28" y="13"/>
                  <a:pt x="32" y="13"/>
                </a:cubicBezTo>
                <a:cubicBezTo>
                  <a:pt x="32" y="0"/>
                  <a:pt x="32" y="0"/>
                  <a:pt x="32" y="0"/>
                </a:cubicBezTo>
                <a:cubicBezTo>
                  <a:pt x="29" y="2"/>
                  <a:pt x="26" y="4"/>
                  <a:pt x="23" y="7"/>
                </a:cubicBezTo>
                <a:close/>
                <a:moveTo>
                  <a:pt x="14" y="31"/>
                </a:moveTo>
                <a:cubicBezTo>
                  <a:pt x="32" y="31"/>
                  <a:pt x="32" y="31"/>
                  <a:pt x="32" y="31"/>
                </a:cubicBezTo>
                <a:cubicBezTo>
                  <a:pt x="32" y="17"/>
                  <a:pt x="32" y="17"/>
                  <a:pt x="32" y="17"/>
                </a:cubicBezTo>
                <a:cubicBezTo>
                  <a:pt x="27" y="17"/>
                  <a:pt x="23" y="16"/>
                  <a:pt x="18" y="15"/>
                </a:cubicBezTo>
                <a:cubicBezTo>
                  <a:pt x="16" y="20"/>
                  <a:pt x="14" y="25"/>
                  <a:pt x="14" y="31"/>
                </a:cubicBezTo>
                <a:close/>
                <a:moveTo>
                  <a:pt x="15" y="14"/>
                </a:moveTo>
                <a:cubicBezTo>
                  <a:pt x="12" y="13"/>
                  <a:pt x="10" y="13"/>
                  <a:pt x="8" y="12"/>
                </a:cubicBezTo>
                <a:cubicBezTo>
                  <a:pt x="3" y="17"/>
                  <a:pt x="0" y="24"/>
                  <a:pt x="0" y="31"/>
                </a:cubicBezTo>
                <a:cubicBezTo>
                  <a:pt x="11" y="31"/>
                  <a:pt x="11" y="31"/>
                  <a:pt x="11" y="31"/>
                </a:cubicBezTo>
                <a:cubicBezTo>
                  <a:pt x="11" y="25"/>
                  <a:pt x="12" y="19"/>
                  <a:pt x="15" y="14"/>
                </a:cubicBezTo>
                <a:close/>
                <a:moveTo>
                  <a:pt x="21" y="5"/>
                </a:moveTo>
                <a:cubicBezTo>
                  <a:pt x="22" y="3"/>
                  <a:pt x="24" y="2"/>
                  <a:pt x="25" y="1"/>
                </a:cubicBezTo>
                <a:cubicBezTo>
                  <a:pt x="19" y="2"/>
                  <a:pt x="14" y="5"/>
                  <a:pt x="10" y="9"/>
                </a:cubicBezTo>
                <a:cubicBezTo>
                  <a:pt x="12" y="10"/>
                  <a:pt x="14" y="11"/>
                  <a:pt x="16" y="11"/>
                </a:cubicBezTo>
                <a:cubicBezTo>
                  <a:pt x="18" y="9"/>
                  <a:pt x="19" y="7"/>
                  <a:pt x="21" y="5"/>
                </a:cubicBezTo>
                <a:close/>
                <a:moveTo>
                  <a:pt x="10" y="35"/>
                </a:moveTo>
                <a:cubicBezTo>
                  <a:pt x="0" y="35"/>
                  <a:pt x="0" y="35"/>
                  <a:pt x="0" y="35"/>
                </a:cubicBezTo>
                <a:cubicBezTo>
                  <a:pt x="0" y="42"/>
                  <a:pt x="3" y="50"/>
                  <a:pt x="8" y="55"/>
                </a:cubicBezTo>
                <a:cubicBezTo>
                  <a:pt x="10" y="54"/>
                  <a:pt x="12" y="53"/>
                  <a:pt x="15" y="53"/>
                </a:cubicBezTo>
                <a:cubicBezTo>
                  <a:pt x="12" y="47"/>
                  <a:pt x="11" y="41"/>
                  <a:pt x="10" y="35"/>
                </a:cubicBezTo>
                <a:close/>
                <a:moveTo>
                  <a:pt x="21" y="62"/>
                </a:moveTo>
                <a:cubicBezTo>
                  <a:pt x="19" y="60"/>
                  <a:pt x="18" y="58"/>
                  <a:pt x="16" y="56"/>
                </a:cubicBezTo>
                <a:cubicBezTo>
                  <a:pt x="14" y="56"/>
                  <a:pt x="12" y="57"/>
                  <a:pt x="10" y="58"/>
                </a:cubicBezTo>
                <a:cubicBezTo>
                  <a:pt x="14" y="62"/>
                  <a:pt x="19" y="64"/>
                  <a:pt x="25" y="66"/>
                </a:cubicBezTo>
                <a:cubicBezTo>
                  <a:pt x="24" y="65"/>
                  <a:pt x="22" y="63"/>
                  <a:pt x="21" y="62"/>
                </a:cubicBezTo>
                <a:close/>
                <a:moveTo>
                  <a:pt x="18" y="52"/>
                </a:moveTo>
                <a:cubicBezTo>
                  <a:pt x="23" y="51"/>
                  <a:pt x="27" y="50"/>
                  <a:pt x="32" y="50"/>
                </a:cubicBezTo>
                <a:cubicBezTo>
                  <a:pt x="32" y="35"/>
                  <a:pt x="32" y="35"/>
                  <a:pt x="32" y="35"/>
                </a:cubicBezTo>
                <a:cubicBezTo>
                  <a:pt x="14" y="35"/>
                  <a:pt x="14" y="35"/>
                  <a:pt x="14" y="35"/>
                </a:cubicBezTo>
                <a:cubicBezTo>
                  <a:pt x="14" y="41"/>
                  <a:pt x="16" y="47"/>
                  <a:pt x="18" y="52"/>
                </a:cubicBezTo>
                <a:close/>
                <a:moveTo>
                  <a:pt x="23" y="60"/>
                </a:moveTo>
                <a:cubicBezTo>
                  <a:pt x="26" y="63"/>
                  <a:pt x="29" y="65"/>
                  <a:pt x="32" y="67"/>
                </a:cubicBezTo>
                <a:cubicBezTo>
                  <a:pt x="32" y="53"/>
                  <a:pt x="32" y="53"/>
                  <a:pt x="32" y="53"/>
                </a:cubicBezTo>
                <a:cubicBezTo>
                  <a:pt x="28" y="53"/>
                  <a:pt x="24" y="54"/>
                  <a:pt x="20" y="55"/>
                </a:cubicBezTo>
                <a:cubicBezTo>
                  <a:pt x="21" y="57"/>
                  <a:pt x="22" y="58"/>
                  <a:pt x="23" y="60"/>
                </a:cubicBezTo>
                <a:close/>
              </a:path>
            </a:pathLst>
          </a:custGeom>
          <a:solidFill>
            <a:schemeClr val="bg1"/>
          </a:solidFill>
          <a:ln>
            <a:noFill/>
          </a:ln>
        </p:spPr>
        <p:txBody>
          <a:bodyPr vert="horz" wrap="square" lIns="91440" tIns="45720" rIns="91440" bIns="45720" numCol="1" anchor="t" anchorCtr="0" compatLnSpc="1"/>
          <a:lstStyle/>
          <a:p>
            <a:endParaRPr lang="zh-CN" altLang="en-US" sz="2000">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椭圆 8"/>
          <p:cNvSpPr/>
          <p:nvPr/>
        </p:nvSpPr>
        <p:spPr>
          <a:xfrm>
            <a:off x="4816815" y="4191807"/>
            <a:ext cx="664328" cy="664328"/>
          </a:xfrm>
          <a:prstGeom prst="ellipse">
            <a:avLst/>
          </a:prstGeom>
          <a:solidFill>
            <a:srgbClr val="4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Freeform 128"/>
          <p:cNvSpPr>
            <a:spLocks noEditPoints="1"/>
          </p:cNvSpPr>
          <p:nvPr/>
        </p:nvSpPr>
        <p:spPr bwMode="auto">
          <a:xfrm>
            <a:off x="5016701" y="4347843"/>
            <a:ext cx="264555" cy="351220"/>
          </a:xfrm>
          <a:custGeom>
            <a:avLst/>
            <a:gdLst>
              <a:gd name="T0" fmla="*/ 25 w 49"/>
              <a:gd name="T1" fmla="*/ 23 h 65"/>
              <a:gd name="T2" fmla="*/ 36 w 49"/>
              <a:gd name="T3" fmla="*/ 12 h 65"/>
              <a:gd name="T4" fmla="*/ 25 w 49"/>
              <a:gd name="T5" fmla="*/ 0 h 65"/>
              <a:gd name="T6" fmla="*/ 13 w 49"/>
              <a:gd name="T7" fmla="*/ 12 h 65"/>
              <a:gd name="T8" fmla="*/ 25 w 49"/>
              <a:gd name="T9" fmla="*/ 23 h 65"/>
              <a:gd name="T10" fmla="*/ 32 w 49"/>
              <a:gd name="T11" fmla="*/ 25 h 65"/>
              <a:gd name="T12" fmla="*/ 18 w 49"/>
              <a:gd name="T13" fmla="*/ 25 h 65"/>
              <a:gd name="T14" fmla="*/ 0 w 49"/>
              <a:gd name="T15" fmla="*/ 42 h 65"/>
              <a:gd name="T16" fmla="*/ 0 w 49"/>
              <a:gd name="T17" fmla="*/ 65 h 65"/>
              <a:gd name="T18" fmla="*/ 10 w 49"/>
              <a:gd name="T19" fmla="*/ 65 h 65"/>
              <a:gd name="T20" fmla="*/ 10 w 49"/>
              <a:gd name="T21" fmla="*/ 42 h 65"/>
              <a:gd name="T22" fmla="*/ 14 w 49"/>
              <a:gd name="T23" fmla="*/ 42 h 65"/>
              <a:gd name="T24" fmla="*/ 14 w 49"/>
              <a:gd name="T25" fmla="*/ 65 h 65"/>
              <a:gd name="T26" fmla="*/ 35 w 49"/>
              <a:gd name="T27" fmla="*/ 65 h 65"/>
              <a:gd name="T28" fmla="*/ 35 w 49"/>
              <a:gd name="T29" fmla="*/ 42 h 65"/>
              <a:gd name="T30" fmla="*/ 39 w 49"/>
              <a:gd name="T31" fmla="*/ 42 h 65"/>
              <a:gd name="T32" fmla="*/ 39 w 49"/>
              <a:gd name="T33" fmla="*/ 65 h 65"/>
              <a:gd name="T34" fmla="*/ 49 w 49"/>
              <a:gd name="T35" fmla="*/ 65 h 65"/>
              <a:gd name="T36" fmla="*/ 49 w 49"/>
              <a:gd name="T37" fmla="*/ 42 h 65"/>
              <a:gd name="T38" fmla="*/ 32 w 49"/>
              <a:gd name="T39" fmla="*/ 2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65">
                <a:moveTo>
                  <a:pt x="25" y="23"/>
                </a:moveTo>
                <a:cubicBezTo>
                  <a:pt x="31" y="23"/>
                  <a:pt x="36" y="18"/>
                  <a:pt x="36" y="12"/>
                </a:cubicBezTo>
                <a:cubicBezTo>
                  <a:pt x="36" y="5"/>
                  <a:pt x="31" y="0"/>
                  <a:pt x="25" y="0"/>
                </a:cubicBezTo>
                <a:cubicBezTo>
                  <a:pt x="19" y="0"/>
                  <a:pt x="13" y="5"/>
                  <a:pt x="13" y="12"/>
                </a:cubicBezTo>
                <a:cubicBezTo>
                  <a:pt x="13" y="18"/>
                  <a:pt x="19" y="23"/>
                  <a:pt x="25" y="23"/>
                </a:cubicBezTo>
                <a:close/>
                <a:moveTo>
                  <a:pt x="32" y="25"/>
                </a:moveTo>
                <a:cubicBezTo>
                  <a:pt x="18" y="25"/>
                  <a:pt x="18" y="25"/>
                  <a:pt x="18" y="25"/>
                </a:cubicBezTo>
                <a:cubicBezTo>
                  <a:pt x="8" y="25"/>
                  <a:pt x="0" y="33"/>
                  <a:pt x="0" y="42"/>
                </a:cubicBezTo>
                <a:cubicBezTo>
                  <a:pt x="0" y="65"/>
                  <a:pt x="0" y="65"/>
                  <a:pt x="0" y="65"/>
                </a:cubicBezTo>
                <a:cubicBezTo>
                  <a:pt x="10" y="65"/>
                  <a:pt x="10" y="65"/>
                  <a:pt x="10" y="65"/>
                </a:cubicBezTo>
                <a:cubicBezTo>
                  <a:pt x="10" y="42"/>
                  <a:pt x="10" y="42"/>
                  <a:pt x="10" y="42"/>
                </a:cubicBezTo>
                <a:cubicBezTo>
                  <a:pt x="14" y="42"/>
                  <a:pt x="14" y="42"/>
                  <a:pt x="14" y="42"/>
                </a:cubicBezTo>
                <a:cubicBezTo>
                  <a:pt x="14" y="65"/>
                  <a:pt x="14" y="65"/>
                  <a:pt x="14" y="65"/>
                </a:cubicBezTo>
                <a:cubicBezTo>
                  <a:pt x="35" y="65"/>
                  <a:pt x="35" y="65"/>
                  <a:pt x="35" y="65"/>
                </a:cubicBezTo>
                <a:cubicBezTo>
                  <a:pt x="35" y="42"/>
                  <a:pt x="35" y="42"/>
                  <a:pt x="35" y="42"/>
                </a:cubicBezTo>
                <a:cubicBezTo>
                  <a:pt x="39" y="42"/>
                  <a:pt x="39" y="42"/>
                  <a:pt x="39" y="42"/>
                </a:cubicBezTo>
                <a:cubicBezTo>
                  <a:pt x="39" y="65"/>
                  <a:pt x="39" y="65"/>
                  <a:pt x="39" y="65"/>
                </a:cubicBezTo>
                <a:cubicBezTo>
                  <a:pt x="49" y="65"/>
                  <a:pt x="49" y="65"/>
                  <a:pt x="49" y="65"/>
                </a:cubicBezTo>
                <a:cubicBezTo>
                  <a:pt x="49" y="42"/>
                  <a:pt x="49" y="42"/>
                  <a:pt x="49" y="42"/>
                </a:cubicBezTo>
                <a:cubicBezTo>
                  <a:pt x="49" y="33"/>
                  <a:pt x="42" y="25"/>
                  <a:pt x="32" y="25"/>
                </a:cubicBezTo>
                <a:close/>
              </a:path>
            </a:pathLst>
          </a:custGeom>
          <a:solidFill>
            <a:schemeClr val="bg1"/>
          </a:solidFill>
          <a:ln>
            <a:noFill/>
          </a:ln>
        </p:spPr>
        <p:txBody>
          <a:bodyPr vert="horz" wrap="square" lIns="91440" tIns="45720" rIns="91440" bIns="45720" numCol="1" anchor="t" anchorCtr="0" compatLnSpc="1"/>
          <a:lstStyle/>
          <a:p>
            <a:endParaRPr lang="zh-CN" altLang="en-US" sz="200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椭圆 12"/>
          <p:cNvSpPr/>
          <p:nvPr/>
        </p:nvSpPr>
        <p:spPr>
          <a:xfrm>
            <a:off x="8247980" y="4191289"/>
            <a:ext cx="664328" cy="664328"/>
          </a:xfrm>
          <a:prstGeom prst="ellipse">
            <a:avLst/>
          </a:prstGeom>
          <a:solidFill>
            <a:srgbClr val="4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任意多边形 13"/>
          <p:cNvSpPr/>
          <p:nvPr/>
        </p:nvSpPr>
        <p:spPr>
          <a:xfrm rot="18825554">
            <a:off x="8485195" y="4339005"/>
            <a:ext cx="189898" cy="367863"/>
          </a:xfrm>
          <a:custGeom>
            <a:avLst/>
            <a:gdLst>
              <a:gd name="connsiteX0" fmla="*/ 235173 w 469026"/>
              <a:gd name="connsiteY0" fmla="*/ 732025 h 908580"/>
              <a:gd name="connsiteX1" fmla="*/ 181173 w 469026"/>
              <a:gd name="connsiteY1" fmla="*/ 786025 h 908580"/>
              <a:gd name="connsiteX2" fmla="*/ 235173 w 469026"/>
              <a:gd name="connsiteY2" fmla="*/ 840025 h 908580"/>
              <a:gd name="connsiteX3" fmla="*/ 289173 w 469026"/>
              <a:gd name="connsiteY3" fmla="*/ 786025 h 908580"/>
              <a:gd name="connsiteX4" fmla="*/ 235173 w 469026"/>
              <a:gd name="connsiteY4" fmla="*/ 732025 h 908580"/>
              <a:gd name="connsiteX5" fmla="*/ 350586 w 469026"/>
              <a:gd name="connsiteY5" fmla="*/ 0 h 908580"/>
              <a:gd name="connsiteX6" fmla="*/ 400339 w 469026"/>
              <a:gd name="connsiteY6" fmla="*/ 33544 h 908580"/>
              <a:gd name="connsiteX7" fmla="*/ 469026 w 469026"/>
              <a:gd name="connsiteY7" fmla="*/ 199370 h 908580"/>
              <a:gd name="connsiteX8" fmla="*/ 400339 w 469026"/>
              <a:gd name="connsiteY8" fmla="*/ 365196 h 908580"/>
              <a:gd name="connsiteX9" fmla="*/ 350984 w 469026"/>
              <a:gd name="connsiteY9" fmla="*/ 398472 h 908580"/>
              <a:gd name="connsiteX10" fmla="*/ 350984 w 469026"/>
              <a:gd name="connsiteY10" fmla="*/ 792110 h 908580"/>
              <a:gd name="connsiteX11" fmla="*/ 234514 w 469026"/>
              <a:gd name="connsiteY11" fmla="*/ 908580 h 908580"/>
              <a:gd name="connsiteX12" fmla="*/ 234514 w 469026"/>
              <a:gd name="connsiteY12" fmla="*/ 908579 h 908580"/>
              <a:gd name="connsiteX13" fmla="*/ 118044 w 469026"/>
              <a:gd name="connsiteY13" fmla="*/ 792109 h 908580"/>
              <a:gd name="connsiteX14" fmla="*/ 118044 w 469026"/>
              <a:gd name="connsiteY14" fmla="*/ 398473 h 908580"/>
              <a:gd name="connsiteX15" fmla="*/ 68687 w 469026"/>
              <a:gd name="connsiteY15" fmla="*/ 365196 h 908580"/>
              <a:gd name="connsiteX16" fmla="*/ 0 w 469026"/>
              <a:gd name="connsiteY16" fmla="*/ 199370 h 908580"/>
              <a:gd name="connsiteX17" fmla="*/ 68687 w 469026"/>
              <a:gd name="connsiteY17" fmla="*/ 33544 h 908580"/>
              <a:gd name="connsiteX18" fmla="*/ 118438 w 469026"/>
              <a:gd name="connsiteY18" fmla="*/ 1 h 908580"/>
              <a:gd name="connsiteX19" fmla="*/ 158312 w 469026"/>
              <a:gd name="connsiteY19" fmla="*/ 199369 h 908580"/>
              <a:gd name="connsiteX20" fmla="*/ 310712 w 469026"/>
              <a:gd name="connsiteY20" fmla="*/ 199369 h 90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9026" h="908580">
                <a:moveTo>
                  <a:pt x="235173" y="732025"/>
                </a:moveTo>
                <a:cubicBezTo>
                  <a:pt x="205350" y="732025"/>
                  <a:pt x="181173" y="756202"/>
                  <a:pt x="181173" y="786025"/>
                </a:cubicBezTo>
                <a:cubicBezTo>
                  <a:pt x="181173" y="815848"/>
                  <a:pt x="205350" y="840025"/>
                  <a:pt x="235173" y="840025"/>
                </a:cubicBezTo>
                <a:cubicBezTo>
                  <a:pt x="264996" y="840025"/>
                  <a:pt x="289173" y="815848"/>
                  <a:pt x="289173" y="786025"/>
                </a:cubicBezTo>
                <a:cubicBezTo>
                  <a:pt x="289173" y="756202"/>
                  <a:pt x="264996" y="732025"/>
                  <a:pt x="235173" y="732025"/>
                </a:cubicBezTo>
                <a:close/>
                <a:moveTo>
                  <a:pt x="350586" y="0"/>
                </a:moveTo>
                <a:lnTo>
                  <a:pt x="400339" y="33544"/>
                </a:lnTo>
                <a:cubicBezTo>
                  <a:pt x="442777" y="75983"/>
                  <a:pt x="469026" y="134611"/>
                  <a:pt x="469026" y="199370"/>
                </a:cubicBezTo>
                <a:cubicBezTo>
                  <a:pt x="469026" y="264129"/>
                  <a:pt x="442777" y="322757"/>
                  <a:pt x="400339" y="365196"/>
                </a:cubicBezTo>
                <a:lnTo>
                  <a:pt x="350984" y="398472"/>
                </a:lnTo>
                <a:lnTo>
                  <a:pt x="350984" y="792110"/>
                </a:lnTo>
                <a:cubicBezTo>
                  <a:pt x="350984" y="856435"/>
                  <a:pt x="298839" y="908580"/>
                  <a:pt x="234514" y="908580"/>
                </a:cubicBezTo>
                <a:lnTo>
                  <a:pt x="234514" y="908579"/>
                </a:lnTo>
                <a:cubicBezTo>
                  <a:pt x="170189" y="908579"/>
                  <a:pt x="118044" y="856434"/>
                  <a:pt x="118044" y="792109"/>
                </a:cubicBezTo>
                <a:lnTo>
                  <a:pt x="118044" y="398473"/>
                </a:lnTo>
                <a:lnTo>
                  <a:pt x="68687" y="365196"/>
                </a:lnTo>
                <a:cubicBezTo>
                  <a:pt x="26249" y="322757"/>
                  <a:pt x="0" y="264129"/>
                  <a:pt x="0" y="199370"/>
                </a:cubicBezTo>
                <a:cubicBezTo>
                  <a:pt x="0" y="134611"/>
                  <a:pt x="26249" y="75983"/>
                  <a:pt x="68687" y="33544"/>
                </a:cubicBezTo>
                <a:lnTo>
                  <a:pt x="118438" y="1"/>
                </a:lnTo>
                <a:lnTo>
                  <a:pt x="158312" y="199369"/>
                </a:lnTo>
                <a:lnTo>
                  <a:pt x="310712" y="19936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Freeform 9"/>
          <p:cNvSpPr>
            <a:spLocks noEditPoints="1"/>
          </p:cNvSpPr>
          <p:nvPr/>
        </p:nvSpPr>
        <p:spPr bwMode="auto">
          <a:xfrm>
            <a:off x="1509635" y="2816921"/>
            <a:ext cx="318405" cy="305842"/>
          </a:xfrm>
          <a:custGeom>
            <a:avLst/>
            <a:gdLst>
              <a:gd name="T0" fmla="*/ 186 w 200"/>
              <a:gd name="T1" fmla="*/ 114 h 192"/>
              <a:gd name="T2" fmla="*/ 182 w 200"/>
              <a:gd name="T3" fmla="*/ 154 h 192"/>
              <a:gd name="T4" fmla="*/ 149 w 200"/>
              <a:gd name="T5" fmla="*/ 191 h 192"/>
              <a:gd name="T6" fmla="*/ 68 w 200"/>
              <a:gd name="T7" fmla="*/ 172 h 192"/>
              <a:gd name="T8" fmla="*/ 68 w 200"/>
              <a:gd name="T9" fmla="*/ 171 h 192"/>
              <a:gd name="T10" fmla="*/ 68 w 200"/>
              <a:gd name="T11" fmla="*/ 191 h 192"/>
              <a:gd name="T12" fmla="*/ 48 w 200"/>
              <a:gd name="T13" fmla="*/ 191 h 192"/>
              <a:gd name="T14" fmla="*/ 28 w 200"/>
              <a:gd name="T15" fmla="*/ 191 h 192"/>
              <a:gd name="T16" fmla="*/ 20 w 200"/>
              <a:gd name="T17" fmla="*/ 191 h 192"/>
              <a:gd name="T18" fmla="*/ 0 w 200"/>
              <a:gd name="T19" fmla="*/ 171 h 192"/>
              <a:gd name="T20" fmla="*/ 0 w 200"/>
              <a:gd name="T21" fmla="*/ 79 h 192"/>
              <a:gd name="T22" fmla="*/ 20 w 200"/>
              <a:gd name="T23" fmla="*/ 59 h 192"/>
              <a:gd name="T24" fmla="*/ 28 w 200"/>
              <a:gd name="T25" fmla="*/ 59 h 192"/>
              <a:gd name="T26" fmla="*/ 48 w 200"/>
              <a:gd name="T27" fmla="*/ 59 h 192"/>
              <a:gd name="T28" fmla="*/ 68 w 200"/>
              <a:gd name="T29" fmla="*/ 59 h 192"/>
              <a:gd name="T30" fmla="*/ 68 w 200"/>
              <a:gd name="T31" fmla="*/ 79 h 192"/>
              <a:gd name="T32" fmla="*/ 68 w 200"/>
              <a:gd name="T33" fmla="*/ 79 h 192"/>
              <a:gd name="T34" fmla="*/ 125 w 200"/>
              <a:gd name="T35" fmla="*/ 1 h 192"/>
              <a:gd name="T36" fmla="*/ 153 w 200"/>
              <a:gd name="T37" fmla="*/ 67 h 192"/>
              <a:gd name="T38" fmla="*/ 197 w 200"/>
              <a:gd name="T39" fmla="*/ 89 h 192"/>
              <a:gd name="T40" fmla="*/ 186 w 200"/>
              <a:gd name="T41" fmla="*/ 114 h 192"/>
              <a:gd name="T42" fmla="*/ 138 w 200"/>
              <a:gd name="T43" fmla="*/ 78 h 192"/>
              <a:gd name="T44" fmla="*/ 132 w 200"/>
              <a:gd name="T45" fmla="*/ 13 h 192"/>
              <a:gd name="T46" fmla="*/ 68 w 200"/>
              <a:gd name="T47" fmla="*/ 94 h 192"/>
              <a:gd name="T48" fmla="*/ 68 w 200"/>
              <a:gd name="T49" fmla="*/ 101 h 192"/>
              <a:gd name="T50" fmla="*/ 68 w 200"/>
              <a:gd name="T51" fmla="*/ 157 h 192"/>
              <a:gd name="T52" fmla="*/ 148 w 200"/>
              <a:gd name="T53" fmla="*/ 179 h 192"/>
              <a:gd name="T54" fmla="*/ 165 w 200"/>
              <a:gd name="T55" fmla="*/ 150 h 192"/>
              <a:gd name="T56" fmla="*/ 170 w 200"/>
              <a:gd name="T57" fmla="*/ 113 h 192"/>
              <a:gd name="T58" fmla="*/ 182 w 200"/>
              <a:gd name="T59" fmla="*/ 92 h 192"/>
              <a:gd name="T60" fmla="*/ 138 w 200"/>
              <a:gd name="T61" fmla="*/ 7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0" h="192">
                <a:moveTo>
                  <a:pt x="186" y="114"/>
                </a:moveTo>
                <a:cubicBezTo>
                  <a:pt x="200" y="118"/>
                  <a:pt x="196" y="152"/>
                  <a:pt x="182" y="154"/>
                </a:cubicBezTo>
                <a:cubicBezTo>
                  <a:pt x="185" y="163"/>
                  <a:pt x="186" y="192"/>
                  <a:pt x="149" y="191"/>
                </a:cubicBezTo>
                <a:cubicBezTo>
                  <a:pt x="105" y="191"/>
                  <a:pt x="97" y="172"/>
                  <a:pt x="68" y="172"/>
                </a:cubicBezTo>
                <a:cubicBezTo>
                  <a:pt x="68" y="171"/>
                  <a:pt x="68" y="171"/>
                  <a:pt x="68" y="171"/>
                </a:cubicBezTo>
                <a:cubicBezTo>
                  <a:pt x="68" y="191"/>
                  <a:pt x="68" y="191"/>
                  <a:pt x="68" y="191"/>
                </a:cubicBezTo>
                <a:cubicBezTo>
                  <a:pt x="48" y="191"/>
                  <a:pt x="48" y="191"/>
                  <a:pt x="48" y="191"/>
                </a:cubicBezTo>
                <a:cubicBezTo>
                  <a:pt x="28" y="191"/>
                  <a:pt x="28" y="191"/>
                  <a:pt x="28" y="191"/>
                </a:cubicBezTo>
                <a:cubicBezTo>
                  <a:pt x="20" y="191"/>
                  <a:pt x="20" y="191"/>
                  <a:pt x="20" y="191"/>
                </a:cubicBezTo>
                <a:cubicBezTo>
                  <a:pt x="9" y="191"/>
                  <a:pt x="0" y="182"/>
                  <a:pt x="0" y="171"/>
                </a:cubicBezTo>
                <a:cubicBezTo>
                  <a:pt x="0" y="79"/>
                  <a:pt x="0" y="79"/>
                  <a:pt x="0" y="79"/>
                </a:cubicBezTo>
                <a:cubicBezTo>
                  <a:pt x="0" y="68"/>
                  <a:pt x="9" y="59"/>
                  <a:pt x="20" y="59"/>
                </a:cubicBezTo>
                <a:cubicBezTo>
                  <a:pt x="28" y="59"/>
                  <a:pt x="28" y="59"/>
                  <a:pt x="28" y="59"/>
                </a:cubicBezTo>
                <a:cubicBezTo>
                  <a:pt x="48" y="59"/>
                  <a:pt x="48" y="59"/>
                  <a:pt x="48" y="59"/>
                </a:cubicBezTo>
                <a:cubicBezTo>
                  <a:pt x="68" y="59"/>
                  <a:pt x="68" y="59"/>
                  <a:pt x="68" y="59"/>
                </a:cubicBezTo>
                <a:cubicBezTo>
                  <a:pt x="68" y="79"/>
                  <a:pt x="68" y="79"/>
                  <a:pt x="68" y="79"/>
                </a:cubicBezTo>
                <a:cubicBezTo>
                  <a:pt x="68" y="79"/>
                  <a:pt x="68" y="79"/>
                  <a:pt x="68" y="79"/>
                </a:cubicBezTo>
                <a:cubicBezTo>
                  <a:pt x="115" y="60"/>
                  <a:pt x="113" y="2"/>
                  <a:pt x="125" y="1"/>
                </a:cubicBezTo>
                <a:cubicBezTo>
                  <a:pt x="196" y="0"/>
                  <a:pt x="153" y="67"/>
                  <a:pt x="153" y="67"/>
                </a:cubicBezTo>
                <a:cubicBezTo>
                  <a:pt x="153" y="67"/>
                  <a:pt x="193" y="54"/>
                  <a:pt x="197" y="89"/>
                </a:cubicBezTo>
                <a:cubicBezTo>
                  <a:pt x="196" y="99"/>
                  <a:pt x="197" y="105"/>
                  <a:pt x="186" y="114"/>
                </a:cubicBezTo>
                <a:close/>
                <a:moveTo>
                  <a:pt x="138" y="78"/>
                </a:moveTo>
                <a:cubicBezTo>
                  <a:pt x="138" y="78"/>
                  <a:pt x="171" y="12"/>
                  <a:pt x="132" y="13"/>
                </a:cubicBezTo>
                <a:cubicBezTo>
                  <a:pt x="125" y="13"/>
                  <a:pt x="128" y="74"/>
                  <a:pt x="68" y="94"/>
                </a:cubicBezTo>
                <a:cubicBezTo>
                  <a:pt x="68" y="93"/>
                  <a:pt x="68" y="96"/>
                  <a:pt x="68" y="101"/>
                </a:cubicBezTo>
                <a:cubicBezTo>
                  <a:pt x="68" y="157"/>
                  <a:pt x="68" y="157"/>
                  <a:pt x="68" y="157"/>
                </a:cubicBezTo>
                <a:cubicBezTo>
                  <a:pt x="91" y="157"/>
                  <a:pt x="118" y="179"/>
                  <a:pt x="148" y="179"/>
                </a:cubicBezTo>
                <a:cubicBezTo>
                  <a:pt x="173" y="179"/>
                  <a:pt x="170" y="158"/>
                  <a:pt x="165" y="150"/>
                </a:cubicBezTo>
                <a:cubicBezTo>
                  <a:pt x="185" y="144"/>
                  <a:pt x="180" y="116"/>
                  <a:pt x="170" y="113"/>
                </a:cubicBezTo>
                <a:cubicBezTo>
                  <a:pt x="179" y="102"/>
                  <a:pt x="181" y="99"/>
                  <a:pt x="182" y="92"/>
                </a:cubicBezTo>
                <a:cubicBezTo>
                  <a:pt x="179" y="68"/>
                  <a:pt x="138" y="78"/>
                  <a:pt x="138" y="78"/>
                </a:cubicBezTo>
                <a:close/>
              </a:path>
            </a:pathLst>
          </a:custGeom>
          <a:solidFill>
            <a:schemeClr val="bg1"/>
          </a:solidFill>
          <a:ln>
            <a:noFill/>
          </a:ln>
        </p:spPr>
        <p:txBody>
          <a:bodyPr vert="horz" wrap="square" lIns="91440" tIns="45720" rIns="91440" bIns="45720" numCol="1" anchor="t" anchorCtr="0" compatLnSpc="1"/>
          <a:lstStyle/>
          <a:p>
            <a:endParaRPr lang="zh-CN" altLang="en-US" sz="200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椭圆 15"/>
          <p:cNvSpPr/>
          <p:nvPr/>
        </p:nvSpPr>
        <p:spPr>
          <a:xfrm>
            <a:off x="8247980" y="2637239"/>
            <a:ext cx="664328" cy="664328"/>
          </a:xfrm>
          <a:prstGeom prst="ellipse">
            <a:avLst/>
          </a:prstGeom>
          <a:solidFill>
            <a:srgbClr val="4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Freeform 5"/>
          <p:cNvSpPr>
            <a:spLocks noEditPoints="1"/>
          </p:cNvSpPr>
          <p:nvPr/>
        </p:nvSpPr>
        <p:spPr bwMode="auto">
          <a:xfrm>
            <a:off x="8439484" y="2809647"/>
            <a:ext cx="281320" cy="319512"/>
          </a:xfrm>
          <a:custGeom>
            <a:avLst/>
            <a:gdLst>
              <a:gd name="T0" fmla="*/ 154 w 158"/>
              <a:gd name="T1" fmla="*/ 160 h 180"/>
              <a:gd name="T2" fmla="*/ 110 w 158"/>
              <a:gd name="T3" fmla="*/ 102 h 180"/>
              <a:gd name="T4" fmla="*/ 107 w 158"/>
              <a:gd name="T5" fmla="*/ 102 h 180"/>
              <a:gd name="T6" fmla="*/ 104 w 158"/>
              <a:gd name="T7" fmla="*/ 105 h 180"/>
              <a:gd name="T8" fmla="*/ 99 w 158"/>
              <a:gd name="T9" fmla="*/ 99 h 180"/>
              <a:gd name="T10" fmla="*/ 116 w 158"/>
              <a:gd name="T11" fmla="*/ 58 h 180"/>
              <a:gd name="T12" fmla="*/ 58 w 158"/>
              <a:gd name="T13" fmla="*/ 0 h 180"/>
              <a:gd name="T14" fmla="*/ 0 w 158"/>
              <a:gd name="T15" fmla="*/ 58 h 180"/>
              <a:gd name="T16" fmla="*/ 58 w 158"/>
              <a:gd name="T17" fmla="*/ 116 h 180"/>
              <a:gd name="T18" fmla="*/ 84 w 158"/>
              <a:gd name="T19" fmla="*/ 109 h 180"/>
              <a:gd name="T20" fmla="*/ 90 w 158"/>
              <a:gd name="T21" fmla="*/ 116 h 180"/>
              <a:gd name="T22" fmla="*/ 87 w 158"/>
              <a:gd name="T23" fmla="*/ 120 h 180"/>
              <a:gd name="T24" fmla="*/ 87 w 158"/>
              <a:gd name="T25" fmla="*/ 121 h 180"/>
              <a:gd name="T26" fmla="*/ 132 w 158"/>
              <a:gd name="T27" fmla="*/ 178 h 180"/>
              <a:gd name="T28" fmla="*/ 141 w 158"/>
              <a:gd name="T29" fmla="*/ 179 h 180"/>
              <a:gd name="T30" fmla="*/ 154 w 158"/>
              <a:gd name="T31" fmla="*/ 170 h 180"/>
              <a:gd name="T32" fmla="*/ 154 w 158"/>
              <a:gd name="T33" fmla="*/ 160 h 180"/>
              <a:gd name="T34" fmla="*/ 21 w 158"/>
              <a:gd name="T35" fmla="*/ 58 h 180"/>
              <a:gd name="T36" fmla="*/ 58 w 158"/>
              <a:gd name="T37" fmla="*/ 21 h 180"/>
              <a:gd name="T38" fmla="*/ 96 w 158"/>
              <a:gd name="T39" fmla="*/ 58 h 180"/>
              <a:gd name="T40" fmla="*/ 58 w 158"/>
              <a:gd name="T41" fmla="*/ 95 h 180"/>
              <a:gd name="T42" fmla="*/ 21 w 158"/>
              <a:gd name="T43" fmla="*/ 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8" h="180">
                <a:moveTo>
                  <a:pt x="154" y="160"/>
                </a:moveTo>
                <a:cubicBezTo>
                  <a:pt x="110" y="102"/>
                  <a:pt x="110" y="102"/>
                  <a:pt x="110" y="102"/>
                </a:cubicBezTo>
                <a:cubicBezTo>
                  <a:pt x="107" y="102"/>
                  <a:pt x="107" y="102"/>
                  <a:pt x="107" y="102"/>
                </a:cubicBezTo>
                <a:cubicBezTo>
                  <a:pt x="104" y="105"/>
                  <a:pt x="104" y="105"/>
                  <a:pt x="104" y="105"/>
                </a:cubicBezTo>
                <a:cubicBezTo>
                  <a:pt x="99" y="99"/>
                  <a:pt x="99" y="99"/>
                  <a:pt x="99" y="99"/>
                </a:cubicBezTo>
                <a:cubicBezTo>
                  <a:pt x="110" y="88"/>
                  <a:pt x="116" y="74"/>
                  <a:pt x="116" y="58"/>
                </a:cubicBezTo>
                <a:cubicBezTo>
                  <a:pt x="116" y="26"/>
                  <a:pt x="90" y="0"/>
                  <a:pt x="58" y="0"/>
                </a:cubicBezTo>
                <a:cubicBezTo>
                  <a:pt x="26" y="0"/>
                  <a:pt x="0" y="26"/>
                  <a:pt x="0" y="58"/>
                </a:cubicBezTo>
                <a:cubicBezTo>
                  <a:pt x="0" y="90"/>
                  <a:pt x="26" y="116"/>
                  <a:pt x="58" y="116"/>
                </a:cubicBezTo>
                <a:cubicBezTo>
                  <a:pt x="68" y="116"/>
                  <a:pt x="77" y="114"/>
                  <a:pt x="84" y="109"/>
                </a:cubicBezTo>
                <a:cubicBezTo>
                  <a:pt x="90" y="116"/>
                  <a:pt x="90" y="116"/>
                  <a:pt x="90" y="116"/>
                </a:cubicBezTo>
                <a:cubicBezTo>
                  <a:pt x="87" y="120"/>
                  <a:pt x="87" y="120"/>
                  <a:pt x="87" y="120"/>
                </a:cubicBezTo>
                <a:cubicBezTo>
                  <a:pt x="87" y="121"/>
                  <a:pt x="87" y="121"/>
                  <a:pt x="87" y="121"/>
                </a:cubicBezTo>
                <a:cubicBezTo>
                  <a:pt x="87" y="121"/>
                  <a:pt x="130" y="175"/>
                  <a:pt x="132" y="178"/>
                </a:cubicBezTo>
                <a:cubicBezTo>
                  <a:pt x="135" y="180"/>
                  <a:pt x="141" y="179"/>
                  <a:pt x="141" y="179"/>
                </a:cubicBezTo>
                <a:cubicBezTo>
                  <a:pt x="141" y="179"/>
                  <a:pt x="149" y="174"/>
                  <a:pt x="154" y="170"/>
                </a:cubicBezTo>
                <a:cubicBezTo>
                  <a:pt x="158" y="166"/>
                  <a:pt x="154" y="160"/>
                  <a:pt x="154" y="160"/>
                </a:cubicBezTo>
                <a:close/>
                <a:moveTo>
                  <a:pt x="21" y="58"/>
                </a:moveTo>
                <a:cubicBezTo>
                  <a:pt x="21" y="37"/>
                  <a:pt x="38" y="21"/>
                  <a:pt x="58" y="21"/>
                </a:cubicBezTo>
                <a:cubicBezTo>
                  <a:pt x="79" y="21"/>
                  <a:pt x="96" y="37"/>
                  <a:pt x="96" y="58"/>
                </a:cubicBezTo>
                <a:cubicBezTo>
                  <a:pt x="96" y="79"/>
                  <a:pt x="79" y="95"/>
                  <a:pt x="58" y="95"/>
                </a:cubicBezTo>
                <a:cubicBezTo>
                  <a:pt x="38" y="95"/>
                  <a:pt x="21" y="79"/>
                  <a:pt x="21" y="58"/>
                </a:cubicBezTo>
                <a:close/>
              </a:path>
            </a:pathLst>
          </a:custGeom>
          <a:solidFill>
            <a:schemeClr val="bg1"/>
          </a:solidFill>
          <a:ln>
            <a:noFill/>
          </a:ln>
        </p:spPr>
        <p:txBody>
          <a:bodyPr vert="horz" wrap="square" lIns="91440" tIns="45720" rIns="91440" bIns="45720" numCol="1" anchor="t" anchorCtr="0" compatLnSpc="1"/>
          <a:lstStyle/>
          <a:p>
            <a:endParaRPr lang="zh-CN" altLang="en-US" sz="200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椭圆 17"/>
          <p:cNvSpPr/>
          <p:nvPr/>
        </p:nvSpPr>
        <p:spPr>
          <a:xfrm>
            <a:off x="4873685" y="2637239"/>
            <a:ext cx="664328" cy="664328"/>
          </a:xfrm>
          <a:prstGeom prst="ellipse">
            <a:avLst/>
          </a:prstGeom>
          <a:solidFill>
            <a:srgbClr val="4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任意多边形 18"/>
          <p:cNvSpPr/>
          <p:nvPr/>
        </p:nvSpPr>
        <p:spPr>
          <a:xfrm>
            <a:off x="5039236" y="2795035"/>
            <a:ext cx="219487" cy="348737"/>
          </a:xfrm>
          <a:custGeom>
            <a:avLst/>
            <a:gdLst>
              <a:gd name="connsiteX0" fmla="*/ 799186 w 2958914"/>
              <a:gd name="connsiteY0" fmla="*/ 3964971 h 4701359"/>
              <a:gd name="connsiteX1" fmla="*/ 2159728 w 2958914"/>
              <a:gd name="connsiteY1" fmla="*/ 3964971 h 4701359"/>
              <a:gd name="connsiteX2" fmla="*/ 1479457 w 2958914"/>
              <a:gd name="connsiteY2" fmla="*/ 4701359 h 4701359"/>
              <a:gd name="connsiteX3" fmla="*/ 799186 w 2958914"/>
              <a:gd name="connsiteY3" fmla="*/ 3964971 h 4701359"/>
              <a:gd name="connsiteX4" fmla="*/ 1679909 w 2958914"/>
              <a:gd name="connsiteY4" fmla="*/ 367966 h 4701359"/>
              <a:gd name="connsiteX5" fmla="*/ 1127168 w 2958914"/>
              <a:gd name="connsiteY5" fmla="*/ 606225 h 4701359"/>
              <a:gd name="connsiteX6" fmla="*/ 2026030 w 2958914"/>
              <a:gd name="connsiteY6" fmla="*/ 809719 h 4701359"/>
              <a:gd name="connsiteX7" fmla="*/ 2255117 w 2958914"/>
              <a:gd name="connsiteY7" fmla="*/ 1702401 h 4701359"/>
              <a:gd name="connsiteX8" fmla="*/ 2239231 w 2958914"/>
              <a:gd name="connsiteY8" fmla="*/ 590339 h 4701359"/>
              <a:gd name="connsiteX9" fmla="*/ 1679909 w 2958914"/>
              <a:gd name="connsiteY9" fmla="*/ 367966 h 4701359"/>
              <a:gd name="connsiteX10" fmla="*/ 1342417 w 2958914"/>
              <a:gd name="connsiteY10" fmla="*/ 0 h 4701359"/>
              <a:gd name="connsiteX11" fmla="*/ 1616497 w 2958914"/>
              <a:gd name="connsiteY11" fmla="*/ 0 h 4701359"/>
              <a:gd name="connsiteX12" fmla="*/ 2957745 w 2958914"/>
              <a:gd name="connsiteY12" fmla="*/ 1344552 h 4701359"/>
              <a:gd name="connsiteX13" fmla="*/ 2293200 w 2958914"/>
              <a:gd name="connsiteY13" fmla="*/ 3058599 h 4701359"/>
              <a:gd name="connsiteX14" fmla="*/ 2119355 w 2958914"/>
              <a:gd name="connsiteY14" fmla="*/ 3705264 h 4701359"/>
              <a:gd name="connsiteX15" fmla="*/ 1479514 w 2958914"/>
              <a:gd name="connsiteY15" fmla="*/ 3823879 h 4701359"/>
              <a:gd name="connsiteX16" fmla="*/ 1479457 w 2958914"/>
              <a:gd name="connsiteY16" fmla="*/ 3823882 h 4701359"/>
              <a:gd name="connsiteX17" fmla="*/ 1479400 w 2958914"/>
              <a:gd name="connsiteY17" fmla="*/ 3823879 h 4701359"/>
              <a:gd name="connsiteX18" fmla="*/ 839559 w 2958914"/>
              <a:gd name="connsiteY18" fmla="*/ 3705264 h 4701359"/>
              <a:gd name="connsiteX19" fmla="*/ 665714 w 2958914"/>
              <a:gd name="connsiteY19" fmla="*/ 3058599 h 4701359"/>
              <a:gd name="connsiteX20" fmla="*/ 1169 w 2958914"/>
              <a:gd name="connsiteY20" fmla="*/ 1344552 h 4701359"/>
              <a:gd name="connsiteX21" fmla="*/ 1342417 w 2958914"/>
              <a:gd name="connsiteY21" fmla="*/ 0 h 470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58914" h="4701359">
                <a:moveTo>
                  <a:pt x="799186" y="3964971"/>
                </a:moveTo>
                <a:cubicBezTo>
                  <a:pt x="1241302" y="4120624"/>
                  <a:pt x="1717612" y="4120624"/>
                  <a:pt x="2159728" y="3964971"/>
                </a:cubicBezTo>
                <a:cubicBezTo>
                  <a:pt x="2159728" y="4371667"/>
                  <a:pt x="1855160" y="4701359"/>
                  <a:pt x="1479457" y="4701359"/>
                </a:cubicBezTo>
                <a:cubicBezTo>
                  <a:pt x="1103754" y="4701359"/>
                  <a:pt x="799186" y="4371667"/>
                  <a:pt x="799186" y="3964971"/>
                </a:cubicBezTo>
                <a:close/>
                <a:moveTo>
                  <a:pt x="1679909" y="367966"/>
                </a:moveTo>
                <a:cubicBezTo>
                  <a:pt x="1478666" y="370841"/>
                  <a:pt x="1278519" y="450488"/>
                  <a:pt x="1127168" y="606225"/>
                </a:cubicBezTo>
                <a:cubicBezTo>
                  <a:pt x="1441241" y="500106"/>
                  <a:pt x="1788288" y="578674"/>
                  <a:pt x="2026030" y="809719"/>
                </a:cubicBezTo>
                <a:cubicBezTo>
                  <a:pt x="2263772" y="1040764"/>
                  <a:pt x="2352222" y="1385426"/>
                  <a:pt x="2255117" y="1702401"/>
                </a:cubicBezTo>
                <a:cubicBezTo>
                  <a:pt x="2557818" y="1390927"/>
                  <a:pt x="2550705" y="893040"/>
                  <a:pt x="2239231" y="590339"/>
                </a:cubicBezTo>
                <a:cubicBezTo>
                  <a:pt x="2083493" y="438989"/>
                  <a:pt x="1881153" y="365091"/>
                  <a:pt x="1679909" y="367966"/>
                </a:cubicBezTo>
                <a:close/>
                <a:moveTo>
                  <a:pt x="1342417" y="0"/>
                </a:moveTo>
                <a:lnTo>
                  <a:pt x="1616497" y="0"/>
                </a:lnTo>
                <a:cubicBezTo>
                  <a:pt x="2326110" y="58175"/>
                  <a:pt x="2929649" y="551419"/>
                  <a:pt x="2957745" y="1344552"/>
                </a:cubicBezTo>
                <a:cubicBezTo>
                  <a:pt x="2987713" y="2190560"/>
                  <a:pt x="2432926" y="2665145"/>
                  <a:pt x="2293200" y="3058599"/>
                </a:cubicBezTo>
                <a:cubicBezTo>
                  <a:pt x="2153473" y="3452053"/>
                  <a:pt x="2233933" y="3579701"/>
                  <a:pt x="2119355" y="3705264"/>
                </a:cubicBezTo>
                <a:cubicBezTo>
                  <a:pt x="2004776" y="3830826"/>
                  <a:pt x="1645399" y="3809767"/>
                  <a:pt x="1479514" y="3823879"/>
                </a:cubicBezTo>
                <a:lnTo>
                  <a:pt x="1479457" y="3823882"/>
                </a:lnTo>
                <a:lnTo>
                  <a:pt x="1479400" y="3823879"/>
                </a:lnTo>
                <a:cubicBezTo>
                  <a:pt x="1313515" y="3809767"/>
                  <a:pt x="954138" y="3830826"/>
                  <a:pt x="839559" y="3705264"/>
                </a:cubicBezTo>
                <a:cubicBezTo>
                  <a:pt x="724981" y="3579701"/>
                  <a:pt x="805441" y="3452053"/>
                  <a:pt x="665714" y="3058599"/>
                </a:cubicBezTo>
                <a:cubicBezTo>
                  <a:pt x="525988" y="2665145"/>
                  <a:pt x="-28799" y="2190560"/>
                  <a:pt x="1169" y="1344552"/>
                </a:cubicBezTo>
                <a:cubicBezTo>
                  <a:pt x="29265" y="551419"/>
                  <a:pt x="632804" y="58175"/>
                  <a:pt x="1342417" y="0"/>
                </a:cubicBezTo>
                <a:close/>
              </a:path>
            </a:pathLst>
          </a:custGeom>
          <a:solidFill>
            <a:schemeClr val="bg1"/>
          </a:solidFill>
          <a:ln w="508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2222679" y="2637239"/>
            <a:ext cx="1569660" cy="369332"/>
          </a:xfrm>
          <a:prstGeom prst="rect">
            <a:avLst/>
          </a:prstGeom>
          <a:noFill/>
        </p:spPr>
        <p:txBody>
          <a:bodyPr wrap="none" rtlCol="0">
            <a:spAutoFit/>
          </a:bodyPr>
          <a:lstStyle/>
          <a:p>
            <a:pPr algn="ctr"/>
            <a:r>
              <a:rPr lang="zh-CN" altLang="en-US" dirty="0">
                <a:solidFill>
                  <a:schemeClr val="bg1">
                    <a:lumMod val="50000"/>
                  </a:schemeClr>
                </a:solidFill>
                <a:latin typeface="微软雅黑" panose="020B0503020204020204" pitchFamily="34" charset="-122"/>
                <a:ea typeface="微软雅黑" panose="020B0503020204020204" pitchFamily="34" charset="-122"/>
              </a:rPr>
              <a:t>在此添加标题</a:t>
            </a:r>
          </a:p>
        </p:txBody>
      </p:sp>
      <p:sp>
        <p:nvSpPr>
          <p:cNvPr id="21" name="文本框 20"/>
          <p:cNvSpPr txBox="1"/>
          <p:nvPr/>
        </p:nvSpPr>
        <p:spPr>
          <a:xfrm>
            <a:off x="2192506" y="3054260"/>
            <a:ext cx="2079832" cy="978729"/>
          </a:xfrm>
          <a:prstGeom prst="rect">
            <a:avLst/>
          </a:prstGeom>
          <a:noFill/>
        </p:spPr>
        <p:txBody>
          <a:bodyPr wrap="square" rtlCol="0">
            <a:spAutoFit/>
          </a:bodyPr>
          <a:lstStyle/>
          <a:p>
            <a:pPr>
              <a:lnSpc>
                <a:spcPct val="12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在经过自己不懈的努力后可以领略到别人看不到的景色。在经过自己不懈的努力后可以领略到别人看不到的景色。</a:t>
            </a:r>
          </a:p>
        </p:txBody>
      </p:sp>
      <p:sp>
        <p:nvSpPr>
          <p:cNvPr id="22" name="文本框 21"/>
          <p:cNvSpPr txBox="1"/>
          <p:nvPr/>
        </p:nvSpPr>
        <p:spPr>
          <a:xfrm>
            <a:off x="2222679" y="4191807"/>
            <a:ext cx="1569660" cy="369332"/>
          </a:xfrm>
          <a:prstGeom prst="rect">
            <a:avLst/>
          </a:prstGeom>
          <a:noFill/>
        </p:spPr>
        <p:txBody>
          <a:bodyPr wrap="none" rtlCol="0">
            <a:spAutoFit/>
          </a:bodyPr>
          <a:lstStyle/>
          <a:p>
            <a:pPr algn="ctr"/>
            <a:r>
              <a:rPr lang="zh-CN" altLang="en-US" dirty="0">
                <a:solidFill>
                  <a:schemeClr val="bg1">
                    <a:lumMod val="50000"/>
                  </a:schemeClr>
                </a:solidFill>
                <a:latin typeface="微软雅黑" panose="020B0503020204020204" pitchFamily="34" charset="-122"/>
                <a:ea typeface="微软雅黑" panose="020B0503020204020204" pitchFamily="34" charset="-122"/>
              </a:rPr>
              <a:t>在此添加标题</a:t>
            </a:r>
          </a:p>
        </p:txBody>
      </p:sp>
      <p:sp>
        <p:nvSpPr>
          <p:cNvPr id="23" name="文本框 22"/>
          <p:cNvSpPr txBox="1"/>
          <p:nvPr/>
        </p:nvSpPr>
        <p:spPr>
          <a:xfrm>
            <a:off x="2192506" y="4608828"/>
            <a:ext cx="2079832" cy="978729"/>
          </a:xfrm>
          <a:prstGeom prst="rect">
            <a:avLst/>
          </a:prstGeom>
          <a:noFill/>
        </p:spPr>
        <p:txBody>
          <a:bodyPr wrap="square" rtlCol="0">
            <a:spAutoFit/>
          </a:bodyPr>
          <a:lstStyle/>
          <a:p>
            <a:pPr>
              <a:lnSpc>
                <a:spcPct val="12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在经过自己不懈的努力后可以领略到别人看不到的景色。在经过自己不懈的努力后可以领略到别人看不到的景色。</a:t>
            </a:r>
          </a:p>
        </p:txBody>
      </p:sp>
      <p:sp>
        <p:nvSpPr>
          <p:cNvPr id="24" name="文本框 23"/>
          <p:cNvSpPr txBox="1"/>
          <p:nvPr/>
        </p:nvSpPr>
        <p:spPr>
          <a:xfrm>
            <a:off x="5729517" y="2637239"/>
            <a:ext cx="1569660" cy="369332"/>
          </a:xfrm>
          <a:prstGeom prst="rect">
            <a:avLst/>
          </a:prstGeom>
          <a:noFill/>
        </p:spPr>
        <p:txBody>
          <a:bodyPr wrap="none" rtlCol="0">
            <a:spAutoFit/>
          </a:bodyPr>
          <a:lstStyle/>
          <a:p>
            <a:pPr algn="ctr"/>
            <a:r>
              <a:rPr lang="zh-CN" altLang="en-US" dirty="0">
                <a:solidFill>
                  <a:schemeClr val="bg1">
                    <a:lumMod val="50000"/>
                  </a:schemeClr>
                </a:solidFill>
                <a:latin typeface="微软雅黑" panose="020B0503020204020204" pitchFamily="34" charset="-122"/>
                <a:ea typeface="微软雅黑" panose="020B0503020204020204" pitchFamily="34" charset="-122"/>
              </a:rPr>
              <a:t>在此添加标题</a:t>
            </a:r>
          </a:p>
        </p:txBody>
      </p:sp>
      <p:sp>
        <p:nvSpPr>
          <p:cNvPr id="25" name="文本框 24"/>
          <p:cNvSpPr txBox="1"/>
          <p:nvPr/>
        </p:nvSpPr>
        <p:spPr>
          <a:xfrm>
            <a:off x="5699344" y="3054260"/>
            <a:ext cx="2079832" cy="978729"/>
          </a:xfrm>
          <a:prstGeom prst="rect">
            <a:avLst/>
          </a:prstGeom>
          <a:noFill/>
        </p:spPr>
        <p:txBody>
          <a:bodyPr wrap="square" rtlCol="0">
            <a:spAutoFit/>
          </a:bodyPr>
          <a:lstStyle/>
          <a:p>
            <a:pPr>
              <a:lnSpc>
                <a:spcPct val="12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在经过自己不懈的努力后可以领略到别人看不到的景色。在经过自己不懈的努力后可以领略到别人看不到的景色。</a:t>
            </a:r>
          </a:p>
        </p:txBody>
      </p:sp>
      <p:sp>
        <p:nvSpPr>
          <p:cNvPr id="26" name="文本框 25"/>
          <p:cNvSpPr txBox="1"/>
          <p:nvPr/>
        </p:nvSpPr>
        <p:spPr>
          <a:xfrm>
            <a:off x="5760434" y="4191807"/>
            <a:ext cx="1569660" cy="369332"/>
          </a:xfrm>
          <a:prstGeom prst="rect">
            <a:avLst/>
          </a:prstGeom>
          <a:noFill/>
        </p:spPr>
        <p:txBody>
          <a:bodyPr wrap="none" rtlCol="0">
            <a:spAutoFit/>
          </a:bodyPr>
          <a:lstStyle/>
          <a:p>
            <a:pPr algn="ctr"/>
            <a:r>
              <a:rPr lang="zh-CN" altLang="en-US" dirty="0">
                <a:solidFill>
                  <a:schemeClr val="bg1">
                    <a:lumMod val="50000"/>
                  </a:schemeClr>
                </a:solidFill>
                <a:latin typeface="微软雅黑" panose="020B0503020204020204" pitchFamily="34" charset="-122"/>
                <a:ea typeface="微软雅黑" panose="020B0503020204020204" pitchFamily="34" charset="-122"/>
              </a:rPr>
              <a:t>在此添加标题</a:t>
            </a:r>
          </a:p>
        </p:txBody>
      </p:sp>
      <p:sp>
        <p:nvSpPr>
          <p:cNvPr id="27" name="文本框 26"/>
          <p:cNvSpPr txBox="1"/>
          <p:nvPr/>
        </p:nvSpPr>
        <p:spPr>
          <a:xfrm>
            <a:off x="5730261" y="4608828"/>
            <a:ext cx="2079832" cy="978729"/>
          </a:xfrm>
          <a:prstGeom prst="rect">
            <a:avLst/>
          </a:prstGeom>
          <a:noFill/>
        </p:spPr>
        <p:txBody>
          <a:bodyPr wrap="square" rtlCol="0">
            <a:spAutoFit/>
          </a:bodyPr>
          <a:lstStyle/>
          <a:p>
            <a:pPr>
              <a:lnSpc>
                <a:spcPct val="12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在经过自己不懈的努力后可以领略到别人看不到的景色。在经过自己不懈的努力后可以领略到别人看不到的景色。</a:t>
            </a:r>
          </a:p>
        </p:txBody>
      </p:sp>
      <p:sp>
        <p:nvSpPr>
          <p:cNvPr id="28" name="文本框 27"/>
          <p:cNvSpPr txBox="1"/>
          <p:nvPr/>
        </p:nvSpPr>
        <p:spPr>
          <a:xfrm>
            <a:off x="9250052" y="4191925"/>
            <a:ext cx="1569660" cy="369332"/>
          </a:xfrm>
          <a:prstGeom prst="rect">
            <a:avLst/>
          </a:prstGeom>
          <a:noFill/>
        </p:spPr>
        <p:txBody>
          <a:bodyPr wrap="none" rtlCol="0">
            <a:spAutoFit/>
          </a:bodyPr>
          <a:lstStyle/>
          <a:p>
            <a:pPr algn="ctr"/>
            <a:r>
              <a:rPr lang="zh-CN" altLang="en-US" dirty="0">
                <a:solidFill>
                  <a:schemeClr val="bg1">
                    <a:lumMod val="50000"/>
                  </a:schemeClr>
                </a:solidFill>
                <a:latin typeface="微软雅黑" panose="020B0503020204020204" pitchFamily="34" charset="-122"/>
                <a:ea typeface="微软雅黑" panose="020B0503020204020204" pitchFamily="34" charset="-122"/>
              </a:rPr>
              <a:t>在此添加标题</a:t>
            </a:r>
          </a:p>
        </p:txBody>
      </p:sp>
      <p:sp>
        <p:nvSpPr>
          <p:cNvPr id="29" name="文本框 28"/>
          <p:cNvSpPr txBox="1"/>
          <p:nvPr/>
        </p:nvSpPr>
        <p:spPr>
          <a:xfrm>
            <a:off x="9219879" y="4608946"/>
            <a:ext cx="2079832" cy="978729"/>
          </a:xfrm>
          <a:prstGeom prst="rect">
            <a:avLst/>
          </a:prstGeom>
          <a:noFill/>
        </p:spPr>
        <p:txBody>
          <a:bodyPr wrap="square" rtlCol="0">
            <a:spAutoFit/>
          </a:bodyPr>
          <a:lstStyle/>
          <a:p>
            <a:pPr>
              <a:lnSpc>
                <a:spcPct val="12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在经过自己不懈的努力后可以领略到别人看不到的景色。在经过自己不懈的努力后可以领略到别人看不到的景色。</a:t>
            </a:r>
          </a:p>
        </p:txBody>
      </p:sp>
      <p:sp>
        <p:nvSpPr>
          <p:cNvPr id="30" name="文本框 29"/>
          <p:cNvSpPr txBox="1"/>
          <p:nvPr/>
        </p:nvSpPr>
        <p:spPr>
          <a:xfrm>
            <a:off x="9250052" y="2637239"/>
            <a:ext cx="1569660" cy="369332"/>
          </a:xfrm>
          <a:prstGeom prst="rect">
            <a:avLst/>
          </a:prstGeom>
          <a:noFill/>
        </p:spPr>
        <p:txBody>
          <a:bodyPr wrap="none" rtlCol="0">
            <a:spAutoFit/>
          </a:bodyPr>
          <a:lstStyle/>
          <a:p>
            <a:pPr algn="ctr"/>
            <a:r>
              <a:rPr lang="zh-CN" altLang="en-US" dirty="0">
                <a:solidFill>
                  <a:schemeClr val="bg1">
                    <a:lumMod val="50000"/>
                  </a:schemeClr>
                </a:solidFill>
                <a:latin typeface="微软雅黑" panose="020B0503020204020204" pitchFamily="34" charset="-122"/>
                <a:ea typeface="微软雅黑" panose="020B0503020204020204" pitchFamily="34" charset="-122"/>
              </a:rPr>
              <a:t>在此添加标题</a:t>
            </a:r>
          </a:p>
        </p:txBody>
      </p:sp>
      <p:sp>
        <p:nvSpPr>
          <p:cNvPr id="31" name="文本框 30"/>
          <p:cNvSpPr txBox="1"/>
          <p:nvPr/>
        </p:nvSpPr>
        <p:spPr>
          <a:xfrm>
            <a:off x="9219879" y="3054260"/>
            <a:ext cx="2079832" cy="978729"/>
          </a:xfrm>
          <a:prstGeom prst="rect">
            <a:avLst/>
          </a:prstGeom>
          <a:noFill/>
        </p:spPr>
        <p:txBody>
          <a:bodyPr wrap="square" rtlCol="0">
            <a:spAutoFit/>
          </a:bodyPr>
          <a:lstStyle/>
          <a:p>
            <a:pPr>
              <a:lnSpc>
                <a:spcPct val="12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在经过自己不懈的努力后可以领略到别人看不到的景色。在经过自己不懈的努力后可以领略到别人看不到的景色。</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1000"/>
                                        <p:tgtEl>
                                          <p:spTgt spid="19"/>
                                        </p:tgtEl>
                                      </p:cBhvr>
                                    </p:animEffect>
                                    <p:anim calcmode="lin" valueType="num">
                                      <p:cBhvr>
                                        <p:cTn id="67" dur="1000" fill="hold"/>
                                        <p:tgtEl>
                                          <p:spTgt spid="19"/>
                                        </p:tgtEl>
                                        <p:attrNameLst>
                                          <p:attrName>ppt_x</p:attrName>
                                        </p:attrNameLst>
                                      </p:cBhvr>
                                      <p:tavLst>
                                        <p:tav tm="0">
                                          <p:val>
                                            <p:strVal val="#ppt_x"/>
                                          </p:val>
                                        </p:tav>
                                        <p:tav tm="100000">
                                          <p:val>
                                            <p:strVal val="#ppt_x"/>
                                          </p:val>
                                        </p:tav>
                                      </p:tavLst>
                                    </p:anim>
                                    <p:anim calcmode="lin" valueType="num">
                                      <p:cBhvr>
                                        <p:cTn id="68" dur="1000" fill="hold"/>
                                        <p:tgtEl>
                                          <p:spTgt spid="19"/>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1000"/>
                                        <p:tgtEl>
                                          <p:spTgt spid="20"/>
                                        </p:tgtEl>
                                      </p:cBhvr>
                                    </p:animEffect>
                                    <p:anim calcmode="lin" valueType="num">
                                      <p:cBhvr>
                                        <p:cTn id="72" dur="1000" fill="hold"/>
                                        <p:tgtEl>
                                          <p:spTgt spid="20"/>
                                        </p:tgtEl>
                                        <p:attrNameLst>
                                          <p:attrName>ppt_x</p:attrName>
                                        </p:attrNameLst>
                                      </p:cBhvr>
                                      <p:tavLst>
                                        <p:tav tm="0">
                                          <p:val>
                                            <p:strVal val="#ppt_x"/>
                                          </p:val>
                                        </p:tav>
                                        <p:tav tm="100000">
                                          <p:val>
                                            <p:strVal val="#ppt_x"/>
                                          </p:val>
                                        </p:tav>
                                      </p:tavLst>
                                    </p:anim>
                                    <p:anim calcmode="lin" valueType="num">
                                      <p:cBhvr>
                                        <p:cTn id="73" dur="1000" fill="hold"/>
                                        <p:tgtEl>
                                          <p:spTgt spid="20"/>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1000" fill="hold"/>
                                        <p:tgtEl>
                                          <p:spTgt spid="21"/>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1000"/>
                                        <p:tgtEl>
                                          <p:spTgt spid="22"/>
                                        </p:tgtEl>
                                      </p:cBhvr>
                                    </p:animEffect>
                                    <p:anim calcmode="lin" valueType="num">
                                      <p:cBhvr>
                                        <p:cTn id="82" dur="1000" fill="hold"/>
                                        <p:tgtEl>
                                          <p:spTgt spid="22"/>
                                        </p:tgtEl>
                                        <p:attrNameLst>
                                          <p:attrName>ppt_x</p:attrName>
                                        </p:attrNameLst>
                                      </p:cBhvr>
                                      <p:tavLst>
                                        <p:tav tm="0">
                                          <p:val>
                                            <p:strVal val="#ppt_x"/>
                                          </p:val>
                                        </p:tav>
                                        <p:tav tm="100000">
                                          <p:val>
                                            <p:strVal val="#ppt_x"/>
                                          </p:val>
                                        </p:tav>
                                      </p:tavLst>
                                    </p:anim>
                                    <p:anim calcmode="lin" valueType="num">
                                      <p:cBhvr>
                                        <p:cTn id="83" dur="1000" fill="hold"/>
                                        <p:tgtEl>
                                          <p:spTgt spid="22"/>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1000"/>
                                        <p:tgtEl>
                                          <p:spTgt spid="24"/>
                                        </p:tgtEl>
                                      </p:cBhvr>
                                    </p:animEffect>
                                    <p:anim calcmode="lin" valueType="num">
                                      <p:cBhvr>
                                        <p:cTn id="92" dur="1000" fill="hold"/>
                                        <p:tgtEl>
                                          <p:spTgt spid="24"/>
                                        </p:tgtEl>
                                        <p:attrNameLst>
                                          <p:attrName>ppt_x</p:attrName>
                                        </p:attrNameLst>
                                      </p:cBhvr>
                                      <p:tavLst>
                                        <p:tav tm="0">
                                          <p:val>
                                            <p:strVal val="#ppt_x"/>
                                          </p:val>
                                        </p:tav>
                                        <p:tav tm="100000">
                                          <p:val>
                                            <p:strVal val="#ppt_x"/>
                                          </p:val>
                                        </p:tav>
                                      </p:tavLst>
                                    </p:anim>
                                    <p:anim calcmode="lin" valueType="num">
                                      <p:cBhvr>
                                        <p:cTn id="93" dur="1000" fill="hold"/>
                                        <p:tgtEl>
                                          <p:spTgt spid="2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fade">
                                      <p:cBhvr>
                                        <p:cTn id="96" dur="1000"/>
                                        <p:tgtEl>
                                          <p:spTgt spid="25"/>
                                        </p:tgtEl>
                                      </p:cBhvr>
                                    </p:animEffect>
                                    <p:anim calcmode="lin" valueType="num">
                                      <p:cBhvr>
                                        <p:cTn id="97" dur="1000" fill="hold"/>
                                        <p:tgtEl>
                                          <p:spTgt spid="25"/>
                                        </p:tgtEl>
                                        <p:attrNameLst>
                                          <p:attrName>ppt_x</p:attrName>
                                        </p:attrNameLst>
                                      </p:cBhvr>
                                      <p:tavLst>
                                        <p:tav tm="0">
                                          <p:val>
                                            <p:strVal val="#ppt_x"/>
                                          </p:val>
                                        </p:tav>
                                        <p:tav tm="100000">
                                          <p:val>
                                            <p:strVal val="#ppt_x"/>
                                          </p:val>
                                        </p:tav>
                                      </p:tavLst>
                                    </p:anim>
                                    <p:anim calcmode="lin" valueType="num">
                                      <p:cBhvr>
                                        <p:cTn id="98" dur="1000" fill="hold"/>
                                        <p:tgtEl>
                                          <p:spTgt spid="2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fade">
                                      <p:cBhvr>
                                        <p:cTn id="101" dur="1000"/>
                                        <p:tgtEl>
                                          <p:spTgt spid="26"/>
                                        </p:tgtEl>
                                      </p:cBhvr>
                                    </p:animEffect>
                                    <p:anim calcmode="lin" valueType="num">
                                      <p:cBhvr>
                                        <p:cTn id="102" dur="1000" fill="hold"/>
                                        <p:tgtEl>
                                          <p:spTgt spid="26"/>
                                        </p:tgtEl>
                                        <p:attrNameLst>
                                          <p:attrName>ppt_x</p:attrName>
                                        </p:attrNameLst>
                                      </p:cBhvr>
                                      <p:tavLst>
                                        <p:tav tm="0">
                                          <p:val>
                                            <p:strVal val="#ppt_x"/>
                                          </p:val>
                                        </p:tav>
                                        <p:tav tm="100000">
                                          <p:val>
                                            <p:strVal val="#ppt_x"/>
                                          </p:val>
                                        </p:tav>
                                      </p:tavLst>
                                    </p:anim>
                                    <p:anim calcmode="lin" valueType="num">
                                      <p:cBhvr>
                                        <p:cTn id="103" dur="1000" fill="hold"/>
                                        <p:tgtEl>
                                          <p:spTgt spid="26"/>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27"/>
                                        </p:tgtEl>
                                        <p:attrNameLst>
                                          <p:attrName>style.visibility</p:attrName>
                                        </p:attrNameLst>
                                      </p:cBhvr>
                                      <p:to>
                                        <p:strVal val="visible"/>
                                      </p:to>
                                    </p:set>
                                    <p:animEffect transition="in" filter="fade">
                                      <p:cBhvr>
                                        <p:cTn id="106" dur="1000"/>
                                        <p:tgtEl>
                                          <p:spTgt spid="27"/>
                                        </p:tgtEl>
                                      </p:cBhvr>
                                    </p:animEffect>
                                    <p:anim calcmode="lin" valueType="num">
                                      <p:cBhvr>
                                        <p:cTn id="107" dur="1000" fill="hold"/>
                                        <p:tgtEl>
                                          <p:spTgt spid="27"/>
                                        </p:tgtEl>
                                        <p:attrNameLst>
                                          <p:attrName>ppt_x</p:attrName>
                                        </p:attrNameLst>
                                      </p:cBhvr>
                                      <p:tavLst>
                                        <p:tav tm="0">
                                          <p:val>
                                            <p:strVal val="#ppt_x"/>
                                          </p:val>
                                        </p:tav>
                                        <p:tav tm="100000">
                                          <p:val>
                                            <p:strVal val="#ppt_x"/>
                                          </p:val>
                                        </p:tav>
                                      </p:tavLst>
                                    </p:anim>
                                    <p:anim calcmode="lin" valueType="num">
                                      <p:cBhvr>
                                        <p:cTn id="108" dur="1000" fill="hold"/>
                                        <p:tgtEl>
                                          <p:spTgt spid="27"/>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1000" fill="hold"/>
                                        <p:tgtEl>
                                          <p:spTgt spid="2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29"/>
                                        </p:tgtEl>
                                        <p:attrNameLst>
                                          <p:attrName>style.visibility</p:attrName>
                                        </p:attrNameLst>
                                      </p:cBhvr>
                                      <p:to>
                                        <p:strVal val="visible"/>
                                      </p:to>
                                    </p:set>
                                    <p:animEffect transition="in" filter="fade">
                                      <p:cBhvr>
                                        <p:cTn id="116" dur="1000"/>
                                        <p:tgtEl>
                                          <p:spTgt spid="29"/>
                                        </p:tgtEl>
                                      </p:cBhvr>
                                    </p:animEffect>
                                    <p:anim calcmode="lin" valueType="num">
                                      <p:cBhvr>
                                        <p:cTn id="117" dur="1000" fill="hold"/>
                                        <p:tgtEl>
                                          <p:spTgt spid="29"/>
                                        </p:tgtEl>
                                        <p:attrNameLst>
                                          <p:attrName>ppt_x</p:attrName>
                                        </p:attrNameLst>
                                      </p:cBhvr>
                                      <p:tavLst>
                                        <p:tav tm="0">
                                          <p:val>
                                            <p:strVal val="#ppt_x"/>
                                          </p:val>
                                        </p:tav>
                                        <p:tav tm="100000">
                                          <p:val>
                                            <p:strVal val="#ppt_x"/>
                                          </p:val>
                                        </p:tav>
                                      </p:tavLst>
                                    </p:anim>
                                    <p:anim calcmode="lin" valueType="num">
                                      <p:cBhvr>
                                        <p:cTn id="118" dur="1000" fill="hold"/>
                                        <p:tgtEl>
                                          <p:spTgt spid="29"/>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fade">
                                      <p:cBhvr>
                                        <p:cTn id="121" dur="1000"/>
                                        <p:tgtEl>
                                          <p:spTgt spid="30"/>
                                        </p:tgtEl>
                                      </p:cBhvr>
                                    </p:animEffect>
                                    <p:anim calcmode="lin" valueType="num">
                                      <p:cBhvr>
                                        <p:cTn id="122" dur="1000" fill="hold"/>
                                        <p:tgtEl>
                                          <p:spTgt spid="30"/>
                                        </p:tgtEl>
                                        <p:attrNameLst>
                                          <p:attrName>ppt_x</p:attrName>
                                        </p:attrNameLst>
                                      </p:cBhvr>
                                      <p:tavLst>
                                        <p:tav tm="0">
                                          <p:val>
                                            <p:strVal val="#ppt_x"/>
                                          </p:val>
                                        </p:tav>
                                        <p:tav tm="100000">
                                          <p:val>
                                            <p:strVal val="#ppt_x"/>
                                          </p:val>
                                        </p:tav>
                                      </p:tavLst>
                                    </p:anim>
                                    <p:anim calcmode="lin" valueType="num">
                                      <p:cBhvr>
                                        <p:cTn id="123" dur="1000" fill="hold"/>
                                        <p:tgtEl>
                                          <p:spTgt spid="30"/>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31"/>
                                        </p:tgtEl>
                                        <p:attrNameLst>
                                          <p:attrName>style.visibility</p:attrName>
                                        </p:attrNameLst>
                                      </p:cBhvr>
                                      <p:to>
                                        <p:strVal val="visible"/>
                                      </p:to>
                                    </p:set>
                                    <p:animEffect transition="in" filter="fade">
                                      <p:cBhvr>
                                        <p:cTn id="126" dur="1000"/>
                                        <p:tgtEl>
                                          <p:spTgt spid="31"/>
                                        </p:tgtEl>
                                      </p:cBhvr>
                                    </p:animEffect>
                                    <p:anim calcmode="lin" valueType="num">
                                      <p:cBhvr>
                                        <p:cTn id="127" dur="1000" fill="hold"/>
                                        <p:tgtEl>
                                          <p:spTgt spid="31"/>
                                        </p:tgtEl>
                                        <p:attrNameLst>
                                          <p:attrName>ppt_x</p:attrName>
                                        </p:attrNameLst>
                                      </p:cBhvr>
                                      <p:tavLst>
                                        <p:tav tm="0">
                                          <p:val>
                                            <p:strVal val="#ppt_x"/>
                                          </p:val>
                                        </p:tav>
                                        <p:tav tm="100000">
                                          <p:val>
                                            <p:strVal val="#ppt_x"/>
                                          </p:val>
                                        </p:tav>
                                      </p:tavLst>
                                    </p:anim>
                                    <p:anim calcmode="lin" valueType="num">
                                      <p:cBhvr>
                                        <p:cTn id="12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p:bldP spid="28" grpId="0"/>
      <p:bldP spid="29" grpId="0"/>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12" name="组合 11"/>
          <p:cNvGrpSpPr/>
          <p:nvPr/>
        </p:nvGrpSpPr>
        <p:grpSpPr>
          <a:xfrm>
            <a:off x="3607393" y="2128917"/>
            <a:ext cx="4999578" cy="850900"/>
            <a:chOff x="2093588" y="954504"/>
            <a:chExt cx="8263164" cy="1442131"/>
          </a:xfrm>
        </p:grpSpPr>
        <p:sp>
          <p:nvSpPr>
            <p:cNvPr id="13" name="矩形 259"/>
            <p:cNvSpPr>
              <a:spLocks noChangeArrowheads="1"/>
            </p:cNvSpPr>
            <p:nvPr/>
          </p:nvSpPr>
          <p:spPr bwMode="auto">
            <a:xfrm>
              <a:off x="2093588" y="1139025"/>
              <a:ext cx="8263164" cy="104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spcBef>
                  <a:spcPct val="20000"/>
                </a:spcBef>
              </a:pPr>
              <a:r>
                <a:rPr lang="zh-CN" altLang="en-US" sz="4000" b="1" spc="600" dirty="0">
                  <a:solidFill>
                    <a:srgbClr val="41B8A5"/>
                  </a:solidFill>
                  <a:ea typeface="微软雅黑" panose="020B0503020204020204" pitchFamily="34" charset="-122"/>
                  <a:sym typeface="Calibri" panose="020F0502020204030204" pitchFamily="34" charset="0"/>
                </a:rPr>
                <a:t>第二部分</a:t>
              </a:r>
            </a:p>
          </p:txBody>
        </p:sp>
        <p:grpSp>
          <p:nvGrpSpPr>
            <p:cNvPr id="14" name="组合 13"/>
            <p:cNvGrpSpPr/>
            <p:nvPr/>
          </p:nvGrpSpPr>
          <p:grpSpPr>
            <a:xfrm>
              <a:off x="3245659" y="954504"/>
              <a:ext cx="5959022" cy="1442131"/>
              <a:chOff x="2802618" y="3136900"/>
              <a:chExt cx="6578600" cy="1018073"/>
            </a:xfrm>
          </p:grpSpPr>
          <p:cxnSp>
            <p:nvCxnSpPr>
              <p:cNvPr id="15" name="直接连接符 14"/>
              <p:cNvCxnSpPr/>
              <p:nvPr/>
            </p:nvCxnSpPr>
            <p:spPr>
              <a:xfrm>
                <a:off x="2802618" y="3136900"/>
                <a:ext cx="6578600" cy="0"/>
              </a:xfrm>
              <a:prstGeom prst="line">
                <a:avLst/>
              </a:prstGeom>
              <a:ln>
                <a:solidFill>
                  <a:srgbClr val="41B8A5"/>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802618" y="4154973"/>
                <a:ext cx="6578600" cy="0"/>
              </a:xfrm>
              <a:prstGeom prst="line">
                <a:avLst/>
              </a:prstGeom>
              <a:ln>
                <a:solidFill>
                  <a:srgbClr val="41B8A5"/>
                </a:solidFill>
              </a:ln>
            </p:spPr>
            <p:style>
              <a:lnRef idx="1">
                <a:schemeClr val="accent1"/>
              </a:lnRef>
              <a:fillRef idx="0">
                <a:schemeClr val="accent1"/>
              </a:fillRef>
              <a:effectRef idx="0">
                <a:schemeClr val="accent1"/>
              </a:effectRef>
              <a:fontRef idx="minor">
                <a:schemeClr val="tx1"/>
              </a:fontRef>
            </p:style>
          </p:cxnSp>
        </p:grpSp>
      </p:grpSp>
      <p:grpSp>
        <p:nvGrpSpPr>
          <p:cNvPr id="18" name="组合 17"/>
          <p:cNvGrpSpPr/>
          <p:nvPr/>
        </p:nvGrpSpPr>
        <p:grpSpPr>
          <a:xfrm>
            <a:off x="4149140" y="3252064"/>
            <a:ext cx="3916084" cy="1283429"/>
            <a:chOff x="5226374" y="2503043"/>
            <a:chExt cx="3916084" cy="1283429"/>
          </a:xfrm>
        </p:grpSpPr>
        <p:sp>
          <p:nvSpPr>
            <p:cNvPr id="19" name="矩形 18"/>
            <p:cNvSpPr/>
            <p:nvPr/>
          </p:nvSpPr>
          <p:spPr>
            <a:xfrm>
              <a:off x="5235445" y="2503043"/>
              <a:ext cx="3877985" cy="830997"/>
            </a:xfrm>
            <a:prstGeom prst="rect">
              <a:avLst/>
            </a:prstGeom>
          </p:spPr>
          <p:txBody>
            <a:bodyPr wrap="none">
              <a:spAutoFit/>
            </a:bodyPr>
            <a:lstStyle/>
            <a:p>
              <a:r>
                <a:rPr kumimoji="1" lang="zh-CN" altLang="en-US" sz="4800" dirty="0">
                  <a:solidFill>
                    <a:srgbClr val="41B8A5"/>
                  </a:solidFill>
                  <a:latin typeface="微软雅黑" panose="020B0503020204020204" pitchFamily="34" charset="-122"/>
                  <a:ea typeface="微软雅黑" panose="020B0503020204020204" pitchFamily="34" charset="-122"/>
                </a:rPr>
                <a:t>岗位认知概述</a:t>
              </a:r>
            </a:p>
          </p:txBody>
        </p:sp>
        <p:sp>
          <p:nvSpPr>
            <p:cNvPr id="20" name="矩形 19"/>
            <p:cNvSpPr/>
            <p:nvPr/>
          </p:nvSpPr>
          <p:spPr>
            <a:xfrm>
              <a:off x="5226374" y="3334040"/>
              <a:ext cx="3916084" cy="452432"/>
            </a:xfrm>
            <a:prstGeom prst="rect">
              <a:avLst/>
            </a:prstGeom>
          </p:spPr>
          <p:txBody>
            <a:bodyPr wrap="square">
              <a:spAutoFit/>
            </a:bodyPr>
            <a:lstStyle/>
            <a:p>
              <a:pPr>
                <a:lnSpc>
                  <a:spcPct val="130000"/>
                </a:lnSpc>
              </a:pPr>
              <a:r>
                <a:rPr lang="zh-CN" altLang="en-US" sz="900" dirty="0">
                  <a:solidFill>
                    <a:schemeClr val="bg1">
                      <a:lumMod val="65000"/>
                    </a:schemeClr>
                  </a:solidFill>
                  <a:latin typeface="微软雅黑" panose="020B0503020204020204" pitchFamily="34" charset="-122"/>
                  <a:ea typeface="微软雅黑" panose="020B0503020204020204" pitchFamily="34" charset="-122"/>
                </a:rPr>
                <a:t>点击此处添加文本内容，如关键词、部分简单介绍等。点击此处添加文本内容，如关键词、部分简单介绍等。点击此处添加关键词、部分简单介绍</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2154</Words>
  <Application>Microsoft Office PowerPoint</Application>
  <PresentationFormat>自定义</PresentationFormat>
  <Paragraphs>321</Paragraphs>
  <Slides>24</Slides>
  <Notes>24</Notes>
  <HiddenSlides>0</HiddenSlides>
  <MMClips>1</MMClips>
  <ScaleCrop>false</ScaleCrop>
  <HeadingPairs>
    <vt:vector size="6" baseType="variant">
      <vt:variant>
        <vt:lpstr>已用的字体</vt:lpstr>
      </vt:variant>
      <vt:variant>
        <vt:i4>17</vt:i4>
      </vt:variant>
      <vt:variant>
        <vt:lpstr>主题</vt:lpstr>
      </vt:variant>
      <vt:variant>
        <vt:i4>10</vt:i4>
      </vt:variant>
      <vt:variant>
        <vt:lpstr>幻灯片标题</vt:lpstr>
      </vt:variant>
      <vt:variant>
        <vt:i4>24</vt:i4>
      </vt:variant>
    </vt:vector>
  </HeadingPairs>
  <TitlesOfParts>
    <vt:vector size="51" baseType="lpstr">
      <vt:lpstr>Bebas Neue</vt:lpstr>
      <vt:lpstr>ITC Avant Garde Std Bk</vt:lpstr>
      <vt:lpstr>LiHei Pro</vt:lpstr>
      <vt:lpstr>Microsoft JhengHei Light</vt:lpstr>
      <vt:lpstr>Open Sans</vt:lpstr>
      <vt:lpstr>Signika</vt:lpstr>
      <vt:lpstr>等线</vt:lpstr>
      <vt:lpstr>等线 Light</vt:lpstr>
      <vt:lpstr>方正姚体</vt:lpstr>
      <vt:lpstr>迷你简汉真广标</vt:lpstr>
      <vt:lpstr>宋体</vt:lpstr>
      <vt:lpstr>微软雅黑</vt:lpstr>
      <vt:lpstr>张海山锐线体简</vt:lpstr>
      <vt:lpstr>Arial</vt:lpstr>
      <vt:lpstr>Calibri</vt:lpstr>
      <vt:lpstr>Candara</vt:lpstr>
      <vt:lpstr>Impact</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3197</cp:revision>
  <dcterms:created xsi:type="dcterms:W3CDTF">2015-12-01T09:06:00Z</dcterms:created>
  <dcterms:modified xsi:type="dcterms:W3CDTF">2021-01-05T16:31:34Z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