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6.xml" ContentType="application/vnd.openxmlformats-officedocument.themeOverr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7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46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57" r:id="rId4"/>
    <p:sldId id="278" r:id="rId5"/>
    <p:sldId id="263" r:id="rId6"/>
    <p:sldId id="269" r:id="rId7"/>
    <p:sldId id="270" r:id="rId8"/>
    <p:sldId id="258" r:id="rId9"/>
    <p:sldId id="272" r:id="rId10"/>
    <p:sldId id="271" r:id="rId11"/>
    <p:sldId id="264" r:id="rId12"/>
    <p:sldId id="266" r:id="rId13"/>
    <p:sldId id="265" r:id="rId14"/>
    <p:sldId id="259" r:id="rId15"/>
    <p:sldId id="273" r:id="rId16"/>
    <p:sldId id="274" r:id="rId17"/>
    <p:sldId id="275" r:id="rId18"/>
    <p:sldId id="260" r:id="rId19"/>
    <p:sldId id="267" r:id="rId20"/>
    <p:sldId id="268" r:id="rId21"/>
    <p:sldId id="276" r:id="rId22"/>
    <p:sldId id="277" r:id="rId23"/>
    <p:sldId id="279" r:id="rId24"/>
    <p:sldId id="281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80"/>
    <a:srgbClr val="7E986B"/>
    <a:srgbClr val="CBB49C"/>
    <a:srgbClr val="9EABBA"/>
    <a:srgbClr val="FDB1AA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00" y="7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008689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09-4950-B3FF-F919A747F90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09-4950-B3FF-F919A747F904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09-4950-B3FF-F919A747F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5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 Light" panose="020B0502040204020203" pitchFamily="34" charset="-122"/>
          <a:ea typeface="锐字工房云字库细圆GBK" panose="02010604000000000000" pitchFamily="2" charset="-122"/>
          <a:cs typeface="+mn-ea"/>
          <a:sym typeface="微软雅黑 Light" panose="020B0502040204020203" pitchFamily="34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8F35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E4-4210-8647-1D382AE2E407}"/>
              </c:ext>
            </c:extLst>
          </c:dPt>
          <c:dPt>
            <c:idx val="1"/>
            <c:bubble3D val="0"/>
            <c:spPr>
              <a:solidFill>
                <a:srgbClr val="7E986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E4-4210-8647-1D382AE2E407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E4-4210-8647-1D382AE2E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 Light" panose="020B0502040204020203" pitchFamily="34" charset="-122"/>
          <a:ea typeface="锐字工房云字库细圆GBK" panose="02010604000000000000" pitchFamily="2" charset="-122"/>
          <a:cs typeface="+mn-ea"/>
          <a:sym typeface="微软雅黑 Light" panose="020B0502040204020203" pitchFamily="3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8F35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B8-4FD1-B62F-AC4A7948698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B8-4FD1-B62F-AC4A79486982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B8-4FD1-B62F-AC4A79486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8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 Light" panose="020B0502040204020203" pitchFamily="34" charset="-122"/>
          <a:ea typeface="锐字工房云字库细圆GBK" panose="02010604000000000000" pitchFamily="2" charset="-122"/>
          <a:cs typeface="+mn-ea"/>
          <a:sym typeface="微软雅黑 Light" panose="020B0502040204020203" pitchFamily="34" charset="-122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8F35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6E-4718-A57F-D4367A76A6AD}"/>
              </c:ext>
            </c:extLst>
          </c:dPt>
          <c:dPt>
            <c:idx val="1"/>
            <c:bubble3D val="0"/>
            <c:spPr>
              <a:solidFill>
                <a:srgbClr val="7E986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6E-4718-A57F-D4367A76A6AD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6E-4718-A57F-D4367A76A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 Light" panose="020B0502040204020203" pitchFamily="34" charset="-122"/>
          <a:ea typeface="锐字工房云字库细圆GBK" panose="02010604000000000000" pitchFamily="2" charset="-122"/>
          <a:cs typeface="+mn-ea"/>
          <a:sym typeface="微软雅黑 Light" panose="020B0502040204020203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AD658-0B2C-4D11-8C70-9DF82A36C30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F8C10-FCA4-45E2-94C1-F41AA2E2B1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B5B8-0052-44A9-B511-C2F7EEBAD34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F8C10-FCA4-45E2-94C1-F41AA2E2B13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B353-F9EB-435F-BB91-77E27EDFD4C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9F82-5ACD-4C30-99B1-9162311C1E3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027F-AC3F-4942-9075-BCCD9D813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31.xml"/><Relationship Id="rId7" Type="http://schemas.openxmlformats.org/officeDocument/2006/relationships/image" Target="../media/image2.png"/><Relationship Id="rId2" Type="http://schemas.openxmlformats.org/officeDocument/2006/relationships/tags" Target="../tags/tag30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33.xml"/><Relationship Id="rId7" Type="http://schemas.openxmlformats.org/officeDocument/2006/relationships/image" Target="../media/image2.png"/><Relationship Id="rId2" Type="http://schemas.openxmlformats.org/officeDocument/2006/relationships/tags" Target="../tags/tag3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notesSlide" Target="../notesSlides/notesSlide19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7.xml"/><Relationship Id="rId11" Type="http://schemas.microsoft.com/office/2007/relationships/hdphoto" Target="../media/hdphoto1.wdp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1.xml"/><Relationship Id="rId7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757160" y="0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6" name="PA_文本框 4"/>
          <p:cNvSpPr txBox="1"/>
          <p:nvPr>
            <p:custDataLst>
              <p:tags r:id="rId2"/>
            </p:custDataLst>
          </p:nvPr>
        </p:nvSpPr>
        <p:spPr>
          <a:xfrm>
            <a:off x="2922336" y="2820255"/>
            <a:ext cx="6363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简约个人简历模板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385376" y="4375592"/>
            <a:ext cx="384422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汇报人：</a:t>
            </a:r>
            <a:r>
              <a:rPr lang="en-US" altLang="zh-CN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xiazaii   </a:t>
            </a:r>
            <a:r>
              <a:rPr lang="zh-CN" altLang="en-US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时间：</a:t>
            </a:r>
            <a:r>
              <a:rPr lang="en-US" altLang="zh-CN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XX</a:t>
            </a:r>
            <a:r>
              <a:rPr lang="zh-CN" altLang="en-US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年</a:t>
            </a:r>
            <a:r>
              <a:rPr lang="en-US" altLang="zh-CN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XX</a:t>
            </a:r>
            <a:r>
              <a:rPr lang="zh-CN" altLang="en-US" sz="160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月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724976" y="3930851"/>
            <a:ext cx="475274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174876" y="2046289"/>
            <a:ext cx="1685925" cy="1978025"/>
            <a:chOff x="2174876" y="2046289"/>
            <a:chExt cx="1685925" cy="1978025"/>
          </a:xfrm>
        </p:grpSpPr>
        <p:sp>
          <p:nvSpPr>
            <p:cNvPr id="8" name="MH_SubTitle_1"/>
            <p:cNvSpPr/>
            <p:nvPr>
              <p:custDataLst>
                <p:tags r:id="rId7"/>
              </p:custDataLst>
            </p:nvPr>
          </p:nvSpPr>
          <p:spPr>
            <a:xfrm>
              <a:off x="2311401" y="2170113"/>
              <a:ext cx="1412875" cy="141446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</a:t>
              </a:r>
            </a:p>
          </p:txBody>
        </p:sp>
        <p:sp>
          <p:nvSpPr>
            <p:cNvPr id="9" name="MH_Other_1"/>
            <p:cNvSpPr/>
            <p:nvPr>
              <p:custDataLst>
                <p:tags r:id="rId8"/>
              </p:custDataLst>
            </p:nvPr>
          </p:nvSpPr>
          <p:spPr>
            <a:xfrm>
              <a:off x="2174876" y="2046289"/>
              <a:ext cx="1685925" cy="1978025"/>
            </a:xfrm>
            <a:custGeom>
              <a:avLst/>
              <a:gdLst>
                <a:gd name="connsiteX0" fmla="*/ 1505188 w 1685110"/>
                <a:gd name="connsiteY0" fmla="*/ 1871330 h 1976954"/>
                <a:gd name="connsiteX1" fmla="*/ 1558001 w 1685110"/>
                <a:gd name="connsiteY1" fmla="*/ 1924142 h 1976954"/>
                <a:gd name="connsiteX2" fmla="*/ 1505188 w 1685110"/>
                <a:gd name="connsiteY2" fmla="*/ 1976954 h 1976954"/>
                <a:gd name="connsiteX3" fmla="*/ 1452376 w 1685110"/>
                <a:gd name="connsiteY3" fmla="*/ 1924142 h 1976954"/>
                <a:gd name="connsiteX4" fmla="*/ 1505188 w 1685110"/>
                <a:gd name="connsiteY4" fmla="*/ 1871330 h 1976954"/>
                <a:gd name="connsiteX5" fmla="*/ 179922 w 1685110"/>
                <a:gd name="connsiteY5" fmla="*/ 1871330 h 1976954"/>
                <a:gd name="connsiteX6" fmla="*/ 232734 w 1685110"/>
                <a:gd name="connsiteY6" fmla="*/ 1924142 h 1976954"/>
                <a:gd name="connsiteX7" fmla="*/ 179922 w 1685110"/>
                <a:gd name="connsiteY7" fmla="*/ 1976954 h 1976954"/>
                <a:gd name="connsiteX8" fmla="*/ 127109 w 1685110"/>
                <a:gd name="connsiteY8" fmla="*/ 1924142 h 1976954"/>
                <a:gd name="connsiteX9" fmla="*/ 179922 w 1685110"/>
                <a:gd name="connsiteY9" fmla="*/ 1871330 h 1976954"/>
                <a:gd name="connsiteX10" fmla="*/ 851064 w 1685110"/>
                <a:gd name="connsiteY10" fmla="*/ 0 h 1976954"/>
                <a:gd name="connsiteX11" fmla="*/ 1685110 w 1685110"/>
                <a:gd name="connsiteY11" fmla="*/ 834045 h 1976954"/>
                <a:gd name="connsiteX12" fmla="*/ 1317387 w 1685110"/>
                <a:gd name="connsiteY12" fmla="*/ 1525648 h 1976954"/>
                <a:gd name="connsiteX13" fmla="*/ 1204499 w 1685110"/>
                <a:gd name="connsiteY13" fmla="*/ 1586922 h 1976954"/>
                <a:gd name="connsiteX14" fmla="*/ 1205188 w 1685110"/>
                <a:gd name="connsiteY14" fmla="*/ 1587411 h 1976954"/>
                <a:gd name="connsiteX15" fmla="*/ 1096842 w 1685110"/>
                <a:gd name="connsiteY15" fmla="*/ 1920952 h 1976954"/>
                <a:gd name="connsiteX16" fmla="*/ 1437117 w 1685110"/>
                <a:gd name="connsiteY16" fmla="*/ 1940344 h 1976954"/>
                <a:gd name="connsiteX17" fmla="*/ 1439652 w 1685110"/>
                <a:gd name="connsiteY17" fmla="*/ 1959201 h 1976954"/>
                <a:gd name="connsiteX18" fmla="*/ 1078909 w 1685110"/>
                <a:gd name="connsiteY18" fmla="*/ 1931784 h 1976954"/>
                <a:gd name="connsiteX19" fmla="*/ 1188163 w 1685110"/>
                <a:gd name="connsiteY19" fmla="*/ 1575316 h 1976954"/>
                <a:gd name="connsiteX20" fmla="*/ 1189182 w 1685110"/>
                <a:gd name="connsiteY20" fmla="*/ 1576040 h 1976954"/>
                <a:gd name="connsiteX21" fmla="*/ 1307912 w 1685110"/>
                <a:gd name="connsiteY21" fmla="*/ 1511596 h 1976954"/>
                <a:gd name="connsiteX22" fmla="*/ 1668162 w 1685110"/>
                <a:gd name="connsiteY22" fmla="*/ 834045 h 1976954"/>
                <a:gd name="connsiteX23" fmla="*/ 851064 w 1685110"/>
                <a:gd name="connsiteY23" fmla="*/ 16948 h 1976954"/>
                <a:gd name="connsiteX24" fmla="*/ 842681 w 1685110"/>
                <a:gd name="connsiteY24" fmla="*/ 17793 h 1976954"/>
                <a:gd name="connsiteX25" fmla="*/ 842681 w 1685110"/>
                <a:gd name="connsiteY25" fmla="*/ 845 h 1976954"/>
                <a:gd name="connsiteX26" fmla="*/ 834046 w 1685110"/>
                <a:gd name="connsiteY26" fmla="*/ 0 h 1976954"/>
                <a:gd name="connsiteX27" fmla="*/ 842429 w 1685110"/>
                <a:gd name="connsiteY27" fmla="*/ 845 h 1976954"/>
                <a:gd name="connsiteX28" fmla="*/ 842429 w 1685110"/>
                <a:gd name="connsiteY28" fmla="*/ 17793 h 1976954"/>
                <a:gd name="connsiteX29" fmla="*/ 834046 w 1685110"/>
                <a:gd name="connsiteY29" fmla="*/ 16948 h 1976954"/>
                <a:gd name="connsiteX30" fmla="*/ 16948 w 1685110"/>
                <a:gd name="connsiteY30" fmla="*/ 834045 h 1976954"/>
                <a:gd name="connsiteX31" fmla="*/ 377198 w 1685110"/>
                <a:gd name="connsiteY31" fmla="*/ 1511596 h 1976954"/>
                <a:gd name="connsiteX32" fmla="*/ 495928 w 1685110"/>
                <a:gd name="connsiteY32" fmla="*/ 1576040 h 1976954"/>
                <a:gd name="connsiteX33" fmla="*/ 496947 w 1685110"/>
                <a:gd name="connsiteY33" fmla="*/ 1575316 h 1976954"/>
                <a:gd name="connsiteX34" fmla="*/ 606201 w 1685110"/>
                <a:gd name="connsiteY34" fmla="*/ 1931784 h 1976954"/>
                <a:gd name="connsiteX35" fmla="*/ 245458 w 1685110"/>
                <a:gd name="connsiteY35" fmla="*/ 1959201 h 1976954"/>
                <a:gd name="connsiteX36" fmla="*/ 247993 w 1685110"/>
                <a:gd name="connsiteY36" fmla="*/ 1940344 h 1976954"/>
                <a:gd name="connsiteX37" fmla="*/ 588268 w 1685110"/>
                <a:gd name="connsiteY37" fmla="*/ 1920952 h 1976954"/>
                <a:gd name="connsiteX38" fmla="*/ 479922 w 1685110"/>
                <a:gd name="connsiteY38" fmla="*/ 1587411 h 1976954"/>
                <a:gd name="connsiteX39" fmla="*/ 480611 w 1685110"/>
                <a:gd name="connsiteY39" fmla="*/ 1586922 h 1976954"/>
                <a:gd name="connsiteX40" fmla="*/ 367723 w 1685110"/>
                <a:gd name="connsiteY40" fmla="*/ 1525648 h 1976954"/>
                <a:gd name="connsiteX41" fmla="*/ 0 w 1685110"/>
                <a:gd name="connsiteY41" fmla="*/ 834045 h 1976954"/>
                <a:gd name="connsiteX42" fmla="*/ 834046 w 1685110"/>
                <a:gd name="connsiteY42" fmla="*/ 0 h 197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85110" h="1976954">
                  <a:moveTo>
                    <a:pt x="1505188" y="1871330"/>
                  </a:moveTo>
                  <a:cubicBezTo>
                    <a:pt x="1534356" y="1871330"/>
                    <a:pt x="1558001" y="1894974"/>
                    <a:pt x="1558001" y="1924142"/>
                  </a:cubicBezTo>
                  <a:cubicBezTo>
                    <a:pt x="1558001" y="1953309"/>
                    <a:pt x="1534356" y="1976954"/>
                    <a:pt x="1505188" y="1976954"/>
                  </a:cubicBezTo>
                  <a:cubicBezTo>
                    <a:pt x="1476021" y="1976954"/>
                    <a:pt x="1452376" y="1953309"/>
                    <a:pt x="1452376" y="1924142"/>
                  </a:cubicBezTo>
                  <a:cubicBezTo>
                    <a:pt x="1452376" y="1894974"/>
                    <a:pt x="1476021" y="1871330"/>
                    <a:pt x="1505188" y="1871330"/>
                  </a:cubicBezTo>
                  <a:close/>
                  <a:moveTo>
                    <a:pt x="179922" y="1871330"/>
                  </a:moveTo>
                  <a:cubicBezTo>
                    <a:pt x="209089" y="1871330"/>
                    <a:pt x="232734" y="1894974"/>
                    <a:pt x="232734" y="1924142"/>
                  </a:cubicBezTo>
                  <a:cubicBezTo>
                    <a:pt x="232734" y="1953309"/>
                    <a:pt x="209089" y="1976954"/>
                    <a:pt x="179922" y="1976954"/>
                  </a:cubicBezTo>
                  <a:cubicBezTo>
                    <a:pt x="150754" y="1976954"/>
                    <a:pt x="127109" y="1953309"/>
                    <a:pt x="127109" y="1924142"/>
                  </a:cubicBezTo>
                  <a:cubicBezTo>
                    <a:pt x="127109" y="1894974"/>
                    <a:pt x="150754" y="1871330"/>
                    <a:pt x="179922" y="1871330"/>
                  </a:cubicBezTo>
                  <a:close/>
                  <a:moveTo>
                    <a:pt x="851064" y="0"/>
                  </a:moveTo>
                  <a:cubicBezTo>
                    <a:pt x="1311695" y="0"/>
                    <a:pt x="1685110" y="373414"/>
                    <a:pt x="1685110" y="834045"/>
                  </a:cubicBezTo>
                  <a:cubicBezTo>
                    <a:pt x="1685110" y="1121940"/>
                    <a:pt x="1539245" y="1375765"/>
                    <a:pt x="1317387" y="1525648"/>
                  </a:cubicBezTo>
                  <a:lnTo>
                    <a:pt x="1204499" y="1586922"/>
                  </a:lnTo>
                  <a:lnTo>
                    <a:pt x="1205188" y="1587411"/>
                  </a:lnTo>
                  <a:cubicBezTo>
                    <a:pt x="1003994" y="1690931"/>
                    <a:pt x="953417" y="1846629"/>
                    <a:pt x="1096842" y="1920952"/>
                  </a:cubicBezTo>
                  <a:cubicBezTo>
                    <a:pt x="1177477" y="1962738"/>
                    <a:pt x="1305257" y="1970020"/>
                    <a:pt x="1437117" y="1940344"/>
                  </a:cubicBezTo>
                  <a:lnTo>
                    <a:pt x="1439652" y="1959201"/>
                  </a:lnTo>
                  <a:cubicBezTo>
                    <a:pt x="1299336" y="1990374"/>
                    <a:pt x="1163385" y="1980041"/>
                    <a:pt x="1078909" y="1931784"/>
                  </a:cubicBezTo>
                  <a:cubicBezTo>
                    <a:pt x="934232" y="1849137"/>
                    <a:pt x="984601" y="1684798"/>
                    <a:pt x="1188163" y="1575316"/>
                  </a:cubicBezTo>
                  <a:lnTo>
                    <a:pt x="1189182" y="1576040"/>
                  </a:lnTo>
                  <a:lnTo>
                    <a:pt x="1307912" y="1511596"/>
                  </a:lnTo>
                  <a:cubicBezTo>
                    <a:pt x="1525261" y="1364757"/>
                    <a:pt x="1668162" y="1116089"/>
                    <a:pt x="1668162" y="834045"/>
                  </a:cubicBezTo>
                  <a:cubicBezTo>
                    <a:pt x="1668162" y="382774"/>
                    <a:pt x="1302335" y="16948"/>
                    <a:pt x="851064" y="16948"/>
                  </a:cubicBezTo>
                  <a:lnTo>
                    <a:pt x="842681" y="17793"/>
                  </a:lnTo>
                  <a:lnTo>
                    <a:pt x="842681" y="845"/>
                  </a:lnTo>
                  <a:close/>
                  <a:moveTo>
                    <a:pt x="834046" y="0"/>
                  </a:moveTo>
                  <a:lnTo>
                    <a:pt x="842429" y="845"/>
                  </a:lnTo>
                  <a:lnTo>
                    <a:pt x="842429" y="17793"/>
                  </a:lnTo>
                  <a:lnTo>
                    <a:pt x="834046" y="16948"/>
                  </a:lnTo>
                  <a:cubicBezTo>
                    <a:pt x="382775" y="16948"/>
                    <a:pt x="16948" y="382774"/>
                    <a:pt x="16948" y="834045"/>
                  </a:cubicBezTo>
                  <a:cubicBezTo>
                    <a:pt x="16948" y="1116089"/>
                    <a:pt x="159849" y="1364757"/>
                    <a:pt x="377198" y="1511596"/>
                  </a:cubicBezTo>
                  <a:lnTo>
                    <a:pt x="495928" y="1576040"/>
                  </a:lnTo>
                  <a:lnTo>
                    <a:pt x="496947" y="1575316"/>
                  </a:lnTo>
                  <a:cubicBezTo>
                    <a:pt x="700509" y="1684798"/>
                    <a:pt x="750878" y="1849137"/>
                    <a:pt x="606201" y="1931784"/>
                  </a:cubicBezTo>
                  <a:cubicBezTo>
                    <a:pt x="521725" y="1980041"/>
                    <a:pt x="385774" y="1990374"/>
                    <a:pt x="245458" y="1959201"/>
                  </a:cubicBezTo>
                  <a:lnTo>
                    <a:pt x="247993" y="1940344"/>
                  </a:lnTo>
                  <a:cubicBezTo>
                    <a:pt x="379853" y="1970020"/>
                    <a:pt x="507633" y="1962738"/>
                    <a:pt x="588268" y="1920952"/>
                  </a:cubicBezTo>
                  <a:cubicBezTo>
                    <a:pt x="731693" y="1846629"/>
                    <a:pt x="681116" y="1690931"/>
                    <a:pt x="479922" y="1587411"/>
                  </a:cubicBezTo>
                  <a:lnTo>
                    <a:pt x="480611" y="1586922"/>
                  </a:lnTo>
                  <a:lnTo>
                    <a:pt x="367723" y="1525648"/>
                  </a:lnTo>
                  <a:cubicBezTo>
                    <a:pt x="145865" y="1375765"/>
                    <a:pt x="0" y="1121940"/>
                    <a:pt x="0" y="834045"/>
                  </a:cubicBezTo>
                  <a:cubicBezTo>
                    <a:pt x="0" y="373414"/>
                    <a:pt x="373415" y="0"/>
                    <a:pt x="8340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A</a:t>
              </a:r>
              <a:endParaRPr lang="zh-CN" altLang="en-US" sz="240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219576" y="2046289"/>
            <a:ext cx="1685925" cy="1978025"/>
            <a:chOff x="4219576" y="2046289"/>
            <a:chExt cx="1685925" cy="1978025"/>
          </a:xfrm>
        </p:grpSpPr>
        <p:sp>
          <p:nvSpPr>
            <p:cNvPr id="11" name="MH_SubTitle_2"/>
            <p:cNvSpPr/>
            <p:nvPr>
              <p:custDataLst>
                <p:tags r:id="rId5"/>
              </p:custDataLst>
            </p:nvPr>
          </p:nvSpPr>
          <p:spPr>
            <a:xfrm>
              <a:off x="4356101" y="2170113"/>
              <a:ext cx="1412875" cy="1414462"/>
            </a:xfrm>
            <a:prstGeom prst="ellipse">
              <a:avLst/>
            </a:prstGeom>
            <a:solidFill>
              <a:srgbClr val="9EA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</a:t>
              </a:r>
            </a:p>
          </p:txBody>
        </p:sp>
        <p:sp>
          <p:nvSpPr>
            <p:cNvPr id="12" name="MH_Other_2"/>
            <p:cNvSpPr/>
            <p:nvPr>
              <p:custDataLst>
                <p:tags r:id="rId6"/>
              </p:custDataLst>
            </p:nvPr>
          </p:nvSpPr>
          <p:spPr>
            <a:xfrm>
              <a:off x="4219576" y="2046289"/>
              <a:ext cx="1685925" cy="1978025"/>
            </a:xfrm>
            <a:custGeom>
              <a:avLst/>
              <a:gdLst>
                <a:gd name="connsiteX0" fmla="*/ 1505188 w 1685110"/>
                <a:gd name="connsiteY0" fmla="*/ 1871330 h 1976954"/>
                <a:gd name="connsiteX1" fmla="*/ 1558001 w 1685110"/>
                <a:gd name="connsiteY1" fmla="*/ 1924142 h 1976954"/>
                <a:gd name="connsiteX2" fmla="*/ 1505188 w 1685110"/>
                <a:gd name="connsiteY2" fmla="*/ 1976954 h 1976954"/>
                <a:gd name="connsiteX3" fmla="*/ 1452376 w 1685110"/>
                <a:gd name="connsiteY3" fmla="*/ 1924142 h 1976954"/>
                <a:gd name="connsiteX4" fmla="*/ 1505188 w 1685110"/>
                <a:gd name="connsiteY4" fmla="*/ 1871330 h 1976954"/>
                <a:gd name="connsiteX5" fmla="*/ 179922 w 1685110"/>
                <a:gd name="connsiteY5" fmla="*/ 1871330 h 1976954"/>
                <a:gd name="connsiteX6" fmla="*/ 232734 w 1685110"/>
                <a:gd name="connsiteY6" fmla="*/ 1924142 h 1976954"/>
                <a:gd name="connsiteX7" fmla="*/ 179922 w 1685110"/>
                <a:gd name="connsiteY7" fmla="*/ 1976954 h 1976954"/>
                <a:gd name="connsiteX8" fmla="*/ 127109 w 1685110"/>
                <a:gd name="connsiteY8" fmla="*/ 1924142 h 1976954"/>
                <a:gd name="connsiteX9" fmla="*/ 179922 w 1685110"/>
                <a:gd name="connsiteY9" fmla="*/ 1871330 h 1976954"/>
                <a:gd name="connsiteX10" fmla="*/ 851064 w 1685110"/>
                <a:gd name="connsiteY10" fmla="*/ 0 h 1976954"/>
                <a:gd name="connsiteX11" fmla="*/ 1685110 w 1685110"/>
                <a:gd name="connsiteY11" fmla="*/ 834045 h 1976954"/>
                <a:gd name="connsiteX12" fmla="*/ 1317387 w 1685110"/>
                <a:gd name="connsiteY12" fmla="*/ 1525648 h 1976954"/>
                <a:gd name="connsiteX13" fmla="*/ 1204499 w 1685110"/>
                <a:gd name="connsiteY13" fmla="*/ 1586922 h 1976954"/>
                <a:gd name="connsiteX14" fmla="*/ 1205188 w 1685110"/>
                <a:gd name="connsiteY14" fmla="*/ 1587411 h 1976954"/>
                <a:gd name="connsiteX15" fmla="*/ 1096842 w 1685110"/>
                <a:gd name="connsiteY15" fmla="*/ 1920952 h 1976954"/>
                <a:gd name="connsiteX16" fmla="*/ 1437117 w 1685110"/>
                <a:gd name="connsiteY16" fmla="*/ 1940344 h 1976954"/>
                <a:gd name="connsiteX17" fmla="*/ 1439652 w 1685110"/>
                <a:gd name="connsiteY17" fmla="*/ 1959201 h 1976954"/>
                <a:gd name="connsiteX18" fmla="*/ 1078909 w 1685110"/>
                <a:gd name="connsiteY18" fmla="*/ 1931784 h 1976954"/>
                <a:gd name="connsiteX19" fmla="*/ 1188163 w 1685110"/>
                <a:gd name="connsiteY19" fmla="*/ 1575316 h 1976954"/>
                <a:gd name="connsiteX20" fmla="*/ 1189182 w 1685110"/>
                <a:gd name="connsiteY20" fmla="*/ 1576040 h 1976954"/>
                <a:gd name="connsiteX21" fmla="*/ 1307912 w 1685110"/>
                <a:gd name="connsiteY21" fmla="*/ 1511596 h 1976954"/>
                <a:gd name="connsiteX22" fmla="*/ 1668162 w 1685110"/>
                <a:gd name="connsiteY22" fmla="*/ 834045 h 1976954"/>
                <a:gd name="connsiteX23" fmla="*/ 851064 w 1685110"/>
                <a:gd name="connsiteY23" fmla="*/ 16948 h 1976954"/>
                <a:gd name="connsiteX24" fmla="*/ 842681 w 1685110"/>
                <a:gd name="connsiteY24" fmla="*/ 17793 h 1976954"/>
                <a:gd name="connsiteX25" fmla="*/ 842681 w 1685110"/>
                <a:gd name="connsiteY25" fmla="*/ 845 h 1976954"/>
                <a:gd name="connsiteX26" fmla="*/ 834046 w 1685110"/>
                <a:gd name="connsiteY26" fmla="*/ 0 h 1976954"/>
                <a:gd name="connsiteX27" fmla="*/ 842429 w 1685110"/>
                <a:gd name="connsiteY27" fmla="*/ 845 h 1976954"/>
                <a:gd name="connsiteX28" fmla="*/ 842429 w 1685110"/>
                <a:gd name="connsiteY28" fmla="*/ 17793 h 1976954"/>
                <a:gd name="connsiteX29" fmla="*/ 834046 w 1685110"/>
                <a:gd name="connsiteY29" fmla="*/ 16948 h 1976954"/>
                <a:gd name="connsiteX30" fmla="*/ 16948 w 1685110"/>
                <a:gd name="connsiteY30" fmla="*/ 834045 h 1976954"/>
                <a:gd name="connsiteX31" fmla="*/ 377198 w 1685110"/>
                <a:gd name="connsiteY31" fmla="*/ 1511596 h 1976954"/>
                <a:gd name="connsiteX32" fmla="*/ 495928 w 1685110"/>
                <a:gd name="connsiteY32" fmla="*/ 1576040 h 1976954"/>
                <a:gd name="connsiteX33" fmla="*/ 496947 w 1685110"/>
                <a:gd name="connsiteY33" fmla="*/ 1575316 h 1976954"/>
                <a:gd name="connsiteX34" fmla="*/ 606201 w 1685110"/>
                <a:gd name="connsiteY34" fmla="*/ 1931784 h 1976954"/>
                <a:gd name="connsiteX35" fmla="*/ 245458 w 1685110"/>
                <a:gd name="connsiteY35" fmla="*/ 1959201 h 1976954"/>
                <a:gd name="connsiteX36" fmla="*/ 247993 w 1685110"/>
                <a:gd name="connsiteY36" fmla="*/ 1940344 h 1976954"/>
                <a:gd name="connsiteX37" fmla="*/ 588268 w 1685110"/>
                <a:gd name="connsiteY37" fmla="*/ 1920952 h 1976954"/>
                <a:gd name="connsiteX38" fmla="*/ 479922 w 1685110"/>
                <a:gd name="connsiteY38" fmla="*/ 1587411 h 1976954"/>
                <a:gd name="connsiteX39" fmla="*/ 480611 w 1685110"/>
                <a:gd name="connsiteY39" fmla="*/ 1586922 h 1976954"/>
                <a:gd name="connsiteX40" fmla="*/ 367723 w 1685110"/>
                <a:gd name="connsiteY40" fmla="*/ 1525648 h 1976954"/>
                <a:gd name="connsiteX41" fmla="*/ 0 w 1685110"/>
                <a:gd name="connsiteY41" fmla="*/ 834045 h 1976954"/>
                <a:gd name="connsiteX42" fmla="*/ 834046 w 1685110"/>
                <a:gd name="connsiteY42" fmla="*/ 0 h 197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85110" h="1976954">
                  <a:moveTo>
                    <a:pt x="1505188" y="1871330"/>
                  </a:moveTo>
                  <a:cubicBezTo>
                    <a:pt x="1534356" y="1871330"/>
                    <a:pt x="1558001" y="1894974"/>
                    <a:pt x="1558001" y="1924142"/>
                  </a:cubicBezTo>
                  <a:cubicBezTo>
                    <a:pt x="1558001" y="1953309"/>
                    <a:pt x="1534356" y="1976954"/>
                    <a:pt x="1505188" y="1976954"/>
                  </a:cubicBezTo>
                  <a:cubicBezTo>
                    <a:pt x="1476021" y="1976954"/>
                    <a:pt x="1452376" y="1953309"/>
                    <a:pt x="1452376" y="1924142"/>
                  </a:cubicBezTo>
                  <a:cubicBezTo>
                    <a:pt x="1452376" y="1894974"/>
                    <a:pt x="1476021" y="1871330"/>
                    <a:pt x="1505188" y="1871330"/>
                  </a:cubicBezTo>
                  <a:close/>
                  <a:moveTo>
                    <a:pt x="179922" y="1871330"/>
                  </a:moveTo>
                  <a:cubicBezTo>
                    <a:pt x="209089" y="1871330"/>
                    <a:pt x="232734" y="1894974"/>
                    <a:pt x="232734" y="1924142"/>
                  </a:cubicBezTo>
                  <a:cubicBezTo>
                    <a:pt x="232734" y="1953309"/>
                    <a:pt x="209089" y="1976954"/>
                    <a:pt x="179922" y="1976954"/>
                  </a:cubicBezTo>
                  <a:cubicBezTo>
                    <a:pt x="150754" y="1976954"/>
                    <a:pt x="127109" y="1953309"/>
                    <a:pt x="127109" y="1924142"/>
                  </a:cubicBezTo>
                  <a:cubicBezTo>
                    <a:pt x="127109" y="1894974"/>
                    <a:pt x="150754" y="1871330"/>
                    <a:pt x="179922" y="1871330"/>
                  </a:cubicBezTo>
                  <a:close/>
                  <a:moveTo>
                    <a:pt x="851064" y="0"/>
                  </a:moveTo>
                  <a:cubicBezTo>
                    <a:pt x="1311695" y="0"/>
                    <a:pt x="1685110" y="373414"/>
                    <a:pt x="1685110" y="834045"/>
                  </a:cubicBezTo>
                  <a:cubicBezTo>
                    <a:pt x="1685110" y="1121940"/>
                    <a:pt x="1539245" y="1375765"/>
                    <a:pt x="1317387" y="1525648"/>
                  </a:cubicBezTo>
                  <a:lnTo>
                    <a:pt x="1204499" y="1586922"/>
                  </a:lnTo>
                  <a:lnTo>
                    <a:pt x="1205188" y="1587411"/>
                  </a:lnTo>
                  <a:cubicBezTo>
                    <a:pt x="1003994" y="1690931"/>
                    <a:pt x="953417" y="1846629"/>
                    <a:pt x="1096842" y="1920952"/>
                  </a:cubicBezTo>
                  <a:cubicBezTo>
                    <a:pt x="1177477" y="1962738"/>
                    <a:pt x="1305257" y="1970020"/>
                    <a:pt x="1437117" y="1940344"/>
                  </a:cubicBezTo>
                  <a:lnTo>
                    <a:pt x="1439652" y="1959201"/>
                  </a:lnTo>
                  <a:cubicBezTo>
                    <a:pt x="1299336" y="1990374"/>
                    <a:pt x="1163385" y="1980041"/>
                    <a:pt x="1078909" y="1931784"/>
                  </a:cubicBezTo>
                  <a:cubicBezTo>
                    <a:pt x="934232" y="1849137"/>
                    <a:pt x="984601" y="1684798"/>
                    <a:pt x="1188163" y="1575316"/>
                  </a:cubicBezTo>
                  <a:lnTo>
                    <a:pt x="1189182" y="1576040"/>
                  </a:lnTo>
                  <a:lnTo>
                    <a:pt x="1307912" y="1511596"/>
                  </a:lnTo>
                  <a:cubicBezTo>
                    <a:pt x="1525261" y="1364757"/>
                    <a:pt x="1668162" y="1116089"/>
                    <a:pt x="1668162" y="834045"/>
                  </a:cubicBezTo>
                  <a:cubicBezTo>
                    <a:pt x="1668162" y="382774"/>
                    <a:pt x="1302335" y="16948"/>
                    <a:pt x="851064" y="16948"/>
                  </a:cubicBezTo>
                  <a:lnTo>
                    <a:pt x="842681" y="17793"/>
                  </a:lnTo>
                  <a:lnTo>
                    <a:pt x="842681" y="845"/>
                  </a:lnTo>
                  <a:close/>
                  <a:moveTo>
                    <a:pt x="834046" y="0"/>
                  </a:moveTo>
                  <a:lnTo>
                    <a:pt x="842429" y="845"/>
                  </a:lnTo>
                  <a:lnTo>
                    <a:pt x="842429" y="17793"/>
                  </a:lnTo>
                  <a:lnTo>
                    <a:pt x="834046" y="16948"/>
                  </a:lnTo>
                  <a:cubicBezTo>
                    <a:pt x="382775" y="16948"/>
                    <a:pt x="16948" y="382774"/>
                    <a:pt x="16948" y="834045"/>
                  </a:cubicBezTo>
                  <a:cubicBezTo>
                    <a:pt x="16948" y="1116089"/>
                    <a:pt x="159849" y="1364757"/>
                    <a:pt x="377198" y="1511596"/>
                  </a:cubicBezTo>
                  <a:lnTo>
                    <a:pt x="495928" y="1576040"/>
                  </a:lnTo>
                  <a:lnTo>
                    <a:pt x="496947" y="1575316"/>
                  </a:lnTo>
                  <a:cubicBezTo>
                    <a:pt x="700509" y="1684798"/>
                    <a:pt x="750878" y="1849137"/>
                    <a:pt x="606201" y="1931784"/>
                  </a:cubicBezTo>
                  <a:cubicBezTo>
                    <a:pt x="521725" y="1980041"/>
                    <a:pt x="385774" y="1990374"/>
                    <a:pt x="245458" y="1959201"/>
                  </a:cubicBezTo>
                  <a:lnTo>
                    <a:pt x="247993" y="1940344"/>
                  </a:lnTo>
                  <a:cubicBezTo>
                    <a:pt x="379853" y="1970020"/>
                    <a:pt x="507633" y="1962738"/>
                    <a:pt x="588268" y="1920952"/>
                  </a:cubicBezTo>
                  <a:cubicBezTo>
                    <a:pt x="731693" y="1846629"/>
                    <a:pt x="681116" y="1690931"/>
                    <a:pt x="479922" y="1587411"/>
                  </a:cubicBezTo>
                  <a:lnTo>
                    <a:pt x="480611" y="1586922"/>
                  </a:lnTo>
                  <a:lnTo>
                    <a:pt x="367723" y="1525648"/>
                  </a:lnTo>
                  <a:cubicBezTo>
                    <a:pt x="145865" y="1375765"/>
                    <a:pt x="0" y="1121940"/>
                    <a:pt x="0" y="834045"/>
                  </a:cubicBezTo>
                  <a:cubicBezTo>
                    <a:pt x="0" y="373414"/>
                    <a:pt x="373415" y="0"/>
                    <a:pt x="8340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solidFill>
                <a:srgbClr val="9EAB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B</a:t>
              </a:r>
              <a:endParaRPr lang="zh-CN" altLang="en-US" sz="240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264276" y="2046289"/>
            <a:ext cx="1685925" cy="1978025"/>
            <a:chOff x="6264276" y="2046289"/>
            <a:chExt cx="1685925" cy="1978025"/>
          </a:xfrm>
        </p:grpSpPr>
        <p:sp>
          <p:nvSpPr>
            <p:cNvPr id="14" name="MH_SubTitle_3"/>
            <p:cNvSpPr/>
            <p:nvPr>
              <p:custDataLst>
                <p:tags r:id="rId3"/>
              </p:custDataLst>
            </p:nvPr>
          </p:nvSpPr>
          <p:spPr>
            <a:xfrm>
              <a:off x="6400801" y="2170113"/>
              <a:ext cx="1412875" cy="14144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</a:t>
              </a:r>
            </a:p>
          </p:txBody>
        </p:sp>
        <p:sp>
          <p:nvSpPr>
            <p:cNvPr id="15" name="MH_Other_3"/>
            <p:cNvSpPr/>
            <p:nvPr>
              <p:custDataLst>
                <p:tags r:id="rId4"/>
              </p:custDataLst>
            </p:nvPr>
          </p:nvSpPr>
          <p:spPr>
            <a:xfrm>
              <a:off x="6264276" y="2046289"/>
              <a:ext cx="1685925" cy="1978025"/>
            </a:xfrm>
            <a:custGeom>
              <a:avLst/>
              <a:gdLst>
                <a:gd name="connsiteX0" fmla="*/ 1505188 w 1685110"/>
                <a:gd name="connsiteY0" fmla="*/ 1871330 h 1976954"/>
                <a:gd name="connsiteX1" fmla="*/ 1558001 w 1685110"/>
                <a:gd name="connsiteY1" fmla="*/ 1924142 h 1976954"/>
                <a:gd name="connsiteX2" fmla="*/ 1505188 w 1685110"/>
                <a:gd name="connsiteY2" fmla="*/ 1976954 h 1976954"/>
                <a:gd name="connsiteX3" fmla="*/ 1452376 w 1685110"/>
                <a:gd name="connsiteY3" fmla="*/ 1924142 h 1976954"/>
                <a:gd name="connsiteX4" fmla="*/ 1505188 w 1685110"/>
                <a:gd name="connsiteY4" fmla="*/ 1871330 h 1976954"/>
                <a:gd name="connsiteX5" fmla="*/ 179922 w 1685110"/>
                <a:gd name="connsiteY5" fmla="*/ 1871330 h 1976954"/>
                <a:gd name="connsiteX6" fmla="*/ 232734 w 1685110"/>
                <a:gd name="connsiteY6" fmla="*/ 1924142 h 1976954"/>
                <a:gd name="connsiteX7" fmla="*/ 179922 w 1685110"/>
                <a:gd name="connsiteY7" fmla="*/ 1976954 h 1976954"/>
                <a:gd name="connsiteX8" fmla="*/ 127109 w 1685110"/>
                <a:gd name="connsiteY8" fmla="*/ 1924142 h 1976954"/>
                <a:gd name="connsiteX9" fmla="*/ 179922 w 1685110"/>
                <a:gd name="connsiteY9" fmla="*/ 1871330 h 1976954"/>
                <a:gd name="connsiteX10" fmla="*/ 851064 w 1685110"/>
                <a:gd name="connsiteY10" fmla="*/ 0 h 1976954"/>
                <a:gd name="connsiteX11" fmla="*/ 1685110 w 1685110"/>
                <a:gd name="connsiteY11" fmla="*/ 834045 h 1976954"/>
                <a:gd name="connsiteX12" fmla="*/ 1317387 w 1685110"/>
                <a:gd name="connsiteY12" fmla="*/ 1525648 h 1976954"/>
                <a:gd name="connsiteX13" fmla="*/ 1204499 w 1685110"/>
                <a:gd name="connsiteY13" fmla="*/ 1586922 h 1976954"/>
                <a:gd name="connsiteX14" fmla="*/ 1205188 w 1685110"/>
                <a:gd name="connsiteY14" fmla="*/ 1587411 h 1976954"/>
                <a:gd name="connsiteX15" fmla="*/ 1096842 w 1685110"/>
                <a:gd name="connsiteY15" fmla="*/ 1920952 h 1976954"/>
                <a:gd name="connsiteX16" fmla="*/ 1437117 w 1685110"/>
                <a:gd name="connsiteY16" fmla="*/ 1940344 h 1976954"/>
                <a:gd name="connsiteX17" fmla="*/ 1439652 w 1685110"/>
                <a:gd name="connsiteY17" fmla="*/ 1959201 h 1976954"/>
                <a:gd name="connsiteX18" fmla="*/ 1078909 w 1685110"/>
                <a:gd name="connsiteY18" fmla="*/ 1931784 h 1976954"/>
                <a:gd name="connsiteX19" fmla="*/ 1188163 w 1685110"/>
                <a:gd name="connsiteY19" fmla="*/ 1575316 h 1976954"/>
                <a:gd name="connsiteX20" fmla="*/ 1189182 w 1685110"/>
                <a:gd name="connsiteY20" fmla="*/ 1576040 h 1976954"/>
                <a:gd name="connsiteX21" fmla="*/ 1307912 w 1685110"/>
                <a:gd name="connsiteY21" fmla="*/ 1511596 h 1976954"/>
                <a:gd name="connsiteX22" fmla="*/ 1668162 w 1685110"/>
                <a:gd name="connsiteY22" fmla="*/ 834045 h 1976954"/>
                <a:gd name="connsiteX23" fmla="*/ 851064 w 1685110"/>
                <a:gd name="connsiteY23" fmla="*/ 16948 h 1976954"/>
                <a:gd name="connsiteX24" fmla="*/ 842681 w 1685110"/>
                <a:gd name="connsiteY24" fmla="*/ 17793 h 1976954"/>
                <a:gd name="connsiteX25" fmla="*/ 842681 w 1685110"/>
                <a:gd name="connsiteY25" fmla="*/ 845 h 1976954"/>
                <a:gd name="connsiteX26" fmla="*/ 834046 w 1685110"/>
                <a:gd name="connsiteY26" fmla="*/ 0 h 1976954"/>
                <a:gd name="connsiteX27" fmla="*/ 842429 w 1685110"/>
                <a:gd name="connsiteY27" fmla="*/ 845 h 1976954"/>
                <a:gd name="connsiteX28" fmla="*/ 842429 w 1685110"/>
                <a:gd name="connsiteY28" fmla="*/ 17793 h 1976954"/>
                <a:gd name="connsiteX29" fmla="*/ 834046 w 1685110"/>
                <a:gd name="connsiteY29" fmla="*/ 16948 h 1976954"/>
                <a:gd name="connsiteX30" fmla="*/ 16948 w 1685110"/>
                <a:gd name="connsiteY30" fmla="*/ 834045 h 1976954"/>
                <a:gd name="connsiteX31" fmla="*/ 377198 w 1685110"/>
                <a:gd name="connsiteY31" fmla="*/ 1511596 h 1976954"/>
                <a:gd name="connsiteX32" fmla="*/ 495928 w 1685110"/>
                <a:gd name="connsiteY32" fmla="*/ 1576040 h 1976954"/>
                <a:gd name="connsiteX33" fmla="*/ 496947 w 1685110"/>
                <a:gd name="connsiteY33" fmla="*/ 1575316 h 1976954"/>
                <a:gd name="connsiteX34" fmla="*/ 606201 w 1685110"/>
                <a:gd name="connsiteY34" fmla="*/ 1931784 h 1976954"/>
                <a:gd name="connsiteX35" fmla="*/ 245458 w 1685110"/>
                <a:gd name="connsiteY35" fmla="*/ 1959201 h 1976954"/>
                <a:gd name="connsiteX36" fmla="*/ 247993 w 1685110"/>
                <a:gd name="connsiteY36" fmla="*/ 1940344 h 1976954"/>
                <a:gd name="connsiteX37" fmla="*/ 588268 w 1685110"/>
                <a:gd name="connsiteY37" fmla="*/ 1920952 h 1976954"/>
                <a:gd name="connsiteX38" fmla="*/ 479922 w 1685110"/>
                <a:gd name="connsiteY38" fmla="*/ 1587411 h 1976954"/>
                <a:gd name="connsiteX39" fmla="*/ 480611 w 1685110"/>
                <a:gd name="connsiteY39" fmla="*/ 1586922 h 1976954"/>
                <a:gd name="connsiteX40" fmla="*/ 367723 w 1685110"/>
                <a:gd name="connsiteY40" fmla="*/ 1525648 h 1976954"/>
                <a:gd name="connsiteX41" fmla="*/ 0 w 1685110"/>
                <a:gd name="connsiteY41" fmla="*/ 834045 h 1976954"/>
                <a:gd name="connsiteX42" fmla="*/ 834046 w 1685110"/>
                <a:gd name="connsiteY42" fmla="*/ 0 h 197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85110" h="1976954">
                  <a:moveTo>
                    <a:pt x="1505188" y="1871330"/>
                  </a:moveTo>
                  <a:cubicBezTo>
                    <a:pt x="1534356" y="1871330"/>
                    <a:pt x="1558001" y="1894974"/>
                    <a:pt x="1558001" y="1924142"/>
                  </a:cubicBezTo>
                  <a:cubicBezTo>
                    <a:pt x="1558001" y="1953309"/>
                    <a:pt x="1534356" y="1976954"/>
                    <a:pt x="1505188" y="1976954"/>
                  </a:cubicBezTo>
                  <a:cubicBezTo>
                    <a:pt x="1476021" y="1976954"/>
                    <a:pt x="1452376" y="1953309"/>
                    <a:pt x="1452376" y="1924142"/>
                  </a:cubicBezTo>
                  <a:cubicBezTo>
                    <a:pt x="1452376" y="1894974"/>
                    <a:pt x="1476021" y="1871330"/>
                    <a:pt x="1505188" y="1871330"/>
                  </a:cubicBezTo>
                  <a:close/>
                  <a:moveTo>
                    <a:pt x="179922" y="1871330"/>
                  </a:moveTo>
                  <a:cubicBezTo>
                    <a:pt x="209089" y="1871330"/>
                    <a:pt x="232734" y="1894974"/>
                    <a:pt x="232734" y="1924142"/>
                  </a:cubicBezTo>
                  <a:cubicBezTo>
                    <a:pt x="232734" y="1953309"/>
                    <a:pt x="209089" y="1976954"/>
                    <a:pt x="179922" y="1976954"/>
                  </a:cubicBezTo>
                  <a:cubicBezTo>
                    <a:pt x="150754" y="1976954"/>
                    <a:pt x="127109" y="1953309"/>
                    <a:pt x="127109" y="1924142"/>
                  </a:cubicBezTo>
                  <a:cubicBezTo>
                    <a:pt x="127109" y="1894974"/>
                    <a:pt x="150754" y="1871330"/>
                    <a:pt x="179922" y="1871330"/>
                  </a:cubicBezTo>
                  <a:close/>
                  <a:moveTo>
                    <a:pt x="851064" y="0"/>
                  </a:moveTo>
                  <a:cubicBezTo>
                    <a:pt x="1311695" y="0"/>
                    <a:pt x="1685110" y="373414"/>
                    <a:pt x="1685110" y="834045"/>
                  </a:cubicBezTo>
                  <a:cubicBezTo>
                    <a:pt x="1685110" y="1121940"/>
                    <a:pt x="1539245" y="1375765"/>
                    <a:pt x="1317387" y="1525648"/>
                  </a:cubicBezTo>
                  <a:lnTo>
                    <a:pt x="1204499" y="1586922"/>
                  </a:lnTo>
                  <a:lnTo>
                    <a:pt x="1205188" y="1587411"/>
                  </a:lnTo>
                  <a:cubicBezTo>
                    <a:pt x="1003994" y="1690931"/>
                    <a:pt x="953417" y="1846629"/>
                    <a:pt x="1096842" y="1920952"/>
                  </a:cubicBezTo>
                  <a:cubicBezTo>
                    <a:pt x="1177477" y="1962738"/>
                    <a:pt x="1305257" y="1970020"/>
                    <a:pt x="1437117" y="1940344"/>
                  </a:cubicBezTo>
                  <a:lnTo>
                    <a:pt x="1439652" y="1959201"/>
                  </a:lnTo>
                  <a:cubicBezTo>
                    <a:pt x="1299336" y="1990374"/>
                    <a:pt x="1163385" y="1980041"/>
                    <a:pt x="1078909" y="1931784"/>
                  </a:cubicBezTo>
                  <a:cubicBezTo>
                    <a:pt x="934232" y="1849137"/>
                    <a:pt x="984601" y="1684798"/>
                    <a:pt x="1188163" y="1575316"/>
                  </a:cubicBezTo>
                  <a:lnTo>
                    <a:pt x="1189182" y="1576040"/>
                  </a:lnTo>
                  <a:lnTo>
                    <a:pt x="1307912" y="1511596"/>
                  </a:lnTo>
                  <a:cubicBezTo>
                    <a:pt x="1525261" y="1364757"/>
                    <a:pt x="1668162" y="1116089"/>
                    <a:pt x="1668162" y="834045"/>
                  </a:cubicBezTo>
                  <a:cubicBezTo>
                    <a:pt x="1668162" y="382774"/>
                    <a:pt x="1302335" y="16948"/>
                    <a:pt x="851064" y="16948"/>
                  </a:cubicBezTo>
                  <a:lnTo>
                    <a:pt x="842681" y="17793"/>
                  </a:lnTo>
                  <a:lnTo>
                    <a:pt x="842681" y="845"/>
                  </a:lnTo>
                  <a:close/>
                  <a:moveTo>
                    <a:pt x="834046" y="0"/>
                  </a:moveTo>
                  <a:lnTo>
                    <a:pt x="842429" y="845"/>
                  </a:lnTo>
                  <a:lnTo>
                    <a:pt x="842429" y="17793"/>
                  </a:lnTo>
                  <a:lnTo>
                    <a:pt x="834046" y="16948"/>
                  </a:lnTo>
                  <a:cubicBezTo>
                    <a:pt x="382775" y="16948"/>
                    <a:pt x="16948" y="382774"/>
                    <a:pt x="16948" y="834045"/>
                  </a:cubicBezTo>
                  <a:cubicBezTo>
                    <a:pt x="16948" y="1116089"/>
                    <a:pt x="159849" y="1364757"/>
                    <a:pt x="377198" y="1511596"/>
                  </a:cubicBezTo>
                  <a:lnTo>
                    <a:pt x="495928" y="1576040"/>
                  </a:lnTo>
                  <a:lnTo>
                    <a:pt x="496947" y="1575316"/>
                  </a:lnTo>
                  <a:cubicBezTo>
                    <a:pt x="700509" y="1684798"/>
                    <a:pt x="750878" y="1849137"/>
                    <a:pt x="606201" y="1931784"/>
                  </a:cubicBezTo>
                  <a:cubicBezTo>
                    <a:pt x="521725" y="1980041"/>
                    <a:pt x="385774" y="1990374"/>
                    <a:pt x="245458" y="1959201"/>
                  </a:cubicBezTo>
                  <a:lnTo>
                    <a:pt x="247993" y="1940344"/>
                  </a:lnTo>
                  <a:cubicBezTo>
                    <a:pt x="379853" y="1970020"/>
                    <a:pt x="507633" y="1962738"/>
                    <a:pt x="588268" y="1920952"/>
                  </a:cubicBezTo>
                  <a:cubicBezTo>
                    <a:pt x="731693" y="1846629"/>
                    <a:pt x="681116" y="1690931"/>
                    <a:pt x="479922" y="1587411"/>
                  </a:cubicBezTo>
                  <a:lnTo>
                    <a:pt x="480611" y="1586922"/>
                  </a:lnTo>
                  <a:lnTo>
                    <a:pt x="367723" y="1525648"/>
                  </a:lnTo>
                  <a:cubicBezTo>
                    <a:pt x="145865" y="1375765"/>
                    <a:pt x="0" y="1121940"/>
                    <a:pt x="0" y="834045"/>
                  </a:cubicBezTo>
                  <a:cubicBezTo>
                    <a:pt x="0" y="373414"/>
                    <a:pt x="373415" y="0"/>
                    <a:pt x="8340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C</a:t>
              </a:r>
              <a:endParaRPr lang="zh-CN" altLang="en-US" sz="240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308975" y="2046289"/>
            <a:ext cx="1684338" cy="1978025"/>
            <a:chOff x="8308975" y="2046289"/>
            <a:chExt cx="1684338" cy="1978025"/>
          </a:xfrm>
        </p:grpSpPr>
        <p:sp>
          <p:nvSpPr>
            <p:cNvPr id="17" name="MH_SubTitle_4"/>
            <p:cNvSpPr/>
            <p:nvPr>
              <p:custDataLst>
                <p:tags r:id="rId1"/>
              </p:custDataLst>
            </p:nvPr>
          </p:nvSpPr>
          <p:spPr>
            <a:xfrm>
              <a:off x="8443913" y="2170113"/>
              <a:ext cx="1414462" cy="141446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4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</a:t>
              </a:r>
            </a:p>
          </p:txBody>
        </p:sp>
        <p:sp>
          <p:nvSpPr>
            <p:cNvPr id="18" name="MH_Other_4"/>
            <p:cNvSpPr/>
            <p:nvPr>
              <p:custDataLst>
                <p:tags r:id="rId2"/>
              </p:custDataLst>
            </p:nvPr>
          </p:nvSpPr>
          <p:spPr>
            <a:xfrm>
              <a:off x="8308975" y="2046289"/>
              <a:ext cx="1684338" cy="1978025"/>
            </a:xfrm>
            <a:custGeom>
              <a:avLst/>
              <a:gdLst>
                <a:gd name="connsiteX0" fmla="*/ 1505188 w 1685110"/>
                <a:gd name="connsiteY0" fmla="*/ 1871330 h 1976954"/>
                <a:gd name="connsiteX1" fmla="*/ 1558001 w 1685110"/>
                <a:gd name="connsiteY1" fmla="*/ 1924142 h 1976954"/>
                <a:gd name="connsiteX2" fmla="*/ 1505188 w 1685110"/>
                <a:gd name="connsiteY2" fmla="*/ 1976954 h 1976954"/>
                <a:gd name="connsiteX3" fmla="*/ 1452376 w 1685110"/>
                <a:gd name="connsiteY3" fmla="*/ 1924142 h 1976954"/>
                <a:gd name="connsiteX4" fmla="*/ 1505188 w 1685110"/>
                <a:gd name="connsiteY4" fmla="*/ 1871330 h 1976954"/>
                <a:gd name="connsiteX5" fmla="*/ 179922 w 1685110"/>
                <a:gd name="connsiteY5" fmla="*/ 1871330 h 1976954"/>
                <a:gd name="connsiteX6" fmla="*/ 232734 w 1685110"/>
                <a:gd name="connsiteY6" fmla="*/ 1924142 h 1976954"/>
                <a:gd name="connsiteX7" fmla="*/ 179922 w 1685110"/>
                <a:gd name="connsiteY7" fmla="*/ 1976954 h 1976954"/>
                <a:gd name="connsiteX8" fmla="*/ 127109 w 1685110"/>
                <a:gd name="connsiteY8" fmla="*/ 1924142 h 1976954"/>
                <a:gd name="connsiteX9" fmla="*/ 179922 w 1685110"/>
                <a:gd name="connsiteY9" fmla="*/ 1871330 h 1976954"/>
                <a:gd name="connsiteX10" fmla="*/ 851064 w 1685110"/>
                <a:gd name="connsiteY10" fmla="*/ 0 h 1976954"/>
                <a:gd name="connsiteX11" fmla="*/ 1685110 w 1685110"/>
                <a:gd name="connsiteY11" fmla="*/ 834045 h 1976954"/>
                <a:gd name="connsiteX12" fmla="*/ 1317387 w 1685110"/>
                <a:gd name="connsiteY12" fmla="*/ 1525648 h 1976954"/>
                <a:gd name="connsiteX13" fmla="*/ 1204499 w 1685110"/>
                <a:gd name="connsiteY13" fmla="*/ 1586922 h 1976954"/>
                <a:gd name="connsiteX14" fmla="*/ 1205188 w 1685110"/>
                <a:gd name="connsiteY14" fmla="*/ 1587411 h 1976954"/>
                <a:gd name="connsiteX15" fmla="*/ 1096842 w 1685110"/>
                <a:gd name="connsiteY15" fmla="*/ 1920952 h 1976954"/>
                <a:gd name="connsiteX16" fmla="*/ 1437117 w 1685110"/>
                <a:gd name="connsiteY16" fmla="*/ 1940344 h 1976954"/>
                <a:gd name="connsiteX17" fmla="*/ 1439652 w 1685110"/>
                <a:gd name="connsiteY17" fmla="*/ 1959201 h 1976954"/>
                <a:gd name="connsiteX18" fmla="*/ 1078909 w 1685110"/>
                <a:gd name="connsiteY18" fmla="*/ 1931784 h 1976954"/>
                <a:gd name="connsiteX19" fmla="*/ 1188163 w 1685110"/>
                <a:gd name="connsiteY19" fmla="*/ 1575316 h 1976954"/>
                <a:gd name="connsiteX20" fmla="*/ 1189182 w 1685110"/>
                <a:gd name="connsiteY20" fmla="*/ 1576040 h 1976954"/>
                <a:gd name="connsiteX21" fmla="*/ 1307912 w 1685110"/>
                <a:gd name="connsiteY21" fmla="*/ 1511596 h 1976954"/>
                <a:gd name="connsiteX22" fmla="*/ 1668162 w 1685110"/>
                <a:gd name="connsiteY22" fmla="*/ 834045 h 1976954"/>
                <a:gd name="connsiteX23" fmla="*/ 851064 w 1685110"/>
                <a:gd name="connsiteY23" fmla="*/ 16948 h 1976954"/>
                <a:gd name="connsiteX24" fmla="*/ 842681 w 1685110"/>
                <a:gd name="connsiteY24" fmla="*/ 17793 h 1976954"/>
                <a:gd name="connsiteX25" fmla="*/ 842681 w 1685110"/>
                <a:gd name="connsiteY25" fmla="*/ 845 h 1976954"/>
                <a:gd name="connsiteX26" fmla="*/ 834046 w 1685110"/>
                <a:gd name="connsiteY26" fmla="*/ 0 h 1976954"/>
                <a:gd name="connsiteX27" fmla="*/ 842429 w 1685110"/>
                <a:gd name="connsiteY27" fmla="*/ 845 h 1976954"/>
                <a:gd name="connsiteX28" fmla="*/ 842429 w 1685110"/>
                <a:gd name="connsiteY28" fmla="*/ 17793 h 1976954"/>
                <a:gd name="connsiteX29" fmla="*/ 834046 w 1685110"/>
                <a:gd name="connsiteY29" fmla="*/ 16948 h 1976954"/>
                <a:gd name="connsiteX30" fmla="*/ 16948 w 1685110"/>
                <a:gd name="connsiteY30" fmla="*/ 834045 h 1976954"/>
                <a:gd name="connsiteX31" fmla="*/ 377198 w 1685110"/>
                <a:gd name="connsiteY31" fmla="*/ 1511596 h 1976954"/>
                <a:gd name="connsiteX32" fmla="*/ 495928 w 1685110"/>
                <a:gd name="connsiteY32" fmla="*/ 1576040 h 1976954"/>
                <a:gd name="connsiteX33" fmla="*/ 496947 w 1685110"/>
                <a:gd name="connsiteY33" fmla="*/ 1575316 h 1976954"/>
                <a:gd name="connsiteX34" fmla="*/ 606201 w 1685110"/>
                <a:gd name="connsiteY34" fmla="*/ 1931784 h 1976954"/>
                <a:gd name="connsiteX35" fmla="*/ 245458 w 1685110"/>
                <a:gd name="connsiteY35" fmla="*/ 1959201 h 1976954"/>
                <a:gd name="connsiteX36" fmla="*/ 247993 w 1685110"/>
                <a:gd name="connsiteY36" fmla="*/ 1940344 h 1976954"/>
                <a:gd name="connsiteX37" fmla="*/ 588268 w 1685110"/>
                <a:gd name="connsiteY37" fmla="*/ 1920952 h 1976954"/>
                <a:gd name="connsiteX38" fmla="*/ 479922 w 1685110"/>
                <a:gd name="connsiteY38" fmla="*/ 1587411 h 1976954"/>
                <a:gd name="connsiteX39" fmla="*/ 480611 w 1685110"/>
                <a:gd name="connsiteY39" fmla="*/ 1586922 h 1976954"/>
                <a:gd name="connsiteX40" fmla="*/ 367723 w 1685110"/>
                <a:gd name="connsiteY40" fmla="*/ 1525648 h 1976954"/>
                <a:gd name="connsiteX41" fmla="*/ 0 w 1685110"/>
                <a:gd name="connsiteY41" fmla="*/ 834045 h 1976954"/>
                <a:gd name="connsiteX42" fmla="*/ 834046 w 1685110"/>
                <a:gd name="connsiteY42" fmla="*/ 0 h 197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85110" h="1976954">
                  <a:moveTo>
                    <a:pt x="1505188" y="1871330"/>
                  </a:moveTo>
                  <a:cubicBezTo>
                    <a:pt x="1534356" y="1871330"/>
                    <a:pt x="1558001" y="1894974"/>
                    <a:pt x="1558001" y="1924142"/>
                  </a:cubicBezTo>
                  <a:cubicBezTo>
                    <a:pt x="1558001" y="1953309"/>
                    <a:pt x="1534356" y="1976954"/>
                    <a:pt x="1505188" y="1976954"/>
                  </a:cubicBezTo>
                  <a:cubicBezTo>
                    <a:pt x="1476021" y="1976954"/>
                    <a:pt x="1452376" y="1953309"/>
                    <a:pt x="1452376" y="1924142"/>
                  </a:cubicBezTo>
                  <a:cubicBezTo>
                    <a:pt x="1452376" y="1894974"/>
                    <a:pt x="1476021" y="1871330"/>
                    <a:pt x="1505188" y="1871330"/>
                  </a:cubicBezTo>
                  <a:close/>
                  <a:moveTo>
                    <a:pt x="179922" y="1871330"/>
                  </a:moveTo>
                  <a:cubicBezTo>
                    <a:pt x="209089" y="1871330"/>
                    <a:pt x="232734" y="1894974"/>
                    <a:pt x="232734" y="1924142"/>
                  </a:cubicBezTo>
                  <a:cubicBezTo>
                    <a:pt x="232734" y="1953309"/>
                    <a:pt x="209089" y="1976954"/>
                    <a:pt x="179922" y="1976954"/>
                  </a:cubicBezTo>
                  <a:cubicBezTo>
                    <a:pt x="150754" y="1976954"/>
                    <a:pt x="127109" y="1953309"/>
                    <a:pt x="127109" y="1924142"/>
                  </a:cubicBezTo>
                  <a:cubicBezTo>
                    <a:pt x="127109" y="1894974"/>
                    <a:pt x="150754" y="1871330"/>
                    <a:pt x="179922" y="1871330"/>
                  </a:cubicBezTo>
                  <a:close/>
                  <a:moveTo>
                    <a:pt x="851064" y="0"/>
                  </a:moveTo>
                  <a:cubicBezTo>
                    <a:pt x="1311695" y="0"/>
                    <a:pt x="1685110" y="373414"/>
                    <a:pt x="1685110" y="834045"/>
                  </a:cubicBezTo>
                  <a:cubicBezTo>
                    <a:pt x="1685110" y="1121940"/>
                    <a:pt x="1539245" y="1375765"/>
                    <a:pt x="1317387" y="1525648"/>
                  </a:cubicBezTo>
                  <a:lnTo>
                    <a:pt x="1204499" y="1586922"/>
                  </a:lnTo>
                  <a:lnTo>
                    <a:pt x="1205188" y="1587411"/>
                  </a:lnTo>
                  <a:cubicBezTo>
                    <a:pt x="1003994" y="1690931"/>
                    <a:pt x="953417" y="1846629"/>
                    <a:pt x="1096842" y="1920952"/>
                  </a:cubicBezTo>
                  <a:cubicBezTo>
                    <a:pt x="1177477" y="1962738"/>
                    <a:pt x="1305257" y="1970020"/>
                    <a:pt x="1437117" y="1940344"/>
                  </a:cubicBezTo>
                  <a:lnTo>
                    <a:pt x="1439652" y="1959201"/>
                  </a:lnTo>
                  <a:cubicBezTo>
                    <a:pt x="1299336" y="1990374"/>
                    <a:pt x="1163385" y="1980041"/>
                    <a:pt x="1078909" y="1931784"/>
                  </a:cubicBezTo>
                  <a:cubicBezTo>
                    <a:pt x="934232" y="1849137"/>
                    <a:pt x="984601" y="1684798"/>
                    <a:pt x="1188163" y="1575316"/>
                  </a:cubicBezTo>
                  <a:lnTo>
                    <a:pt x="1189182" y="1576040"/>
                  </a:lnTo>
                  <a:lnTo>
                    <a:pt x="1307912" y="1511596"/>
                  </a:lnTo>
                  <a:cubicBezTo>
                    <a:pt x="1525261" y="1364757"/>
                    <a:pt x="1668162" y="1116089"/>
                    <a:pt x="1668162" y="834045"/>
                  </a:cubicBezTo>
                  <a:cubicBezTo>
                    <a:pt x="1668162" y="382774"/>
                    <a:pt x="1302335" y="16948"/>
                    <a:pt x="851064" y="16948"/>
                  </a:cubicBezTo>
                  <a:lnTo>
                    <a:pt x="842681" y="17793"/>
                  </a:lnTo>
                  <a:lnTo>
                    <a:pt x="842681" y="845"/>
                  </a:lnTo>
                  <a:close/>
                  <a:moveTo>
                    <a:pt x="834046" y="0"/>
                  </a:moveTo>
                  <a:lnTo>
                    <a:pt x="842429" y="845"/>
                  </a:lnTo>
                  <a:lnTo>
                    <a:pt x="842429" y="17793"/>
                  </a:lnTo>
                  <a:lnTo>
                    <a:pt x="834046" y="16948"/>
                  </a:lnTo>
                  <a:cubicBezTo>
                    <a:pt x="382775" y="16948"/>
                    <a:pt x="16948" y="382774"/>
                    <a:pt x="16948" y="834045"/>
                  </a:cubicBezTo>
                  <a:cubicBezTo>
                    <a:pt x="16948" y="1116089"/>
                    <a:pt x="159849" y="1364757"/>
                    <a:pt x="377198" y="1511596"/>
                  </a:cubicBezTo>
                  <a:lnTo>
                    <a:pt x="495928" y="1576040"/>
                  </a:lnTo>
                  <a:lnTo>
                    <a:pt x="496947" y="1575316"/>
                  </a:lnTo>
                  <a:cubicBezTo>
                    <a:pt x="700509" y="1684798"/>
                    <a:pt x="750878" y="1849137"/>
                    <a:pt x="606201" y="1931784"/>
                  </a:cubicBezTo>
                  <a:cubicBezTo>
                    <a:pt x="521725" y="1980041"/>
                    <a:pt x="385774" y="1990374"/>
                    <a:pt x="245458" y="1959201"/>
                  </a:cubicBezTo>
                  <a:lnTo>
                    <a:pt x="247993" y="1940344"/>
                  </a:lnTo>
                  <a:cubicBezTo>
                    <a:pt x="379853" y="1970020"/>
                    <a:pt x="507633" y="1962738"/>
                    <a:pt x="588268" y="1920952"/>
                  </a:cubicBezTo>
                  <a:cubicBezTo>
                    <a:pt x="731693" y="1846629"/>
                    <a:pt x="681116" y="1690931"/>
                    <a:pt x="479922" y="1587411"/>
                  </a:cubicBezTo>
                  <a:lnTo>
                    <a:pt x="480611" y="1586922"/>
                  </a:lnTo>
                  <a:lnTo>
                    <a:pt x="367723" y="1525648"/>
                  </a:lnTo>
                  <a:cubicBezTo>
                    <a:pt x="145865" y="1375765"/>
                    <a:pt x="0" y="1121940"/>
                    <a:pt x="0" y="834045"/>
                  </a:cubicBezTo>
                  <a:cubicBezTo>
                    <a:pt x="0" y="373414"/>
                    <a:pt x="373415" y="0"/>
                    <a:pt x="8340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D</a:t>
              </a:r>
              <a:endParaRPr lang="zh-CN" altLang="en-US" sz="240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9" name="Rectangle 42"/>
          <p:cNvSpPr/>
          <p:nvPr/>
        </p:nvSpPr>
        <p:spPr>
          <a:xfrm>
            <a:off x="2051051" y="4442533"/>
            <a:ext cx="1933573" cy="117594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0" name="Rectangle 42"/>
          <p:cNvSpPr/>
          <p:nvPr/>
        </p:nvSpPr>
        <p:spPr>
          <a:xfrm>
            <a:off x="4095751" y="4442532"/>
            <a:ext cx="1933573" cy="117594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1" name="Rectangle 42"/>
          <p:cNvSpPr/>
          <p:nvPr/>
        </p:nvSpPr>
        <p:spPr>
          <a:xfrm>
            <a:off x="6140451" y="4442531"/>
            <a:ext cx="1933573" cy="117594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2" name="Rectangle 42"/>
          <p:cNvSpPr/>
          <p:nvPr/>
        </p:nvSpPr>
        <p:spPr>
          <a:xfrm>
            <a:off x="8185151" y="4442530"/>
            <a:ext cx="1933573" cy="117594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24" name="菱形 23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5" name="菱形 24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3" name="菱形 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" name="菱形 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49680" y="358150"/>
            <a:ext cx="3108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31" name="任意多边形 30"/>
          <p:cNvSpPr/>
          <p:nvPr/>
        </p:nvSpPr>
        <p:spPr>
          <a:xfrm>
            <a:off x="6512520" y="2182579"/>
            <a:ext cx="1772290" cy="1770259"/>
          </a:xfrm>
          <a:custGeom>
            <a:avLst/>
            <a:gdLst>
              <a:gd name="connsiteX0" fmla="*/ 692680 w 1385360"/>
              <a:gd name="connsiteY0" fmla="*/ 0 h 1385360"/>
              <a:gd name="connsiteX1" fmla="*/ 1385360 w 1385360"/>
              <a:gd name="connsiteY1" fmla="*/ 692679 h 1385360"/>
              <a:gd name="connsiteX2" fmla="*/ 692680 w 1385360"/>
              <a:gd name="connsiteY2" fmla="*/ 1385360 h 1385360"/>
              <a:gd name="connsiteX3" fmla="*/ 0 w 1385360"/>
              <a:gd name="connsiteY3" fmla="*/ 692680 h 13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360" h="1385360">
                <a:moveTo>
                  <a:pt x="692680" y="0"/>
                </a:moveTo>
                <a:lnTo>
                  <a:pt x="1385360" y="692679"/>
                </a:lnTo>
                <a:lnTo>
                  <a:pt x="692680" y="1385360"/>
                </a:lnTo>
                <a:lnTo>
                  <a:pt x="0" y="6926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</a:t>
            </a:r>
          </a:p>
        </p:txBody>
      </p:sp>
      <p:sp>
        <p:nvSpPr>
          <p:cNvPr id="32" name="任意多边形 31"/>
          <p:cNvSpPr/>
          <p:nvPr/>
        </p:nvSpPr>
        <p:spPr>
          <a:xfrm>
            <a:off x="3883525" y="2182579"/>
            <a:ext cx="1772289" cy="1770259"/>
          </a:xfrm>
          <a:custGeom>
            <a:avLst/>
            <a:gdLst>
              <a:gd name="connsiteX0" fmla="*/ 692680 w 1385360"/>
              <a:gd name="connsiteY0" fmla="*/ 0 h 1385360"/>
              <a:gd name="connsiteX1" fmla="*/ 1385360 w 1385360"/>
              <a:gd name="connsiteY1" fmla="*/ 692679 h 1385360"/>
              <a:gd name="connsiteX2" fmla="*/ 692680 w 1385360"/>
              <a:gd name="connsiteY2" fmla="*/ 1385360 h 1385360"/>
              <a:gd name="connsiteX3" fmla="*/ 0 w 1385360"/>
              <a:gd name="connsiteY3" fmla="*/ 692680 h 13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360" h="1385360">
                <a:moveTo>
                  <a:pt x="692680" y="0"/>
                </a:moveTo>
                <a:lnTo>
                  <a:pt x="1385360" y="692679"/>
                </a:lnTo>
                <a:lnTo>
                  <a:pt x="692680" y="1385360"/>
                </a:lnTo>
                <a:lnTo>
                  <a:pt x="0" y="69268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</a:t>
            </a:r>
          </a:p>
        </p:txBody>
      </p:sp>
      <p:sp>
        <p:nvSpPr>
          <p:cNvPr id="33" name="任意多边形 32"/>
          <p:cNvSpPr/>
          <p:nvPr/>
        </p:nvSpPr>
        <p:spPr>
          <a:xfrm>
            <a:off x="1270767" y="2166338"/>
            <a:ext cx="1770259" cy="1770259"/>
          </a:xfrm>
          <a:custGeom>
            <a:avLst/>
            <a:gdLst>
              <a:gd name="connsiteX0" fmla="*/ 692680 w 1385360"/>
              <a:gd name="connsiteY0" fmla="*/ 0 h 1385360"/>
              <a:gd name="connsiteX1" fmla="*/ 1385360 w 1385360"/>
              <a:gd name="connsiteY1" fmla="*/ 692679 h 1385360"/>
              <a:gd name="connsiteX2" fmla="*/ 692680 w 1385360"/>
              <a:gd name="connsiteY2" fmla="*/ 1385360 h 1385360"/>
              <a:gd name="connsiteX3" fmla="*/ 0 w 1385360"/>
              <a:gd name="connsiteY3" fmla="*/ 692680 h 13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360" h="1385360">
                <a:moveTo>
                  <a:pt x="692680" y="0"/>
                </a:moveTo>
                <a:lnTo>
                  <a:pt x="1385360" y="692679"/>
                </a:lnTo>
                <a:lnTo>
                  <a:pt x="692680" y="1385360"/>
                </a:lnTo>
                <a:lnTo>
                  <a:pt x="0" y="692680"/>
                </a:lnTo>
                <a:close/>
              </a:path>
            </a:pathLst>
          </a:cu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</a:t>
            </a:r>
          </a:p>
        </p:txBody>
      </p:sp>
      <p:sp>
        <p:nvSpPr>
          <p:cNvPr id="34" name="Freeform 4"/>
          <p:cNvSpPr/>
          <p:nvPr/>
        </p:nvSpPr>
        <p:spPr bwMode="auto">
          <a:xfrm>
            <a:off x="866776" y="1760315"/>
            <a:ext cx="4998140" cy="2608697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6"/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10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5" name="任意多边形 34"/>
          <p:cNvSpPr/>
          <p:nvPr/>
        </p:nvSpPr>
        <p:spPr>
          <a:xfrm>
            <a:off x="1985367" y="2306417"/>
            <a:ext cx="332939" cy="332939"/>
          </a:xfrm>
          <a:custGeom>
            <a:avLst/>
            <a:gdLst>
              <a:gd name="connsiteX0" fmla="*/ 130460 w 260920"/>
              <a:gd name="connsiteY0" fmla="*/ 0 h 260921"/>
              <a:gd name="connsiteX1" fmla="*/ 260920 w 260920"/>
              <a:gd name="connsiteY1" fmla="*/ 130461 h 260921"/>
              <a:gd name="connsiteX2" fmla="*/ 130460 w 260920"/>
              <a:gd name="connsiteY2" fmla="*/ 260921 h 260921"/>
              <a:gd name="connsiteX3" fmla="*/ 0 w 260920"/>
              <a:gd name="connsiteY3" fmla="*/ 130460 h 26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20" h="260921">
                <a:moveTo>
                  <a:pt x="130460" y="0"/>
                </a:moveTo>
                <a:lnTo>
                  <a:pt x="260920" y="130461"/>
                </a:lnTo>
                <a:lnTo>
                  <a:pt x="130460" y="260921"/>
                </a:lnTo>
                <a:lnTo>
                  <a:pt x="0" y="1304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000" dirty="0">
                <a:solidFill>
                  <a:srgbClr val="333333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1</a:t>
            </a:r>
            <a:endParaRPr lang="zh-CN" altLang="en-US" sz="2000" dirty="0">
              <a:solidFill>
                <a:srgbClr val="333333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4602185" y="2322658"/>
            <a:ext cx="334968" cy="332939"/>
          </a:xfrm>
          <a:custGeom>
            <a:avLst/>
            <a:gdLst>
              <a:gd name="connsiteX0" fmla="*/ 130460 w 260920"/>
              <a:gd name="connsiteY0" fmla="*/ 0 h 260921"/>
              <a:gd name="connsiteX1" fmla="*/ 260920 w 260920"/>
              <a:gd name="connsiteY1" fmla="*/ 130461 h 260921"/>
              <a:gd name="connsiteX2" fmla="*/ 130460 w 260920"/>
              <a:gd name="connsiteY2" fmla="*/ 260921 h 260921"/>
              <a:gd name="connsiteX3" fmla="*/ 0 w 260920"/>
              <a:gd name="connsiteY3" fmla="*/ 130460 h 26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20" h="260921">
                <a:moveTo>
                  <a:pt x="130460" y="0"/>
                </a:moveTo>
                <a:lnTo>
                  <a:pt x="260920" y="130461"/>
                </a:lnTo>
                <a:lnTo>
                  <a:pt x="130460" y="260921"/>
                </a:lnTo>
                <a:lnTo>
                  <a:pt x="0" y="1304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000" dirty="0">
                <a:solidFill>
                  <a:srgbClr val="333333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2</a:t>
            </a:r>
            <a:endParaRPr lang="zh-CN" altLang="en-US" sz="2000" dirty="0">
              <a:solidFill>
                <a:srgbClr val="333333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7225091" y="2322658"/>
            <a:ext cx="332939" cy="332939"/>
          </a:xfrm>
          <a:custGeom>
            <a:avLst/>
            <a:gdLst>
              <a:gd name="connsiteX0" fmla="*/ 130460 w 260920"/>
              <a:gd name="connsiteY0" fmla="*/ 0 h 260921"/>
              <a:gd name="connsiteX1" fmla="*/ 260920 w 260920"/>
              <a:gd name="connsiteY1" fmla="*/ 130461 h 260921"/>
              <a:gd name="connsiteX2" fmla="*/ 130460 w 260920"/>
              <a:gd name="connsiteY2" fmla="*/ 260921 h 260921"/>
              <a:gd name="connsiteX3" fmla="*/ 0 w 260920"/>
              <a:gd name="connsiteY3" fmla="*/ 130460 h 26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20" h="260921">
                <a:moveTo>
                  <a:pt x="130460" y="0"/>
                </a:moveTo>
                <a:lnTo>
                  <a:pt x="260920" y="130461"/>
                </a:lnTo>
                <a:lnTo>
                  <a:pt x="130460" y="260921"/>
                </a:lnTo>
                <a:lnTo>
                  <a:pt x="0" y="1304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000" dirty="0">
                <a:solidFill>
                  <a:srgbClr val="333333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3</a:t>
            </a:r>
            <a:endParaRPr lang="zh-CN" altLang="en-US" sz="2000" dirty="0">
              <a:solidFill>
                <a:srgbClr val="333333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3684573" y="1754227"/>
            <a:ext cx="4797158" cy="2626967"/>
          </a:xfrm>
          <a:custGeom>
            <a:avLst/>
            <a:gdLst>
              <a:gd name="connsiteX0" fmla="*/ 0 w 3902075"/>
              <a:gd name="connsiteY0" fmla="*/ 1047871 h 2096659"/>
              <a:gd name="connsiteX1" fmla="*/ 1019175 w 3902075"/>
              <a:gd name="connsiteY1" fmla="*/ 2067046 h 2096659"/>
              <a:gd name="connsiteX2" fmla="*/ 3063875 w 3902075"/>
              <a:gd name="connsiteY2" fmla="*/ 25521 h 2096659"/>
              <a:gd name="connsiteX3" fmla="*/ 3902075 w 3902075"/>
              <a:gd name="connsiteY3" fmla="*/ 866896 h 2096659"/>
              <a:gd name="connsiteX4" fmla="*/ 3902075 w 3902075"/>
              <a:gd name="connsiteY4" fmla="*/ 866896 h 2096659"/>
              <a:gd name="connsiteX0-1" fmla="*/ 0 w 3902075"/>
              <a:gd name="connsiteY0-2" fmla="*/ 1047871 h 2096659"/>
              <a:gd name="connsiteX1-3" fmla="*/ 1019175 w 3902075"/>
              <a:gd name="connsiteY1-4" fmla="*/ 2067046 h 2096659"/>
              <a:gd name="connsiteX2-5" fmla="*/ 3063875 w 3902075"/>
              <a:gd name="connsiteY2-6" fmla="*/ 25521 h 2096659"/>
              <a:gd name="connsiteX3-7" fmla="*/ 3902075 w 3902075"/>
              <a:gd name="connsiteY3-8" fmla="*/ 866896 h 2096659"/>
              <a:gd name="connsiteX4-9" fmla="*/ 3902075 w 3902075"/>
              <a:gd name="connsiteY4-10" fmla="*/ 866896 h 2096659"/>
              <a:gd name="connsiteX0-11" fmla="*/ 0 w 3902075"/>
              <a:gd name="connsiteY0-12" fmla="*/ 1047871 h 2067046"/>
              <a:gd name="connsiteX1-13" fmla="*/ 1019175 w 3902075"/>
              <a:gd name="connsiteY1-14" fmla="*/ 2067046 h 2067046"/>
              <a:gd name="connsiteX2-15" fmla="*/ 3063875 w 3902075"/>
              <a:gd name="connsiteY2-16" fmla="*/ 25521 h 2067046"/>
              <a:gd name="connsiteX3-17" fmla="*/ 3902075 w 3902075"/>
              <a:gd name="connsiteY3-18" fmla="*/ 866896 h 2067046"/>
              <a:gd name="connsiteX4-19" fmla="*/ 3902075 w 3902075"/>
              <a:gd name="connsiteY4-20" fmla="*/ 866896 h 2067046"/>
              <a:gd name="connsiteX0-21" fmla="*/ 0 w 3902075"/>
              <a:gd name="connsiteY0-22" fmla="*/ 1047871 h 2067046"/>
              <a:gd name="connsiteX1-23" fmla="*/ 1019175 w 3902075"/>
              <a:gd name="connsiteY1-24" fmla="*/ 2067046 h 2067046"/>
              <a:gd name="connsiteX2-25" fmla="*/ 3063875 w 3902075"/>
              <a:gd name="connsiteY2-26" fmla="*/ 25521 h 2067046"/>
              <a:gd name="connsiteX3-27" fmla="*/ 3902075 w 3902075"/>
              <a:gd name="connsiteY3-28" fmla="*/ 866896 h 2067046"/>
              <a:gd name="connsiteX4-29" fmla="*/ 3902075 w 3902075"/>
              <a:gd name="connsiteY4-30" fmla="*/ 866896 h 2067046"/>
              <a:gd name="connsiteX0-31" fmla="*/ 0 w 3902075"/>
              <a:gd name="connsiteY0-32" fmla="*/ 1047871 h 2067046"/>
              <a:gd name="connsiteX1-33" fmla="*/ 1019175 w 3902075"/>
              <a:gd name="connsiteY1-34" fmla="*/ 2067046 h 2067046"/>
              <a:gd name="connsiteX2-35" fmla="*/ 3063875 w 3902075"/>
              <a:gd name="connsiteY2-36" fmla="*/ 25521 h 2067046"/>
              <a:gd name="connsiteX3-37" fmla="*/ 3902075 w 3902075"/>
              <a:gd name="connsiteY3-38" fmla="*/ 866896 h 2067046"/>
              <a:gd name="connsiteX4-39" fmla="*/ 3902075 w 3902075"/>
              <a:gd name="connsiteY4-40" fmla="*/ 866896 h 2067046"/>
              <a:gd name="connsiteX0-41" fmla="*/ 0 w 3902075"/>
              <a:gd name="connsiteY0-42" fmla="*/ 1047871 h 2067046"/>
              <a:gd name="connsiteX1-43" fmla="*/ 1019175 w 3902075"/>
              <a:gd name="connsiteY1-44" fmla="*/ 2067046 h 2067046"/>
              <a:gd name="connsiteX2-45" fmla="*/ 3063875 w 3902075"/>
              <a:gd name="connsiteY2-46" fmla="*/ 25521 h 2067046"/>
              <a:gd name="connsiteX3-47" fmla="*/ 3902075 w 3902075"/>
              <a:gd name="connsiteY3-48" fmla="*/ 866896 h 2067046"/>
              <a:gd name="connsiteX4-49" fmla="*/ 3902075 w 3902075"/>
              <a:gd name="connsiteY4-50" fmla="*/ 866896 h 2067046"/>
              <a:gd name="connsiteX0-51" fmla="*/ 0 w 3902075"/>
              <a:gd name="connsiteY0-52" fmla="*/ 1047871 h 2067046"/>
              <a:gd name="connsiteX1-53" fmla="*/ 1019175 w 3902075"/>
              <a:gd name="connsiteY1-54" fmla="*/ 2067046 h 2067046"/>
              <a:gd name="connsiteX2-55" fmla="*/ 3063875 w 3902075"/>
              <a:gd name="connsiteY2-56" fmla="*/ 25521 h 2067046"/>
              <a:gd name="connsiteX3-57" fmla="*/ 3902075 w 3902075"/>
              <a:gd name="connsiteY3-58" fmla="*/ 866896 h 2067046"/>
              <a:gd name="connsiteX4-59" fmla="*/ 3902075 w 3902075"/>
              <a:gd name="connsiteY4-60" fmla="*/ 866896 h 2067046"/>
              <a:gd name="connsiteX0-61" fmla="*/ 0 w 3902075"/>
              <a:gd name="connsiteY0-62" fmla="*/ 1047871 h 2067046"/>
              <a:gd name="connsiteX1-63" fmla="*/ 1019175 w 3902075"/>
              <a:gd name="connsiteY1-64" fmla="*/ 2067046 h 2067046"/>
              <a:gd name="connsiteX2-65" fmla="*/ 3063875 w 3902075"/>
              <a:gd name="connsiteY2-66" fmla="*/ 25521 h 2067046"/>
              <a:gd name="connsiteX3-67" fmla="*/ 3902075 w 3902075"/>
              <a:gd name="connsiteY3-68" fmla="*/ 866896 h 2067046"/>
              <a:gd name="connsiteX4-69" fmla="*/ 3902075 w 3902075"/>
              <a:gd name="connsiteY4-70" fmla="*/ 866896 h 2067046"/>
              <a:gd name="connsiteX0-71" fmla="*/ 0 w 3902075"/>
              <a:gd name="connsiteY0-72" fmla="*/ 1022350 h 2041525"/>
              <a:gd name="connsiteX1-73" fmla="*/ 1019175 w 3902075"/>
              <a:gd name="connsiteY1-74" fmla="*/ 2041525 h 2041525"/>
              <a:gd name="connsiteX2-75" fmla="*/ 3063875 w 3902075"/>
              <a:gd name="connsiteY2-76" fmla="*/ 0 h 2041525"/>
              <a:gd name="connsiteX3-77" fmla="*/ 3902075 w 3902075"/>
              <a:gd name="connsiteY3-78" fmla="*/ 841375 h 2041525"/>
              <a:gd name="connsiteX4-79" fmla="*/ 3902075 w 3902075"/>
              <a:gd name="connsiteY4-80" fmla="*/ 841375 h 2041525"/>
              <a:gd name="connsiteX0-81" fmla="*/ 0 w 3902075"/>
              <a:gd name="connsiteY0-82" fmla="*/ 1022350 h 1879600"/>
              <a:gd name="connsiteX1-83" fmla="*/ 847725 w 3902075"/>
              <a:gd name="connsiteY1-84" fmla="*/ 1879600 h 1879600"/>
              <a:gd name="connsiteX2-85" fmla="*/ 3063875 w 3902075"/>
              <a:gd name="connsiteY2-86" fmla="*/ 0 h 1879600"/>
              <a:gd name="connsiteX3-87" fmla="*/ 3902075 w 3902075"/>
              <a:gd name="connsiteY3-88" fmla="*/ 841375 h 1879600"/>
              <a:gd name="connsiteX4-89" fmla="*/ 3902075 w 3902075"/>
              <a:gd name="connsiteY4-90" fmla="*/ 841375 h 1879600"/>
              <a:gd name="connsiteX0-91" fmla="*/ 0 w 3902075"/>
              <a:gd name="connsiteY0-92" fmla="*/ 1196975 h 2054225"/>
              <a:gd name="connsiteX1-93" fmla="*/ 847725 w 3902075"/>
              <a:gd name="connsiteY1-94" fmla="*/ 2054225 h 2054225"/>
              <a:gd name="connsiteX2-95" fmla="*/ 2895600 w 3902075"/>
              <a:gd name="connsiteY2-96" fmla="*/ 0 h 2054225"/>
              <a:gd name="connsiteX3-97" fmla="*/ 3902075 w 3902075"/>
              <a:gd name="connsiteY3-98" fmla="*/ 1016000 h 2054225"/>
              <a:gd name="connsiteX4-99" fmla="*/ 3902075 w 3902075"/>
              <a:gd name="connsiteY4-100" fmla="*/ 1016000 h 2054225"/>
              <a:gd name="connsiteX0-101" fmla="*/ 0 w 3902075"/>
              <a:gd name="connsiteY0-102" fmla="*/ 1196975 h 2054225"/>
              <a:gd name="connsiteX1-103" fmla="*/ 847725 w 3902075"/>
              <a:gd name="connsiteY1-104" fmla="*/ 2054225 h 2054225"/>
              <a:gd name="connsiteX2-105" fmla="*/ 2895600 w 3902075"/>
              <a:gd name="connsiteY2-106" fmla="*/ 0 h 2054225"/>
              <a:gd name="connsiteX3-107" fmla="*/ 3751060 w 3902075"/>
              <a:gd name="connsiteY3-108" fmla="*/ 864864 h 2054225"/>
              <a:gd name="connsiteX4-109" fmla="*/ 3902075 w 3902075"/>
              <a:gd name="connsiteY4-110" fmla="*/ 1016000 h 2054225"/>
              <a:gd name="connsiteX5" fmla="*/ 3902075 w 3902075"/>
              <a:gd name="connsiteY5" fmla="*/ 1016000 h 2054225"/>
              <a:gd name="connsiteX0-111" fmla="*/ 0 w 3902075"/>
              <a:gd name="connsiteY0-112" fmla="*/ 1196975 h 2054225"/>
              <a:gd name="connsiteX1-113" fmla="*/ 847725 w 3902075"/>
              <a:gd name="connsiteY1-114" fmla="*/ 2054225 h 2054225"/>
              <a:gd name="connsiteX2-115" fmla="*/ 2895600 w 3902075"/>
              <a:gd name="connsiteY2-116" fmla="*/ 0 h 2054225"/>
              <a:gd name="connsiteX3-117" fmla="*/ 3751060 w 3902075"/>
              <a:gd name="connsiteY3-118" fmla="*/ 864864 h 2054225"/>
              <a:gd name="connsiteX4-119" fmla="*/ 3902075 w 3902075"/>
              <a:gd name="connsiteY4-120" fmla="*/ 1016000 h 2054225"/>
              <a:gd name="connsiteX0-121" fmla="*/ 0 w 3751060"/>
              <a:gd name="connsiteY0-122" fmla="*/ 1196975 h 2054225"/>
              <a:gd name="connsiteX1-123" fmla="*/ 847725 w 3751060"/>
              <a:gd name="connsiteY1-124" fmla="*/ 2054225 h 2054225"/>
              <a:gd name="connsiteX2-125" fmla="*/ 2895600 w 3751060"/>
              <a:gd name="connsiteY2-126" fmla="*/ 0 h 2054225"/>
              <a:gd name="connsiteX3-127" fmla="*/ 3751060 w 3751060"/>
              <a:gd name="connsiteY3-128" fmla="*/ 864864 h 20542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751060" h="2054225">
                <a:moveTo>
                  <a:pt x="0" y="1196975"/>
                </a:moveTo>
                <a:cubicBezTo>
                  <a:pt x="339725" y="1536700"/>
                  <a:pt x="508000" y="1714500"/>
                  <a:pt x="847725" y="2054225"/>
                </a:cubicBezTo>
                <a:lnTo>
                  <a:pt x="2895600" y="0"/>
                </a:lnTo>
                <a:lnTo>
                  <a:pt x="3751060" y="864864"/>
                </a:lnTo>
              </a:path>
            </a:pathLst>
          </a:cu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280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9" name="Freeform 5"/>
          <p:cNvSpPr/>
          <p:nvPr/>
        </p:nvSpPr>
        <p:spPr bwMode="auto">
          <a:xfrm flipH="1" flipV="1">
            <a:off x="6315601" y="1766408"/>
            <a:ext cx="4998140" cy="2610727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1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9157760" y="2182579"/>
            <a:ext cx="1772289" cy="1770259"/>
          </a:xfrm>
          <a:custGeom>
            <a:avLst/>
            <a:gdLst>
              <a:gd name="connsiteX0" fmla="*/ 692680 w 1385360"/>
              <a:gd name="connsiteY0" fmla="*/ 0 h 1385360"/>
              <a:gd name="connsiteX1" fmla="*/ 1385360 w 1385360"/>
              <a:gd name="connsiteY1" fmla="*/ 692679 h 1385360"/>
              <a:gd name="connsiteX2" fmla="*/ 692680 w 1385360"/>
              <a:gd name="connsiteY2" fmla="*/ 1385360 h 1385360"/>
              <a:gd name="connsiteX3" fmla="*/ 0 w 1385360"/>
              <a:gd name="connsiteY3" fmla="*/ 692680 h 138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360" h="1385360">
                <a:moveTo>
                  <a:pt x="692680" y="0"/>
                </a:moveTo>
                <a:lnTo>
                  <a:pt x="1385360" y="692679"/>
                </a:lnTo>
                <a:lnTo>
                  <a:pt x="692680" y="1385360"/>
                </a:lnTo>
                <a:lnTo>
                  <a:pt x="0" y="69268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</a:t>
            </a:r>
          </a:p>
        </p:txBody>
      </p:sp>
      <p:sp>
        <p:nvSpPr>
          <p:cNvPr id="41" name="任意多边形 40"/>
          <p:cNvSpPr/>
          <p:nvPr/>
        </p:nvSpPr>
        <p:spPr>
          <a:xfrm>
            <a:off x="9868300" y="2322658"/>
            <a:ext cx="334968" cy="332939"/>
          </a:xfrm>
          <a:custGeom>
            <a:avLst/>
            <a:gdLst>
              <a:gd name="connsiteX0" fmla="*/ 130460 w 260920"/>
              <a:gd name="connsiteY0" fmla="*/ 0 h 260921"/>
              <a:gd name="connsiteX1" fmla="*/ 260920 w 260920"/>
              <a:gd name="connsiteY1" fmla="*/ 130461 h 260921"/>
              <a:gd name="connsiteX2" fmla="*/ 130460 w 260920"/>
              <a:gd name="connsiteY2" fmla="*/ 260921 h 260921"/>
              <a:gd name="connsiteX3" fmla="*/ 0 w 260920"/>
              <a:gd name="connsiteY3" fmla="*/ 130460 h 26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20" h="260921">
                <a:moveTo>
                  <a:pt x="130460" y="0"/>
                </a:moveTo>
                <a:lnTo>
                  <a:pt x="260920" y="130461"/>
                </a:lnTo>
                <a:lnTo>
                  <a:pt x="130460" y="260921"/>
                </a:lnTo>
                <a:lnTo>
                  <a:pt x="0" y="1304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000" dirty="0">
                <a:solidFill>
                  <a:srgbClr val="333333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4</a:t>
            </a:r>
            <a:endParaRPr lang="zh-CN" altLang="en-US" sz="2000" dirty="0">
              <a:solidFill>
                <a:srgbClr val="333333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057276" y="4657567"/>
            <a:ext cx="2171170" cy="1561021"/>
            <a:chOff x="1057276" y="4555967"/>
            <a:chExt cx="2171170" cy="1561021"/>
          </a:xfrm>
        </p:grpSpPr>
        <p:sp>
          <p:nvSpPr>
            <p:cNvPr id="43" name="Rectangle 42"/>
            <p:cNvSpPr/>
            <p:nvPr/>
          </p:nvSpPr>
          <p:spPr>
            <a:xfrm>
              <a:off x="1057276" y="5043477"/>
              <a:ext cx="2171170" cy="10735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ctr">
                <a:defRPr/>
              </a:pP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555597" y="455596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684573" y="4657567"/>
            <a:ext cx="2171170" cy="1561021"/>
            <a:chOff x="3684573" y="4555967"/>
            <a:chExt cx="2171170" cy="1561021"/>
          </a:xfrm>
        </p:grpSpPr>
        <p:sp>
          <p:nvSpPr>
            <p:cNvPr id="46" name="Rectangle 42"/>
            <p:cNvSpPr/>
            <p:nvPr/>
          </p:nvSpPr>
          <p:spPr>
            <a:xfrm>
              <a:off x="3684573" y="5043477"/>
              <a:ext cx="2171170" cy="10735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ctr">
                <a:defRPr/>
              </a:pP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4172734" y="455596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311870" y="4657567"/>
            <a:ext cx="2171170" cy="1561021"/>
            <a:chOff x="6311870" y="4555967"/>
            <a:chExt cx="2171170" cy="1561021"/>
          </a:xfrm>
        </p:grpSpPr>
        <p:sp>
          <p:nvSpPr>
            <p:cNvPr id="49" name="Rectangle 42"/>
            <p:cNvSpPr/>
            <p:nvPr/>
          </p:nvSpPr>
          <p:spPr>
            <a:xfrm>
              <a:off x="6311870" y="5043477"/>
              <a:ext cx="2171170" cy="10735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ctr">
                <a:defRPr/>
              </a:pP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810191" y="455596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939167" y="4657567"/>
            <a:ext cx="2171170" cy="1561021"/>
            <a:chOff x="8939167" y="4555967"/>
            <a:chExt cx="2171170" cy="1561021"/>
          </a:xfrm>
        </p:grpSpPr>
        <p:sp>
          <p:nvSpPr>
            <p:cNvPr id="52" name="Rectangle 42"/>
            <p:cNvSpPr/>
            <p:nvPr/>
          </p:nvSpPr>
          <p:spPr>
            <a:xfrm>
              <a:off x="8939167" y="5043477"/>
              <a:ext cx="2171170" cy="1073511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ctr">
                <a:defRPr/>
              </a:pP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9427328" y="455596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3" name="菱形 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" name="菱形 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49680" y="358150"/>
            <a:ext cx="301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4" name="is1ide-任意多边形: 形状 15"/>
          <p:cNvSpPr/>
          <p:nvPr/>
        </p:nvSpPr>
        <p:spPr>
          <a:xfrm rot="5400000">
            <a:off x="4648494" y="3923082"/>
            <a:ext cx="1482006" cy="1274895"/>
          </a:xfrm>
          <a:custGeom>
            <a:avLst/>
            <a:gdLst>
              <a:gd name="connsiteX0" fmla="*/ 0 w 1482006"/>
              <a:gd name="connsiteY0" fmla="*/ 1274895 h 1274895"/>
              <a:gd name="connsiteX1" fmla="*/ 0 w 1482006"/>
              <a:gd name="connsiteY1" fmla="*/ 0 h 1274895"/>
              <a:gd name="connsiteX2" fmla="*/ 1482006 w 1482006"/>
              <a:gd name="connsiteY2" fmla="*/ 0 h 1274895"/>
              <a:gd name="connsiteX3" fmla="*/ 1479436 w 1482006"/>
              <a:gd name="connsiteY3" fmla="*/ 45572 h 1274895"/>
              <a:gd name="connsiteX4" fmla="*/ 157428 w 1482006"/>
              <a:gd name="connsiteY4" fmla="*/ 1245428 h 1274895"/>
              <a:gd name="connsiteX5" fmla="*/ 0 w 1482006"/>
              <a:gd name="connsiteY5" fmla="*/ 1274895 h 12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006" h="1274895">
                <a:moveTo>
                  <a:pt x="0" y="1274895"/>
                </a:moveTo>
                <a:lnTo>
                  <a:pt x="0" y="0"/>
                </a:lnTo>
                <a:lnTo>
                  <a:pt x="1482006" y="0"/>
                </a:lnTo>
                <a:lnTo>
                  <a:pt x="1479436" y="45572"/>
                </a:lnTo>
                <a:cubicBezTo>
                  <a:pt x="1415224" y="612526"/>
                  <a:pt x="878974" y="1082056"/>
                  <a:pt x="157428" y="1245428"/>
                </a:cubicBezTo>
                <a:lnTo>
                  <a:pt x="0" y="1274895"/>
                </a:lnTo>
                <a:close/>
              </a:path>
            </a:pathLst>
          </a:custGeom>
          <a:solidFill>
            <a:schemeClr val="accent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5" name="is1ide-任意多边形: 形状 14"/>
          <p:cNvSpPr/>
          <p:nvPr/>
        </p:nvSpPr>
        <p:spPr>
          <a:xfrm rot="5400000">
            <a:off x="6061502" y="3923081"/>
            <a:ext cx="1482006" cy="1274896"/>
          </a:xfrm>
          <a:custGeom>
            <a:avLst/>
            <a:gdLst>
              <a:gd name="connsiteX0" fmla="*/ 0 w 1482006"/>
              <a:gd name="connsiteY0" fmla="*/ 1274896 h 1274896"/>
              <a:gd name="connsiteX1" fmla="*/ 0 w 1482006"/>
              <a:gd name="connsiteY1" fmla="*/ 0 h 1274896"/>
              <a:gd name="connsiteX2" fmla="*/ 157428 w 1482006"/>
              <a:gd name="connsiteY2" fmla="*/ 29468 h 1274896"/>
              <a:gd name="connsiteX3" fmla="*/ 1479436 w 1482006"/>
              <a:gd name="connsiteY3" fmla="*/ 1229324 h 1274896"/>
              <a:gd name="connsiteX4" fmla="*/ 1482006 w 1482006"/>
              <a:gd name="connsiteY4" fmla="*/ 1274896 h 1274896"/>
              <a:gd name="connsiteX5" fmla="*/ 0 w 1482006"/>
              <a:gd name="connsiteY5" fmla="*/ 1274896 h 127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006" h="1274896">
                <a:moveTo>
                  <a:pt x="0" y="1274896"/>
                </a:moveTo>
                <a:lnTo>
                  <a:pt x="0" y="0"/>
                </a:lnTo>
                <a:lnTo>
                  <a:pt x="157428" y="29468"/>
                </a:lnTo>
                <a:cubicBezTo>
                  <a:pt x="878974" y="192840"/>
                  <a:pt x="1415224" y="662370"/>
                  <a:pt x="1479436" y="1229324"/>
                </a:cubicBezTo>
                <a:lnTo>
                  <a:pt x="1482006" y="1274896"/>
                </a:lnTo>
                <a:lnTo>
                  <a:pt x="0" y="1274896"/>
                </a:lnTo>
                <a:close/>
              </a:path>
            </a:pathLst>
          </a:custGeom>
          <a:solidFill>
            <a:srgbClr val="7E986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6" name="is1ide-任意多边形: 形状 22"/>
          <p:cNvSpPr/>
          <p:nvPr/>
        </p:nvSpPr>
        <p:spPr>
          <a:xfrm>
            <a:off x="6165057" y="2100460"/>
            <a:ext cx="1307308" cy="1580955"/>
          </a:xfrm>
          <a:custGeom>
            <a:avLst/>
            <a:gdLst>
              <a:gd name="connsiteX0" fmla="*/ 0 w 1307308"/>
              <a:gd name="connsiteY0" fmla="*/ 0 h 1580955"/>
              <a:gd name="connsiteX1" fmla="*/ 65602 w 1307308"/>
              <a:gd name="connsiteY1" fmla="*/ 46382 h 1580955"/>
              <a:gd name="connsiteX2" fmla="*/ 866885 w 1307308"/>
              <a:gd name="connsiteY2" fmla="*/ 270151 h 1580955"/>
              <a:gd name="connsiteX3" fmla="*/ 995681 w 1307308"/>
              <a:gd name="connsiteY3" fmla="*/ 265092 h 1580955"/>
              <a:gd name="connsiteX4" fmla="*/ 1070169 w 1307308"/>
              <a:gd name="connsiteY4" fmla="*/ 256248 h 1580955"/>
              <a:gd name="connsiteX5" fmla="*/ 1099343 w 1307308"/>
              <a:gd name="connsiteY5" fmla="*/ 314438 h 1580955"/>
              <a:gd name="connsiteX6" fmla="*/ 1307308 w 1307308"/>
              <a:gd name="connsiteY6" fmla="*/ 1314255 h 1580955"/>
              <a:gd name="connsiteX7" fmla="*/ 1300202 w 1307308"/>
              <a:gd name="connsiteY7" fmla="*/ 1507569 h 1580955"/>
              <a:gd name="connsiteX8" fmla="*/ 1292049 w 1307308"/>
              <a:gd name="connsiteY8" fmla="*/ 1580955 h 1580955"/>
              <a:gd name="connsiteX9" fmla="*/ 0 w 1307308"/>
              <a:gd name="connsiteY9" fmla="*/ 1580955 h 1580955"/>
              <a:gd name="connsiteX10" fmla="*/ 0 w 1307308"/>
              <a:gd name="connsiteY10" fmla="*/ 0 h 158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7308" h="1580955">
                <a:moveTo>
                  <a:pt x="0" y="0"/>
                </a:moveTo>
                <a:lnTo>
                  <a:pt x="65602" y="46382"/>
                </a:lnTo>
                <a:cubicBezTo>
                  <a:pt x="283352" y="186175"/>
                  <a:pt x="562512" y="270151"/>
                  <a:pt x="866885" y="270151"/>
                </a:cubicBezTo>
                <a:cubicBezTo>
                  <a:pt x="910367" y="270151"/>
                  <a:pt x="953334" y="268437"/>
                  <a:pt x="995681" y="265092"/>
                </a:cubicBezTo>
                <a:lnTo>
                  <a:pt x="1070169" y="256248"/>
                </a:lnTo>
                <a:lnTo>
                  <a:pt x="1099343" y="314438"/>
                </a:lnTo>
                <a:cubicBezTo>
                  <a:pt x="1231146" y="604480"/>
                  <a:pt x="1307308" y="947149"/>
                  <a:pt x="1307308" y="1314255"/>
                </a:cubicBezTo>
                <a:cubicBezTo>
                  <a:pt x="1307308" y="1379518"/>
                  <a:pt x="1304901" y="1444009"/>
                  <a:pt x="1300202" y="1507569"/>
                </a:cubicBezTo>
                <a:lnTo>
                  <a:pt x="1292049" y="1580955"/>
                </a:lnTo>
                <a:lnTo>
                  <a:pt x="0" y="1580955"/>
                </a:lnTo>
                <a:lnTo>
                  <a:pt x="0" y="0"/>
                </a:lnTo>
                <a:close/>
              </a:path>
            </a:pathLst>
          </a:custGeom>
          <a:solidFill>
            <a:srgbClr val="FDB1A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7" name="is1ide-任意多边形: 形状 25"/>
          <p:cNvSpPr/>
          <p:nvPr/>
        </p:nvSpPr>
        <p:spPr>
          <a:xfrm>
            <a:off x="4719638" y="2111995"/>
            <a:ext cx="1307306" cy="1569418"/>
          </a:xfrm>
          <a:custGeom>
            <a:avLst/>
            <a:gdLst>
              <a:gd name="connsiteX0" fmla="*/ 1307306 w 1307306"/>
              <a:gd name="connsiteY0" fmla="*/ 0 h 1569418"/>
              <a:gd name="connsiteX1" fmla="*/ 1307306 w 1307306"/>
              <a:gd name="connsiteY1" fmla="*/ 1569418 h 1569418"/>
              <a:gd name="connsiteX2" fmla="*/ 15259 w 1307306"/>
              <a:gd name="connsiteY2" fmla="*/ 1569418 h 1569418"/>
              <a:gd name="connsiteX3" fmla="*/ 7106 w 1307306"/>
              <a:gd name="connsiteY3" fmla="*/ 1496032 h 1569418"/>
              <a:gd name="connsiteX4" fmla="*/ 0 w 1307306"/>
              <a:gd name="connsiteY4" fmla="*/ 1302718 h 1569418"/>
              <a:gd name="connsiteX5" fmla="*/ 207965 w 1307306"/>
              <a:gd name="connsiteY5" fmla="*/ 302901 h 1569418"/>
              <a:gd name="connsiteX6" fmla="*/ 238055 w 1307306"/>
              <a:gd name="connsiteY6" fmla="*/ 242884 h 1569418"/>
              <a:gd name="connsiteX7" fmla="*/ 327941 w 1307306"/>
              <a:gd name="connsiteY7" fmla="*/ 253556 h 1569418"/>
              <a:gd name="connsiteX8" fmla="*/ 456737 w 1307306"/>
              <a:gd name="connsiteY8" fmla="*/ 258615 h 1569418"/>
              <a:gd name="connsiteX9" fmla="*/ 1258020 w 1307306"/>
              <a:gd name="connsiteY9" fmla="*/ 34846 h 1569418"/>
              <a:gd name="connsiteX10" fmla="*/ 1307306 w 1307306"/>
              <a:gd name="connsiteY10" fmla="*/ 0 h 156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7306" h="1569418">
                <a:moveTo>
                  <a:pt x="1307306" y="0"/>
                </a:moveTo>
                <a:lnTo>
                  <a:pt x="1307306" y="1569418"/>
                </a:lnTo>
                <a:lnTo>
                  <a:pt x="15259" y="1569418"/>
                </a:lnTo>
                <a:lnTo>
                  <a:pt x="7106" y="1496032"/>
                </a:lnTo>
                <a:cubicBezTo>
                  <a:pt x="2407" y="1432472"/>
                  <a:pt x="0" y="1367981"/>
                  <a:pt x="0" y="1302718"/>
                </a:cubicBezTo>
                <a:cubicBezTo>
                  <a:pt x="0" y="935612"/>
                  <a:pt x="76162" y="592943"/>
                  <a:pt x="207965" y="302901"/>
                </a:cubicBezTo>
                <a:lnTo>
                  <a:pt x="238055" y="242884"/>
                </a:lnTo>
                <a:lnTo>
                  <a:pt x="327941" y="253556"/>
                </a:lnTo>
                <a:cubicBezTo>
                  <a:pt x="370288" y="256901"/>
                  <a:pt x="413255" y="258615"/>
                  <a:pt x="456737" y="258615"/>
                </a:cubicBezTo>
                <a:cubicBezTo>
                  <a:pt x="761110" y="258615"/>
                  <a:pt x="1040271" y="174639"/>
                  <a:pt x="1258020" y="34846"/>
                </a:cubicBezTo>
                <a:lnTo>
                  <a:pt x="1307306" y="0"/>
                </a:lnTo>
                <a:close/>
              </a:path>
            </a:pathLst>
          </a:custGeom>
          <a:solidFill>
            <a:srgbClr val="7E986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17071" y="2277782"/>
            <a:ext cx="2407615" cy="906897"/>
            <a:chOff x="609599" y="3068203"/>
            <a:chExt cx="2407615" cy="906897"/>
          </a:xfrm>
        </p:grpSpPr>
        <p:sp>
          <p:nvSpPr>
            <p:cNvPr id="22" name="is1ide-文本框 7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rgbClr val="003480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</a:t>
              </a:r>
            </a:p>
          </p:txBody>
        </p:sp>
        <p:sp>
          <p:nvSpPr>
            <p:cNvPr id="23" name="is1ide-Rectangle 22"/>
            <p:cNvSpPr/>
            <p:nvPr/>
          </p:nvSpPr>
          <p:spPr>
            <a:xfrm>
              <a:off x="609599" y="306820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algn="r" defTabSz="914400">
                <a:defRPr/>
              </a:pPr>
              <a:r>
                <a:rPr lang="zh-CN" altLang="en-US" sz="2000" b="1">
                  <a:solidFill>
                    <a:srgbClr val="003480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sp>
        <p:nvSpPr>
          <p:cNvPr id="20" name="is1ide-文本框 10"/>
          <p:cNvSpPr txBox="1"/>
          <p:nvPr/>
        </p:nvSpPr>
        <p:spPr>
          <a:xfrm>
            <a:off x="8234905" y="2587466"/>
            <a:ext cx="2457329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sz="1400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</a:t>
            </a:r>
          </a:p>
        </p:txBody>
      </p:sp>
      <p:sp>
        <p:nvSpPr>
          <p:cNvPr id="21" name="is1ide-Rectangle 20"/>
          <p:cNvSpPr/>
          <p:nvPr/>
        </p:nvSpPr>
        <p:spPr>
          <a:xfrm>
            <a:off x="8234905" y="2270125"/>
            <a:ext cx="2457329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defTabSz="914400">
              <a:defRPr/>
            </a:pPr>
            <a:r>
              <a:rPr lang="zh-CN" altLang="en-US" sz="2000" b="1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517071" y="4297082"/>
            <a:ext cx="2407615" cy="906897"/>
            <a:chOff x="609599" y="3068203"/>
            <a:chExt cx="2407615" cy="906897"/>
          </a:xfrm>
        </p:grpSpPr>
        <p:sp>
          <p:nvSpPr>
            <p:cNvPr id="18" name="is1ide-文本框 13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rgbClr val="003480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</a:t>
              </a:r>
            </a:p>
          </p:txBody>
        </p:sp>
        <p:sp>
          <p:nvSpPr>
            <p:cNvPr id="19" name="is1ide-Rectangle 18"/>
            <p:cNvSpPr/>
            <p:nvPr/>
          </p:nvSpPr>
          <p:spPr>
            <a:xfrm>
              <a:off x="609599" y="306820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algn="r" defTabSz="914400">
                <a:defRPr/>
              </a:pPr>
              <a:r>
                <a:rPr lang="zh-CN" altLang="en-US" sz="2000" b="1" dirty="0">
                  <a:solidFill>
                    <a:srgbClr val="003480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34905" y="4206567"/>
            <a:ext cx="2457329" cy="906897"/>
            <a:chOff x="9029821" y="3068203"/>
            <a:chExt cx="2457329" cy="906897"/>
          </a:xfrm>
        </p:grpSpPr>
        <p:sp>
          <p:nvSpPr>
            <p:cNvPr id="16" name="is1ide-文本框 18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rgbClr val="003480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</a:t>
              </a:r>
            </a:p>
          </p:txBody>
        </p:sp>
        <p:sp>
          <p:nvSpPr>
            <p:cNvPr id="17" name="is1ide-Rectangle 16"/>
            <p:cNvSpPr/>
            <p:nvPr/>
          </p:nvSpPr>
          <p:spPr>
            <a:xfrm>
              <a:off x="9029821" y="306820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defTabSz="914400">
                <a:defRPr/>
              </a:pPr>
              <a:r>
                <a:rPr lang="zh-CN" altLang="en-US" sz="2000" b="1" dirty="0">
                  <a:solidFill>
                    <a:srgbClr val="003480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sp>
        <p:nvSpPr>
          <p:cNvPr id="12" name="is1ide-任意多边形: 形状 20"/>
          <p:cNvSpPr>
            <a:spLocks noChangeAspect="1"/>
          </p:cNvSpPr>
          <p:nvPr/>
        </p:nvSpPr>
        <p:spPr bwMode="auto">
          <a:xfrm>
            <a:off x="6435318" y="2689092"/>
            <a:ext cx="708332" cy="707586"/>
          </a:xfrm>
          <a:custGeom>
            <a:avLst/>
            <a:gdLst>
              <a:gd name="T0" fmla="*/ 374 w 400"/>
              <a:gd name="T1" fmla="*/ 100 h 400"/>
              <a:gd name="T2" fmla="*/ 301 w 400"/>
              <a:gd name="T3" fmla="*/ 27 h 400"/>
              <a:gd name="T4" fmla="*/ 200 w 400"/>
              <a:gd name="T5" fmla="*/ 0 h 400"/>
              <a:gd name="T6" fmla="*/ 100 w 400"/>
              <a:gd name="T7" fmla="*/ 27 h 400"/>
              <a:gd name="T8" fmla="*/ 27 w 400"/>
              <a:gd name="T9" fmla="*/ 100 h 400"/>
              <a:gd name="T10" fmla="*/ 0 w 400"/>
              <a:gd name="T11" fmla="*/ 200 h 400"/>
              <a:gd name="T12" fmla="*/ 27 w 400"/>
              <a:gd name="T13" fmla="*/ 301 h 400"/>
              <a:gd name="T14" fmla="*/ 100 w 400"/>
              <a:gd name="T15" fmla="*/ 374 h 400"/>
              <a:gd name="T16" fmla="*/ 200 w 400"/>
              <a:gd name="T17" fmla="*/ 400 h 400"/>
              <a:gd name="T18" fmla="*/ 301 w 400"/>
              <a:gd name="T19" fmla="*/ 374 h 400"/>
              <a:gd name="T20" fmla="*/ 374 w 400"/>
              <a:gd name="T21" fmla="*/ 301 h 400"/>
              <a:gd name="T22" fmla="*/ 400 w 400"/>
              <a:gd name="T23" fmla="*/ 200 h 400"/>
              <a:gd name="T24" fmla="*/ 374 w 400"/>
              <a:gd name="T25" fmla="*/ 100 h 400"/>
              <a:gd name="T26" fmla="*/ 330 w 400"/>
              <a:gd name="T27" fmla="*/ 170 h 400"/>
              <a:gd name="T28" fmla="*/ 188 w 400"/>
              <a:gd name="T29" fmla="*/ 311 h 400"/>
              <a:gd name="T30" fmla="*/ 176 w 400"/>
              <a:gd name="T31" fmla="*/ 316 h 400"/>
              <a:gd name="T32" fmla="*/ 165 w 400"/>
              <a:gd name="T33" fmla="*/ 311 h 400"/>
              <a:gd name="T34" fmla="*/ 70 w 400"/>
              <a:gd name="T35" fmla="*/ 217 h 400"/>
              <a:gd name="T36" fmla="*/ 66 w 400"/>
              <a:gd name="T37" fmla="*/ 205 h 400"/>
              <a:gd name="T38" fmla="*/ 70 w 400"/>
              <a:gd name="T39" fmla="*/ 193 h 400"/>
              <a:gd name="T40" fmla="*/ 94 w 400"/>
              <a:gd name="T41" fmla="*/ 170 h 400"/>
              <a:gd name="T42" fmla="*/ 106 w 400"/>
              <a:gd name="T43" fmla="*/ 165 h 400"/>
              <a:gd name="T44" fmla="*/ 118 w 400"/>
              <a:gd name="T45" fmla="*/ 170 h 400"/>
              <a:gd name="T46" fmla="*/ 176 w 400"/>
              <a:gd name="T47" fmla="*/ 229 h 400"/>
              <a:gd name="T48" fmla="*/ 283 w 400"/>
              <a:gd name="T49" fmla="*/ 123 h 400"/>
              <a:gd name="T50" fmla="*/ 295 w 400"/>
              <a:gd name="T51" fmla="*/ 118 h 400"/>
              <a:gd name="T52" fmla="*/ 306 w 400"/>
              <a:gd name="T53" fmla="*/ 123 h 400"/>
              <a:gd name="T54" fmla="*/ 330 w 400"/>
              <a:gd name="T55" fmla="*/ 146 h 400"/>
              <a:gd name="T56" fmla="*/ 335 w 400"/>
              <a:gd name="T57" fmla="*/ 158 h 400"/>
              <a:gd name="T58" fmla="*/ 330 w 400"/>
              <a:gd name="T59" fmla="*/ 170 h 400"/>
              <a:gd name="T60" fmla="*/ 330 w 400"/>
              <a:gd name="T61" fmla="*/ 170 h 400"/>
              <a:gd name="T62" fmla="*/ 330 w 400"/>
              <a:gd name="T63" fmla="*/ 17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400">
                <a:moveTo>
                  <a:pt x="374" y="100"/>
                </a:moveTo>
                <a:cubicBezTo>
                  <a:pt x="356" y="69"/>
                  <a:pt x="331" y="45"/>
                  <a:pt x="301" y="27"/>
                </a:cubicBezTo>
                <a:cubicBezTo>
                  <a:pt x="270" y="9"/>
                  <a:pt x="237" y="0"/>
                  <a:pt x="200" y="0"/>
                </a:cubicBezTo>
                <a:cubicBezTo>
                  <a:pt x="164" y="0"/>
                  <a:pt x="130" y="9"/>
                  <a:pt x="100" y="27"/>
                </a:cubicBezTo>
                <a:cubicBezTo>
                  <a:pt x="69" y="45"/>
                  <a:pt x="45" y="69"/>
                  <a:pt x="27" y="100"/>
                </a:cubicBezTo>
                <a:cubicBezTo>
                  <a:pt x="9" y="130"/>
                  <a:pt x="0" y="164"/>
                  <a:pt x="0" y="200"/>
                </a:cubicBezTo>
                <a:cubicBezTo>
                  <a:pt x="0" y="237"/>
                  <a:pt x="9" y="270"/>
                  <a:pt x="27" y="301"/>
                </a:cubicBezTo>
                <a:cubicBezTo>
                  <a:pt x="45" y="331"/>
                  <a:pt x="69" y="356"/>
                  <a:pt x="100" y="374"/>
                </a:cubicBezTo>
                <a:cubicBezTo>
                  <a:pt x="130" y="391"/>
                  <a:pt x="164" y="400"/>
                  <a:pt x="200" y="400"/>
                </a:cubicBezTo>
                <a:cubicBezTo>
                  <a:pt x="237" y="400"/>
                  <a:pt x="270" y="391"/>
                  <a:pt x="301" y="374"/>
                </a:cubicBezTo>
                <a:cubicBezTo>
                  <a:pt x="331" y="356"/>
                  <a:pt x="356" y="331"/>
                  <a:pt x="374" y="301"/>
                </a:cubicBezTo>
                <a:cubicBezTo>
                  <a:pt x="392" y="270"/>
                  <a:pt x="400" y="237"/>
                  <a:pt x="400" y="200"/>
                </a:cubicBezTo>
                <a:cubicBezTo>
                  <a:pt x="400" y="164"/>
                  <a:pt x="392" y="130"/>
                  <a:pt x="374" y="100"/>
                </a:cubicBezTo>
                <a:close/>
                <a:moveTo>
                  <a:pt x="330" y="170"/>
                </a:moveTo>
                <a:cubicBezTo>
                  <a:pt x="188" y="311"/>
                  <a:pt x="188" y="311"/>
                  <a:pt x="188" y="311"/>
                </a:cubicBezTo>
                <a:cubicBezTo>
                  <a:pt x="185" y="315"/>
                  <a:pt x="181" y="316"/>
                  <a:pt x="176" y="316"/>
                </a:cubicBezTo>
                <a:cubicBezTo>
                  <a:pt x="172" y="316"/>
                  <a:pt x="168" y="315"/>
                  <a:pt x="165" y="311"/>
                </a:cubicBezTo>
                <a:cubicBezTo>
                  <a:pt x="70" y="217"/>
                  <a:pt x="70" y="217"/>
                  <a:pt x="70" y="217"/>
                </a:cubicBezTo>
                <a:cubicBezTo>
                  <a:pt x="67" y="214"/>
                  <a:pt x="66" y="210"/>
                  <a:pt x="66" y="205"/>
                </a:cubicBezTo>
                <a:cubicBezTo>
                  <a:pt x="66" y="200"/>
                  <a:pt x="67" y="196"/>
                  <a:pt x="70" y="193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97" y="166"/>
                  <a:pt x="101" y="165"/>
                  <a:pt x="106" y="165"/>
                </a:cubicBezTo>
                <a:cubicBezTo>
                  <a:pt x="110" y="165"/>
                  <a:pt x="114" y="166"/>
                  <a:pt x="118" y="170"/>
                </a:cubicBezTo>
                <a:cubicBezTo>
                  <a:pt x="176" y="229"/>
                  <a:pt x="176" y="229"/>
                  <a:pt x="176" y="229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86" y="119"/>
                  <a:pt x="290" y="118"/>
                  <a:pt x="295" y="118"/>
                </a:cubicBezTo>
                <a:cubicBezTo>
                  <a:pt x="299" y="118"/>
                  <a:pt x="303" y="119"/>
                  <a:pt x="306" y="123"/>
                </a:cubicBezTo>
                <a:cubicBezTo>
                  <a:pt x="330" y="146"/>
                  <a:pt x="330" y="146"/>
                  <a:pt x="330" y="146"/>
                </a:cubicBezTo>
                <a:cubicBezTo>
                  <a:pt x="333" y="149"/>
                  <a:pt x="335" y="153"/>
                  <a:pt x="335" y="158"/>
                </a:cubicBezTo>
                <a:cubicBezTo>
                  <a:pt x="335" y="163"/>
                  <a:pt x="333" y="167"/>
                  <a:pt x="330" y="170"/>
                </a:cubicBezTo>
                <a:close/>
                <a:moveTo>
                  <a:pt x="330" y="170"/>
                </a:moveTo>
                <a:cubicBezTo>
                  <a:pt x="330" y="170"/>
                  <a:pt x="330" y="170"/>
                  <a:pt x="330" y="17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3" name="is1ide-任意多边形: 形状 21"/>
          <p:cNvSpPr/>
          <p:nvPr/>
        </p:nvSpPr>
        <p:spPr bwMode="auto">
          <a:xfrm>
            <a:off x="5139868" y="3955561"/>
            <a:ext cx="705764" cy="704455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4" name="is1ide-任意多边形: 形状 23"/>
          <p:cNvSpPr/>
          <p:nvPr/>
        </p:nvSpPr>
        <p:spPr bwMode="auto">
          <a:xfrm>
            <a:off x="5033230" y="2738371"/>
            <a:ext cx="712533" cy="585641"/>
          </a:xfrm>
          <a:custGeom>
            <a:avLst/>
            <a:gdLst>
              <a:gd name="T0" fmla="*/ 285 w 293"/>
              <a:gd name="T1" fmla="*/ 32 h 238"/>
              <a:gd name="T2" fmla="*/ 259 w 293"/>
              <a:gd name="T3" fmla="*/ 38 h 238"/>
              <a:gd name="T4" fmla="*/ 275 w 293"/>
              <a:gd name="T5" fmla="*/ 24 h 238"/>
              <a:gd name="T6" fmla="*/ 285 w 293"/>
              <a:gd name="T7" fmla="*/ 4 h 238"/>
              <a:gd name="T8" fmla="*/ 257 w 293"/>
              <a:gd name="T9" fmla="*/ 16 h 238"/>
              <a:gd name="T10" fmla="*/ 237 w 293"/>
              <a:gd name="T11" fmla="*/ 11 h 238"/>
              <a:gd name="T12" fmla="*/ 216 w 293"/>
              <a:gd name="T13" fmla="*/ 1 h 238"/>
              <a:gd name="T14" fmla="*/ 203 w 293"/>
              <a:gd name="T15" fmla="*/ 0 h 238"/>
              <a:gd name="T16" fmla="*/ 179 w 293"/>
              <a:gd name="T17" fmla="*/ 5 h 238"/>
              <a:gd name="T18" fmla="*/ 154 w 293"/>
              <a:gd name="T19" fmla="*/ 27 h 238"/>
              <a:gd name="T20" fmla="*/ 143 w 293"/>
              <a:gd name="T21" fmla="*/ 54 h 238"/>
              <a:gd name="T22" fmla="*/ 143 w 293"/>
              <a:gd name="T23" fmla="*/ 67 h 238"/>
              <a:gd name="T24" fmla="*/ 126 w 293"/>
              <a:gd name="T25" fmla="*/ 72 h 238"/>
              <a:gd name="T26" fmla="*/ 75 w 293"/>
              <a:gd name="T27" fmla="*/ 55 h 238"/>
              <a:gd name="T28" fmla="*/ 33 w 293"/>
              <a:gd name="T29" fmla="*/ 24 h 238"/>
              <a:gd name="T30" fmla="*/ 17 w 293"/>
              <a:gd name="T31" fmla="*/ 17 h 238"/>
              <a:gd name="T32" fmla="*/ 12 w 293"/>
              <a:gd name="T33" fmla="*/ 41 h 238"/>
              <a:gd name="T34" fmla="*/ 14 w 293"/>
              <a:gd name="T35" fmla="*/ 57 h 238"/>
              <a:gd name="T36" fmla="*/ 23 w 293"/>
              <a:gd name="T37" fmla="*/ 76 h 238"/>
              <a:gd name="T38" fmla="*/ 39 w 293"/>
              <a:gd name="T39" fmla="*/ 91 h 238"/>
              <a:gd name="T40" fmla="*/ 25 w 293"/>
              <a:gd name="T41" fmla="*/ 89 h 238"/>
              <a:gd name="T42" fmla="*/ 12 w 293"/>
              <a:gd name="T43" fmla="*/ 84 h 238"/>
              <a:gd name="T44" fmla="*/ 13 w 293"/>
              <a:gd name="T45" fmla="*/ 95 h 238"/>
              <a:gd name="T46" fmla="*/ 25 w 293"/>
              <a:gd name="T47" fmla="*/ 123 h 238"/>
              <a:gd name="T48" fmla="*/ 50 w 293"/>
              <a:gd name="T49" fmla="*/ 140 h 238"/>
              <a:gd name="T50" fmla="*/ 52 w 293"/>
              <a:gd name="T51" fmla="*/ 145 h 238"/>
              <a:gd name="T52" fmla="*/ 33 w 293"/>
              <a:gd name="T53" fmla="*/ 145 h 238"/>
              <a:gd name="T54" fmla="*/ 41 w 293"/>
              <a:gd name="T55" fmla="*/ 161 h 238"/>
              <a:gd name="T56" fmla="*/ 62 w 293"/>
              <a:gd name="T57" fmla="*/ 179 h 238"/>
              <a:gd name="T58" fmla="*/ 89 w 293"/>
              <a:gd name="T59" fmla="*/ 186 h 238"/>
              <a:gd name="T60" fmla="*/ 73 w 293"/>
              <a:gd name="T61" fmla="*/ 197 h 238"/>
              <a:gd name="T62" fmla="*/ 45 w 293"/>
              <a:gd name="T63" fmla="*/ 208 h 238"/>
              <a:gd name="T64" fmla="*/ 14 w 293"/>
              <a:gd name="T65" fmla="*/ 212 h 238"/>
              <a:gd name="T66" fmla="*/ 0 w 293"/>
              <a:gd name="T67" fmla="*/ 211 h 238"/>
              <a:gd name="T68" fmla="*/ 32 w 293"/>
              <a:gd name="T69" fmla="*/ 227 h 238"/>
              <a:gd name="T70" fmla="*/ 68 w 293"/>
              <a:gd name="T71" fmla="*/ 237 h 238"/>
              <a:gd name="T72" fmla="*/ 93 w 293"/>
              <a:gd name="T73" fmla="*/ 238 h 238"/>
              <a:gd name="T74" fmla="*/ 149 w 293"/>
              <a:gd name="T75" fmla="*/ 229 h 238"/>
              <a:gd name="T76" fmla="*/ 195 w 293"/>
              <a:gd name="T77" fmla="*/ 205 h 238"/>
              <a:gd name="T78" fmla="*/ 229 w 293"/>
              <a:gd name="T79" fmla="*/ 169 h 238"/>
              <a:gd name="T80" fmla="*/ 252 w 293"/>
              <a:gd name="T81" fmla="*/ 127 h 238"/>
              <a:gd name="T82" fmla="*/ 262 w 293"/>
              <a:gd name="T83" fmla="*/ 82 h 238"/>
              <a:gd name="T84" fmla="*/ 263 w 293"/>
              <a:gd name="T85" fmla="*/ 59 h 238"/>
              <a:gd name="T86" fmla="*/ 280 w 293"/>
              <a:gd name="T87" fmla="*/ 45 h 238"/>
              <a:gd name="T88" fmla="*/ 293 w 293"/>
              <a:gd name="T89" fmla="*/ 2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3" h="238">
                <a:moveTo>
                  <a:pt x="293" y="28"/>
                </a:moveTo>
                <a:lnTo>
                  <a:pt x="293" y="28"/>
                </a:lnTo>
                <a:lnTo>
                  <a:pt x="285" y="32"/>
                </a:lnTo>
                <a:lnTo>
                  <a:pt x="277" y="34"/>
                </a:lnTo>
                <a:lnTo>
                  <a:pt x="267" y="36"/>
                </a:lnTo>
                <a:lnTo>
                  <a:pt x="259" y="38"/>
                </a:lnTo>
                <a:lnTo>
                  <a:pt x="259" y="38"/>
                </a:lnTo>
                <a:lnTo>
                  <a:pt x="267" y="31"/>
                </a:lnTo>
                <a:lnTo>
                  <a:pt x="275" y="24"/>
                </a:lnTo>
                <a:lnTo>
                  <a:pt x="281" y="14"/>
                </a:lnTo>
                <a:lnTo>
                  <a:pt x="285" y="4"/>
                </a:lnTo>
                <a:lnTo>
                  <a:pt x="285" y="4"/>
                </a:lnTo>
                <a:lnTo>
                  <a:pt x="277" y="9"/>
                </a:lnTo>
                <a:lnTo>
                  <a:pt x="266" y="13"/>
                </a:lnTo>
                <a:lnTo>
                  <a:pt x="257" y="16"/>
                </a:lnTo>
                <a:lnTo>
                  <a:pt x="247" y="18"/>
                </a:lnTo>
                <a:lnTo>
                  <a:pt x="247" y="18"/>
                </a:lnTo>
                <a:lnTo>
                  <a:pt x="237" y="11"/>
                </a:lnTo>
                <a:lnTo>
                  <a:pt x="227" y="5"/>
                </a:lnTo>
                <a:lnTo>
                  <a:pt x="222" y="3"/>
                </a:lnTo>
                <a:lnTo>
                  <a:pt x="216" y="1"/>
                </a:lnTo>
                <a:lnTo>
                  <a:pt x="209" y="0"/>
                </a:lnTo>
                <a:lnTo>
                  <a:pt x="203" y="0"/>
                </a:lnTo>
                <a:lnTo>
                  <a:pt x="203" y="0"/>
                </a:lnTo>
                <a:lnTo>
                  <a:pt x="197" y="0"/>
                </a:lnTo>
                <a:lnTo>
                  <a:pt x="191" y="1"/>
                </a:lnTo>
                <a:lnTo>
                  <a:pt x="179" y="5"/>
                </a:lnTo>
                <a:lnTo>
                  <a:pt x="169" y="10"/>
                </a:lnTo>
                <a:lnTo>
                  <a:pt x="161" y="17"/>
                </a:lnTo>
                <a:lnTo>
                  <a:pt x="154" y="27"/>
                </a:lnTo>
                <a:lnTo>
                  <a:pt x="147" y="37"/>
                </a:lnTo>
                <a:lnTo>
                  <a:pt x="144" y="48"/>
                </a:lnTo>
                <a:lnTo>
                  <a:pt x="143" y="54"/>
                </a:lnTo>
                <a:lnTo>
                  <a:pt x="143" y="60"/>
                </a:lnTo>
                <a:lnTo>
                  <a:pt x="143" y="60"/>
                </a:lnTo>
                <a:lnTo>
                  <a:pt x="143" y="67"/>
                </a:lnTo>
                <a:lnTo>
                  <a:pt x="144" y="74"/>
                </a:lnTo>
                <a:lnTo>
                  <a:pt x="144" y="74"/>
                </a:lnTo>
                <a:lnTo>
                  <a:pt x="126" y="72"/>
                </a:lnTo>
                <a:lnTo>
                  <a:pt x="108" y="68"/>
                </a:lnTo>
                <a:lnTo>
                  <a:pt x="92" y="63"/>
                </a:lnTo>
                <a:lnTo>
                  <a:pt x="75" y="55"/>
                </a:lnTo>
                <a:lnTo>
                  <a:pt x="59" y="46"/>
                </a:lnTo>
                <a:lnTo>
                  <a:pt x="45" y="36"/>
                </a:lnTo>
                <a:lnTo>
                  <a:pt x="33" y="24"/>
                </a:lnTo>
                <a:lnTo>
                  <a:pt x="20" y="11"/>
                </a:lnTo>
                <a:lnTo>
                  <a:pt x="20" y="11"/>
                </a:lnTo>
                <a:lnTo>
                  <a:pt x="17" y="17"/>
                </a:lnTo>
                <a:lnTo>
                  <a:pt x="15" y="26"/>
                </a:lnTo>
                <a:lnTo>
                  <a:pt x="13" y="33"/>
                </a:lnTo>
                <a:lnTo>
                  <a:pt x="12" y="41"/>
                </a:lnTo>
                <a:lnTo>
                  <a:pt x="12" y="41"/>
                </a:lnTo>
                <a:lnTo>
                  <a:pt x="13" y="48"/>
                </a:lnTo>
                <a:lnTo>
                  <a:pt x="14" y="57"/>
                </a:lnTo>
                <a:lnTo>
                  <a:pt x="17" y="63"/>
                </a:lnTo>
                <a:lnTo>
                  <a:pt x="20" y="70"/>
                </a:lnTo>
                <a:lnTo>
                  <a:pt x="23" y="76"/>
                </a:lnTo>
                <a:lnTo>
                  <a:pt x="28" y="81"/>
                </a:lnTo>
                <a:lnTo>
                  <a:pt x="34" y="87"/>
                </a:lnTo>
                <a:lnTo>
                  <a:pt x="39" y="91"/>
                </a:lnTo>
                <a:lnTo>
                  <a:pt x="39" y="91"/>
                </a:lnTo>
                <a:lnTo>
                  <a:pt x="32" y="91"/>
                </a:lnTo>
                <a:lnTo>
                  <a:pt x="25" y="89"/>
                </a:lnTo>
                <a:lnTo>
                  <a:pt x="18" y="87"/>
                </a:lnTo>
                <a:lnTo>
                  <a:pt x="12" y="84"/>
                </a:lnTo>
                <a:lnTo>
                  <a:pt x="12" y="84"/>
                </a:lnTo>
                <a:lnTo>
                  <a:pt x="12" y="85"/>
                </a:lnTo>
                <a:lnTo>
                  <a:pt x="12" y="85"/>
                </a:lnTo>
                <a:lnTo>
                  <a:pt x="13" y="95"/>
                </a:lnTo>
                <a:lnTo>
                  <a:pt x="16" y="105"/>
                </a:lnTo>
                <a:lnTo>
                  <a:pt x="20" y="115"/>
                </a:lnTo>
                <a:lnTo>
                  <a:pt x="25" y="123"/>
                </a:lnTo>
                <a:lnTo>
                  <a:pt x="33" y="130"/>
                </a:lnTo>
                <a:lnTo>
                  <a:pt x="41" y="136"/>
                </a:lnTo>
                <a:lnTo>
                  <a:pt x="50" y="140"/>
                </a:lnTo>
                <a:lnTo>
                  <a:pt x="60" y="143"/>
                </a:lnTo>
                <a:lnTo>
                  <a:pt x="60" y="143"/>
                </a:lnTo>
                <a:lnTo>
                  <a:pt x="52" y="145"/>
                </a:lnTo>
                <a:lnTo>
                  <a:pt x="44" y="146"/>
                </a:lnTo>
                <a:lnTo>
                  <a:pt x="44" y="146"/>
                </a:lnTo>
                <a:lnTo>
                  <a:pt x="33" y="145"/>
                </a:lnTo>
                <a:lnTo>
                  <a:pt x="33" y="145"/>
                </a:lnTo>
                <a:lnTo>
                  <a:pt x="37" y="153"/>
                </a:lnTo>
                <a:lnTo>
                  <a:pt x="41" y="161"/>
                </a:lnTo>
                <a:lnTo>
                  <a:pt x="47" y="168"/>
                </a:lnTo>
                <a:lnTo>
                  <a:pt x="54" y="175"/>
                </a:lnTo>
                <a:lnTo>
                  <a:pt x="62" y="179"/>
                </a:lnTo>
                <a:lnTo>
                  <a:pt x="71" y="183"/>
                </a:lnTo>
                <a:lnTo>
                  <a:pt x="79" y="185"/>
                </a:lnTo>
                <a:lnTo>
                  <a:pt x="89" y="186"/>
                </a:lnTo>
                <a:lnTo>
                  <a:pt x="89" y="186"/>
                </a:lnTo>
                <a:lnTo>
                  <a:pt x="81" y="192"/>
                </a:lnTo>
                <a:lnTo>
                  <a:pt x="73" y="197"/>
                </a:lnTo>
                <a:lnTo>
                  <a:pt x="64" y="201"/>
                </a:lnTo>
                <a:lnTo>
                  <a:pt x="54" y="206"/>
                </a:lnTo>
                <a:lnTo>
                  <a:pt x="45" y="208"/>
                </a:lnTo>
                <a:lnTo>
                  <a:pt x="35" y="210"/>
                </a:lnTo>
                <a:lnTo>
                  <a:pt x="25" y="212"/>
                </a:lnTo>
                <a:lnTo>
                  <a:pt x="14" y="212"/>
                </a:lnTo>
                <a:lnTo>
                  <a:pt x="14" y="212"/>
                </a:lnTo>
                <a:lnTo>
                  <a:pt x="0" y="211"/>
                </a:lnTo>
                <a:lnTo>
                  <a:pt x="0" y="211"/>
                </a:lnTo>
                <a:lnTo>
                  <a:pt x="10" y="217"/>
                </a:lnTo>
                <a:lnTo>
                  <a:pt x="21" y="222"/>
                </a:lnTo>
                <a:lnTo>
                  <a:pt x="32" y="227"/>
                </a:lnTo>
                <a:lnTo>
                  <a:pt x="44" y="231"/>
                </a:lnTo>
                <a:lnTo>
                  <a:pt x="55" y="235"/>
                </a:lnTo>
                <a:lnTo>
                  <a:pt x="68" y="237"/>
                </a:lnTo>
                <a:lnTo>
                  <a:pt x="80" y="238"/>
                </a:lnTo>
                <a:lnTo>
                  <a:pt x="93" y="238"/>
                </a:lnTo>
                <a:lnTo>
                  <a:pt x="93" y="238"/>
                </a:lnTo>
                <a:lnTo>
                  <a:pt x="112" y="237"/>
                </a:lnTo>
                <a:lnTo>
                  <a:pt x="132" y="233"/>
                </a:lnTo>
                <a:lnTo>
                  <a:pt x="149" y="229"/>
                </a:lnTo>
                <a:lnTo>
                  <a:pt x="166" y="222"/>
                </a:lnTo>
                <a:lnTo>
                  <a:pt x="180" y="215"/>
                </a:lnTo>
                <a:lnTo>
                  <a:pt x="195" y="205"/>
                </a:lnTo>
                <a:lnTo>
                  <a:pt x="207" y="194"/>
                </a:lnTo>
                <a:lnTo>
                  <a:pt x="220" y="183"/>
                </a:lnTo>
                <a:lnTo>
                  <a:pt x="229" y="169"/>
                </a:lnTo>
                <a:lnTo>
                  <a:pt x="238" y="156"/>
                </a:lnTo>
                <a:lnTo>
                  <a:pt x="246" y="141"/>
                </a:lnTo>
                <a:lnTo>
                  <a:pt x="252" y="127"/>
                </a:lnTo>
                <a:lnTo>
                  <a:pt x="257" y="112"/>
                </a:lnTo>
                <a:lnTo>
                  <a:pt x="260" y="97"/>
                </a:lnTo>
                <a:lnTo>
                  <a:pt x="262" y="82"/>
                </a:lnTo>
                <a:lnTo>
                  <a:pt x="263" y="67"/>
                </a:lnTo>
                <a:lnTo>
                  <a:pt x="263" y="67"/>
                </a:lnTo>
                <a:lnTo>
                  <a:pt x="263" y="59"/>
                </a:lnTo>
                <a:lnTo>
                  <a:pt x="263" y="59"/>
                </a:lnTo>
                <a:lnTo>
                  <a:pt x="271" y="52"/>
                </a:lnTo>
                <a:lnTo>
                  <a:pt x="280" y="45"/>
                </a:lnTo>
                <a:lnTo>
                  <a:pt x="287" y="37"/>
                </a:lnTo>
                <a:lnTo>
                  <a:pt x="293" y="28"/>
                </a:lnTo>
                <a:lnTo>
                  <a:pt x="293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5" name="is1ide-任意多边形: 形状 24"/>
          <p:cNvSpPr/>
          <p:nvPr/>
        </p:nvSpPr>
        <p:spPr bwMode="auto">
          <a:xfrm>
            <a:off x="6384014" y="3928008"/>
            <a:ext cx="759636" cy="732008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3" name="菱形 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" name="菱形 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3" name="任意多边形 32"/>
          <p:cNvSpPr/>
          <p:nvPr/>
        </p:nvSpPr>
        <p:spPr>
          <a:xfrm>
            <a:off x="5307150" y="1737794"/>
            <a:ext cx="1632278" cy="817287"/>
          </a:xfrm>
          <a:custGeom>
            <a:avLst/>
            <a:gdLst>
              <a:gd name="connsiteX0" fmla="*/ 1213505 w 1391850"/>
              <a:gd name="connsiteY0" fmla="*/ 0 h 696292"/>
              <a:gd name="connsiteX1" fmla="*/ 1391850 w 1391850"/>
              <a:gd name="connsiteY1" fmla="*/ 680523 h 696292"/>
              <a:gd name="connsiteX2" fmla="*/ 664395 w 1391850"/>
              <a:gd name="connsiteY2" fmla="*/ 679784 h 696292"/>
              <a:gd name="connsiteX3" fmla="*/ 810270 w 1391850"/>
              <a:gd name="connsiteY3" fmla="*/ 476062 h 696292"/>
              <a:gd name="connsiteX4" fmla="*/ 0 w 1391850"/>
              <a:gd name="connsiteY4" fmla="*/ 696292 h 696292"/>
              <a:gd name="connsiteX5" fmla="*/ 1084978 w 1391850"/>
              <a:gd name="connsiteY5" fmla="*/ 149640 h 69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850" h="696292">
                <a:moveTo>
                  <a:pt x="1213505" y="0"/>
                </a:moveTo>
                <a:lnTo>
                  <a:pt x="1391850" y="680523"/>
                </a:lnTo>
                <a:lnTo>
                  <a:pt x="664395" y="679784"/>
                </a:lnTo>
                <a:lnTo>
                  <a:pt x="810270" y="476062"/>
                </a:lnTo>
                <a:cubicBezTo>
                  <a:pt x="711564" y="424684"/>
                  <a:pt x="364296" y="301346"/>
                  <a:pt x="0" y="696292"/>
                </a:cubicBezTo>
                <a:cubicBezTo>
                  <a:pt x="100779" y="106417"/>
                  <a:pt x="733669" y="-15667"/>
                  <a:pt x="1084978" y="149640"/>
                </a:cubicBezTo>
                <a:close/>
              </a:path>
            </a:pathLst>
          </a:custGeom>
          <a:solidFill>
            <a:srgbClr val="FDB1AA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4" name="任意多边形 33"/>
          <p:cNvSpPr/>
          <p:nvPr/>
        </p:nvSpPr>
        <p:spPr>
          <a:xfrm rot="5400000">
            <a:off x="6630650" y="2997013"/>
            <a:ext cx="1632280" cy="817287"/>
          </a:xfrm>
          <a:custGeom>
            <a:avLst/>
            <a:gdLst>
              <a:gd name="connsiteX0" fmla="*/ 1213505 w 1391850"/>
              <a:gd name="connsiteY0" fmla="*/ 0 h 696292"/>
              <a:gd name="connsiteX1" fmla="*/ 1391850 w 1391850"/>
              <a:gd name="connsiteY1" fmla="*/ 680523 h 696292"/>
              <a:gd name="connsiteX2" fmla="*/ 664395 w 1391850"/>
              <a:gd name="connsiteY2" fmla="*/ 679784 h 696292"/>
              <a:gd name="connsiteX3" fmla="*/ 810270 w 1391850"/>
              <a:gd name="connsiteY3" fmla="*/ 476062 h 696292"/>
              <a:gd name="connsiteX4" fmla="*/ 0 w 1391850"/>
              <a:gd name="connsiteY4" fmla="*/ 696292 h 696292"/>
              <a:gd name="connsiteX5" fmla="*/ 1084978 w 1391850"/>
              <a:gd name="connsiteY5" fmla="*/ 149640 h 69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850" h="696292">
                <a:moveTo>
                  <a:pt x="1213505" y="0"/>
                </a:moveTo>
                <a:lnTo>
                  <a:pt x="1391850" y="680523"/>
                </a:lnTo>
                <a:lnTo>
                  <a:pt x="664395" y="679784"/>
                </a:lnTo>
                <a:lnTo>
                  <a:pt x="810270" y="476062"/>
                </a:lnTo>
                <a:cubicBezTo>
                  <a:pt x="711564" y="424684"/>
                  <a:pt x="364296" y="301346"/>
                  <a:pt x="0" y="696292"/>
                </a:cubicBezTo>
                <a:cubicBezTo>
                  <a:pt x="100779" y="106417"/>
                  <a:pt x="733669" y="-15667"/>
                  <a:pt x="1084978" y="149640"/>
                </a:cubicBezTo>
                <a:close/>
              </a:path>
            </a:pathLst>
          </a:custGeom>
          <a:solidFill>
            <a:schemeClr val="accent5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5" name="任意多边形 34"/>
          <p:cNvSpPr/>
          <p:nvPr/>
        </p:nvSpPr>
        <p:spPr>
          <a:xfrm rot="10800000">
            <a:off x="5307150" y="4258528"/>
            <a:ext cx="1632278" cy="817287"/>
          </a:xfrm>
          <a:custGeom>
            <a:avLst/>
            <a:gdLst>
              <a:gd name="connsiteX0" fmla="*/ 1213505 w 1391850"/>
              <a:gd name="connsiteY0" fmla="*/ 0 h 696292"/>
              <a:gd name="connsiteX1" fmla="*/ 1391850 w 1391850"/>
              <a:gd name="connsiteY1" fmla="*/ 680523 h 696292"/>
              <a:gd name="connsiteX2" fmla="*/ 664395 w 1391850"/>
              <a:gd name="connsiteY2" fmla="*/ 679784 h 696292"/>
              <a:gd name="connsiteX3" fmla="*/ 810270 w 1391850"/>
              <a:gd name="connsiteY3" fmla="*/ 476062 h 696292"/>
              <a:gd name="connsiteX4" fmla="*/ 0 w 1391850"/>
              <a:gd name="connsiteY4" fmla="*/ 696292 h 696292"/>
              <a:gd name="connsiteX5" fmla="*/ 1084978 w 1391850"/>
              <a:gd name="connsiteY5" fmla="*/ 149640 h 69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850" h="696292">
                <a:moveTo>
                  <a:pt x="1213505" y="0"/>
                </a:moveTo>
                <a:lnTo>
                  <a:pt x="1391850" y="680523"/>
                </a:lnTo>
                <a:lnTo>
                  <a:pt x="664395" y="679784"/>
                </a:lnTo>
                <a:lnTo>
                  <a:pt x="810270" y="476062"/>
                </a:lnTo>
                <a:cubicBezTo>
                  <a:pt x="711564" y="424684"/>
                  <a:pt x="364296" y="301346"/>
                  <a:pt x="0" y="696292"/>
                </a:cubicBezTo>
                <a:cubicBezTo>
                  <a:pt x="100779" y="106417"/>
                  <a:pt x="733669" y="-15667"/>
                  <a:pt x="1084978" y="149640"/>
                </a:cubicBezTo>
                <a:close/>
              </a:path>
            </a:pathLst>
          </a:custGeom>
          <a:solidFill>
            <a:schemeClr val="accent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6" name="任意多边形 35"/>
          <p:cNvSpPr/>
          <p:nvPr/>
        </p:nvSpPr>
        <p:spPr>
          <a:xfrm rot="16200000">
            <a:off x="3960691" y="2997013"/>
            <a:ext cx="1632280" cy="817287"/>
          </a:xfrm>
          <a:custGeom>
            <a:avLst/>
            <a:gdLst>
              <a:gd name="connsiteX0" fmla="*/ 1213505 w 1391850"/>
              <a:gd name="connsiteY0" fmla="*/ 0 h 696292"/>
              <a:gd name="connsiteX1" fmla="*/ 1391850 w 1391850"/>
              <a:gd name="connsiteY1" fmla="*/ 680523 h 696292"/>
              <a:gd name="connsiteX2" fmla="*/ 664395 w 1391850"/>
              <a:gd name="connsiteY2" fmla="*/ 679784 h 696292"/>
              <a:gd name="connsiteX3" fmla="*/ 810270 w 1391850"/>
              <a:gd name="connsiteY3" fmla="*/ 476062 h 696292"/>
              <a:gd name="connsiteX4" fmla="*/ 0 w 1391850"/>
              <a:gd name="connsiteY4" fmla="*/ 696292 h 696292"/>
              <a:gd name="connsiteX5" fmla="*/ 1084978 w 1391850"/>
              <a:gd name="connsiteY5" fmla="*/ 149640 h 69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850" h="696292">
                <a:moveTo>
                  <a:pt x="1213505" y="0"/>
                </a:moveTo>
                <a:lnTo>
                  <a:pt x="1391850" y="680523"/>
                </a:lnTo>
                <a:lnTo>
                  <a:pt x="664395" y="679784"/>
                </a:lnTo>
                <a:lnTo>
                  <a:pt x="810270" y="476062"/>
                </a:lnTo>
                <a:cubicBezTo>
                  <a:pt x="711564" y="424684"/>
                  <a:pt x="364296" y="301346"/>
                  <a:pt x="0" y="696292"/>
                </a:cubicBezTo>
                <a:cubicBezTo>
                  <a:pt x="100779" y="106417"/>
                  <a:pt x="733669" y="-15667"/>
                  <a:pt x="1084978" y="149640"/>
                </a:cubicBezTo>
                <a:close/>
              </a:path>
            </a:pathLst>
          </a:custGeom>
          <a:solidFill>
            <a:schemeClr val="accent3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49680" y="2516052"/>
            <a:ext cx="3423842" cy="1323423"/>
            <a:chOff x="1265310" y="2820852"/>
            <a:chExt cx="3423842" cy="1323423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3881048" y="3100934"/>
              <a:ext cx="808104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椭圆 38"/>
            <p:cNvSpPr/>
            <p:nvPr/>
          </p:nvSpPr>
          <p:spPr>
            <a:xfrm>
              <a:off x="3201506" y="2820852"/>
              <a:ext cx="587712" cy="587712"/>
            </a:xfrm>
            <a:prstGeom prst="ellipse">
              <a:avLst/>
            </a:prstGeom>
            <a:solidFill>
              <a:schemeClr val="accent3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sz="2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1</a:t>
              </a:r>
              <a:endParaRPr lang="zh-CN" altLang="en-US" sz="2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0" name="Rectangle 42"/>
            <p:cNvSpPr/>
            <p:nvPr/>
          </p:nvSpPr>
          <p:spPr>
            <a:xfrm>
              <a:off x="1265310" y="3483256"/>
              <a:ext cx="2671309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r">
                <a:defRPr/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287697" y="4584525"/>
            <a:ext cx="4301829" cy="698313"/>
            <a:chOff x="1303327" y="4889325"/>
            <a:chExt cx="4301829" cy="698313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797052" y="5169406"/>
              <a:ext cx="808104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椭圆 42"/>
            <p:cNvSpPr/>
            <p:nvPr/>
          </p:nvSpPr>
          <p:spPr>
            <a:xfrm>
              <a:off x="4115215" y="4889325"/>
              <a:ext cx="587712" cy="587712"/>
            </a:xfrm>
            <a:prstGeom prst="ellipse">
              <a:avLst/>
            </a:prstGeom>
            <a:solidFill>
              <a:schemeClr val="accent4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4</a:t>
              </a:r>
              <a:endParaRPr lang="zh-CN" altLang="en-US" sz="32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4" name="Rectangle 42"/>
            <p:cNvSpPr/>
            <p:nvPr/>
          </p:nvSpPr>
          <p:spPr>
            <a:xfrm>
              <a:off x="1303327" y="4926619"/>
              <a:ext cx="2671309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 algn="r">
                <a:defRPr/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634093" y="1728611"/>
            <a:ext cx="4303587" cy="748335"/>
            <a:chOff x="6649723" y="2033411"/>
            <a:chExt cx="4303587" cy="748335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6649723" y="2327267"/>
              <a:ext cx="808104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7503743" y="2033411"/>
              <a:ext cx="587712" cy="587712"/>
            </a:xfrm>
            <a:prstGeom prst="ellipse">
              <a:avLst/>
            </a:prstGeom>
            <a:solidFill>
              <a:schemeClr val="accent6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2</a:t>
              </a:r>
              <a:endParaRPr lang="zh-CN" altLang="en-US" sz="32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8" name="Rectangle 42"/>
            <p:cNvSpPr/>
            <p:nvPr/>
          </p:nvSpPr>
          <p:spPr>
            <a:xfrm>
              <a:off x="8282001" y="2120727"/>
              <a:ext cx="2671309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>
                <a:defRPr/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488113" y="3670816"/>
            <a:ext cx="3449566" cy="1326865"/>
            <a:chOff x="7503743" y="3975616"/>
            <a:chExt cx="3449566" cy="1326865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7503743" y="4269472"/>
              <a:ext cx="808104" cy="0"/>
            </a:xfrm>
            <a:prstGeom prst="line">
              <a:avLst/>
            </a:prstGeom>
            <a:ln w="3175">
              <a:solidFill>
                <a:srgbClr val="C2C2C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8355466" y="3975616"/>
              <a:ext cx="587712" cy="587712"/>
            </a:xfrm>
            <a:prstGeom prst="ellipse">
              <a:avLst/>
            </a:prstGeom>
            <a:solidFill>
              <a:schemeClr val="accent5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3</a:t>
              </a:r>
              <a:endParaRPr lang="zh-CN" altLang="en-US" sz="32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2" name="Rectangle 42"/>
            <p:cNvSpPr/>
            <p:nvPr/>
          </p:nvSpPr>
          <p:spPr>
            <a:xfrm>
              <a:off x="8282000" y="4641462"/>
              <a:ext cx="2671309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>
                <a:defRPr/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810167" y="666234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5" name="PA_文本框 2"/>
          <p:cNvSpPr txBox="1"/>
          <p:nvPr>
            <p:custDataLst>
              <p:tags r:id="rId2"/>
            </p:custDataLst>
          </p:nvPr>
        </p:nvSpPr>
        <p:spPr>
          <a:xfrm>
            <a:off x="2189904" y="2619468"/>
            <a:ext cx="2854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pc="300" dirty="0">
                <a:solidFill>
                  <a:schemeClr val="accent1">
                    <a:lumMod val="5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PART</a:t>
            </a:r>
          </a:p>
          <a:p>
            <a:pPr algn="ctr"/>
            <a:r>
              <a:rPr lang="en-US" altLang="zh-CN" sz="4800" spc="300" dirty="0">
                <a:solidFill>
                  <a:schemeClr val="accent1">
                    <a:lumMod val="5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 THREE</a:t>
            </a:r>
            <a:endParaRPr lang="zh-CN" altLang="en-US" sz="4800" spc="300" dirty="0">
              <a:solidFill>
                <a:schemeClr val="accent1">
                  <a:lumMod val="50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6" name="PA_文本框 4"/>
          <p:cNvSpPr txBox="1"/>
          <p:nvPr>
            <p:custDataLst>
              <p:tags r:id="rId3"/>
            </p:custDataLst>
          </p:nvPr>
        </p:nvSpPr>
        <p:spPr>
          <a:xfrm>
            <a:off x="3901986" y="2815206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8" name="矩形 27"/>
          <p:cNvSpPr/>
          <p:nvPr/>
        </p:nvSpPr>
        <p:spPr>
          <a:xfrm>
            <a:off x="4538095" y="3467910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1ide-Freeform: Shape 36"/>
          <p:cNvSpPr/>
          <p:nvPr/>
        </p:nvSpPr>
        <p:spPr>
          <a:xfrm>
            <a:off x="1285634" y="3373902"/>
            <a:ext cx="1920214" cy="2880321"/>
          </a:xfrm>
          <a:custGeom>
            <a:avLst/>
            <a:gdLst>
              <a:gd name="connsiteX0" fmla="*/ 528059 w 1920214"/>
              <a:gd name="connsiteY0" fmla="*/ 0 h 2880321"/>
              <a:gd name="connsiteX1" fmla="*/ 672075 w 1920214"/>
              <a:gd name="connsiteY1" fmla="*/ 0 h 2880321"/>
              <a:gd name="connsiteX2" fmla="*/ 1248139 w 1920214"/>
              <a:gd name="connsiteY2" fmla="*/ 0 h 2880321"/>
              <a:gd name="connsiteX3" fmla="*/ 1392154 w 1920214"/>
              <a:gd name="connsiteY3" fmla="*/ 0 h 2880321"/>
              <a:gd name="connsiteX4" fmla="*/ 1440160 w 1920214"/>
              <a:gd name="connsiteY4" fmla="*/ 48006 h 2880321"/>
              <a:gd name="connsiteX5" fmla="*/ 1440160 w 1920214"/>
              <a:gd name="connsiteY5" fmla="*/ 240026 h 2880321"/>
              <a:gd name="connsiteX6" fmla="*/ 1392154 w 1920214"/>
              <a:gd name="connsiteY6" fmla="*/ 288032 h 2880321"/>
              <a:gd name="connsiteX7" fmla="*/ 1248139 w 1920214"/>
              <a:gd name="connsiteY7" fmla="*/ 288032 h 2880321"/>
              <a:gd name="connsiteX8" fmla="*/ 1248139 w 1920214"/>
              <a:gd name="connsiteY8" fmla="*/ 1102527 h 2880321"/>
              <a:gd name="connsiteX9" fmla="*/ 1333824 w 1920214"/>
              <a:gd name="connsiteY9" fmla="*/ 1127795 h 2880321"/>
              <a:gd name="connsiteX10" fmla="*/ 1920214 w 1920214"/>
              <a:gd name="connsiteY10" fmla="*/ 1968219 h 2880321"/>
              <a:gd name="connsiteX11" fmla="*/ 960107 w 1920214"/>
              <a:gd name="connsiteY11" fmla="*/ 2880321 h 2880321"/>
              <a:gd name="connsiteX12" fmla="*/ 0 w 1920214"/>
              <a:gd name="connsiteY12" fmla="*/ 1968219 h 2880321"/>
              <a:gd name="connsiteX13" fmla="*/ 586390 w 1920214"/>
              <a:gd name="connsiteY13" fmla="*/ 1127795 h 2880321"/>
              <a:gd name="connsiteX14" fmla="*/ 672075 w 1920214"/>
              <a:gd name="connsiteY14" fmla="*/ 1102527 h 2880321"/>
              <a:gd name="connsiteX15" fmla="*/ 672075 w 1920214"/>
              <a:gd name="connsiteY15" fmla="*/ 288032 h 2880321"/>
              <a:gd name="connsiteX16" fmla="*/ 528059 w 1920214"/>
              <a:gd name="connsiteY16" fmla="*/ 288032 h 2880321"/>
              <a:gd name="connsiteX17" fmla="*/ 480053 w 1920214"/>
              <a:gd name="connsiteY17" fmla="*/ 240026 h 2880321"/>
              <a:gd name="connsiteX18" fmla="*/ 480053 w 1920214"/>
              <a:gd name="connsiteY18" fmla="*/ 48006 h 2880321"/>
              <a:gd name="connsiteX19" fmla="*/ 528059 w 1920214"/>
              <a:gd name="connsiteY19" fmla="*/ 0 h 288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0214" h="2880321">
                <a:moveTo>
                  <a:pt x="528059" y="0"/>
                </a:moveTo>
                <a:lnTo>
                  <a:pt x="672075" y="0"/>
                </a:lnTo>
                <a:lnTo>
                  <a:pt x="1248139" y="0"/>
                </a:lnTo>
                <a:lnTo>
                  <a:pt x="1392154" y="0"/>
                </a:lnTo>
                <a:cubicBezTo>
                  <a:pt x="1418667" y="0"/>
                  <a:pt x="1440160" y="21493"/>
                  <a:pt x="1440160" y="48006"/>
                </a:cubicBezTo>
                <a:lnTo>
                  <a:pt x="1440160" y="240026"/>
                </a:lnTo>
                <a:cubicBezTo>
                  <a:pt x="1440160" y="266539"/>
                  <a:pt x="1418667" y="288032"/>
                  <a:pt x="1392154" y="288032"/>
                </a:cubicBezTo>
                <a:lnTo>
                  <a:pt x="1248139" y="288032"/>
                </a:lnTo>
                <a:lnTo>
                  <a:pt x="1248139" y="1102527"/>
                </a:lnTo>
                <a:lnTo>
                  <a:pt x="1333824" y="1127795"/>
                </a:lnTo>
                <a:cubicBezTo>
                  <a:pt x="1678421" y="1266259"/>
                  <a:pt x="1920214" y="1590414"/>
                  <a:pt x="1920214" y="1968219"/>
                </a:cubicBezTo>
                <a:cubicBezTo>
                  <a:pt x="1920214" y="2471959"/>
                  <a:pt x="1490359" y="2880321"/>
                  <a:pt x="960107" y="2880321"/>
                </a:cubicBezTo>
                <a:cubicBezTo>
                  <a:pt x="429855" y="2880321"/>
                  <a:pt x="0" y="2471959"/>
                  <a:pt x="0" y="1968219"/>
                </a:cubicBezTo>
                <a:cubicBezTo>
                  <a:pt x="0" y="1590414"/>
                  <a:pt x="241793" y="1266259"/>
                  <a:pt x="586390" y="1127795"/>
                </a:cubicBezTo>
                <a:lnTo>
                  <a:pt x="672075" y="1102527"/>
                </a:lnTo>
                <a:lnTo>
                  <a:pt x="672075" y="288032"/>
                </a:lnTo>
                <a:lnTo>
                  <a:pt x="528059" y="288032"/>
                </a:lnTo>
                <a:cubicBezTo>
                  <a:pt x="501546" y="288032"/>
                  <a:pt x="480053" y="266539"/>
                  <a:pt x="480053" y="240026"/>
                </a:cubicBezTo>
                <a:lnTo>
                  <a:pt x="480053" y="48006"/>
                </a:lnTo>
                <a:cubicBezTo>
                  <a:pt x="480053" y="21493"/>
                  <a:pt x="501546" y="0"/>
                  <a:pt x="528059" y="0"/>
                </a:cubicBezTo>
                <a:close/>
              </a:path>
            </a:pathLst>
          </a:custGeom>
          <a:solidFill>
            <a:srgbClr val="9E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9" name="is1ide-Freeform: Shape 34"/>
          <p:cNvSpPr/>
          <p:nvPr/>
        </p:nvSpPr>
        <p:spPr>
          <a:xfrm>
            <a:off x="8966487" y="3373902"/>
            <a:ext cx="1920214" cy="2880321"/>
          </a:xfrm>
          <a:custGeom>
            <a:avLst/>
            <a:gdLst>
              <a:gd name="connsiteX0" fmla="*/ 528059 w 1920214"/>
              <a:gd name="connsiteY0" fmla="*/ 0 h 2880321"/>
              <a:gd name="connsiteX1" fmla="*/ 672075 w 1920214"/>
              <a:gd name="connsiteY1" fmla="*/ 0 h 2880321"/>
              <a:gd name="connsiteX2" fmla="*/ 1248139 w 1920214"/>
              <a:gd name="connsiteY2" fmla="*/ 0 h 2880321"/>
              <a:gd name="connsiteX3" fmla="*/ 1392154 w 1920214"/>
              <a:gd name="connsiteY3" fmla="*/ 0 h 2880321"/>
              <a:gd name="connsiteX4" fmla="*/ 1440160 w 1920214"/>
              <a:gd name="connsiteY4" fmla="*/ 48006 h 2880321"/>
              <a:gd name="connsiteX5" fmla="*/ 1440160 w 1920214"/>
              <a:gd name="connsiteY5" fmla="*/ 240026 h 2880321"/>
              <a:gd name="connsiteX6" fmla="*/ 1392154 w 1920214"/>
              <a:gd name="connsiteY6" fmla="*/ 288032 h 2880321"/>
              <a:gd name="connsiteX7" fmla="*/ 1248139 w 1920214"/>
              <a:gd name="connsiteY7" fmla="*/ 288032 h 2880321"/>
              <a:gd name="connsiteX8" fmla="*/ 1248139 w 1920214"/>
              <a:gd name="connsiteY8" fmla="*/ 1102527 h 2880321"/>
              <a:gd name="connsiteX9" fmla="*/ 1333824 w 1920214"/>
              <a:gd name="connsiteY9" fmla="*/ 1127795 h 2880321"/>
              <a:gd name="connsiteX10" fmla="*/ 1920214 w 1920214"/>
              <a:gd name="connsiteY10" fmla="*/ 1968219 h 2880321"/>
              <a:gd name="connsiteX11" fmla="*/ 960107 w 1920214"/>
              <a:gd name="connsiteY11" fmla="*/ 2880321 h 2880321"/>
              <a:gd name="connsiteX12" fmla="*/ 0 w 1920214"/>
              <a:gd name="connsiteY12" fmla="*/ 1968219 h 2880321"/>
              <a:gd name="connsiteX13" fmla="*/ 586390 w 1920214"/>
              <a:gd name="connsiteY13" fmla="*/ 1127795 h 2880321"/>
              <a:gd name="connsiteX14" fmla="*/ 672075 w 1920214"/>
              <a:gd name="connsiteY14" fmla="*/ 1102527 h 2880321"/>
              <a:gd name="connsiteX15" fmla="*/ 672075 w 1920214"/>
              <a:gd name="connsiteY15" fmla="*/ 288032 h 2880321"/>
              <a:gd name="connsiteX16" fmla="*/ 528059 w 1920214"/>
              <a:gd name="connsiteY16" fmla="*/ 288032 h 2880321"/>
              <a:gd name="connsiteX17" fmla="*/ 480053 w 1920214"/>
              <a:gd name="connsiteY17" fmla="*/ 240026 h 2880321"/>
              <a:gd name="connsiteX18" fmla="*/ 480053 w 1920214"/>
              <a:gd name="connsiteY18" fmla="*/ 48006 h 2880321"/>
              <a:gd name="connsiteX19" fmla="*/ 528059 w 1920214"/>
              <a:gd name="connsiteY19" fmla="*/ 0 h 288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0214" h="2880321">
                <a:moveTo>
                  <a:pt x="528059" y="0"/>
                </a:moveTo>
                <a:lnTo>
                  <a:pt x="672075" y="0"/>
                </a:lnTo>
                <a:lnTo>
                  <a:pt x="1248139" y="0"/>
                </a:lnTo>
                <a:lnTo>
                  <a:pt x="1392154" y="0"/>
                </a:lnTo>
                <a:cubicBezTo>
                  <a:pt x="1418667" y="0"/>
                  <a:pt x="1440160" y="21493"/>
                  <a:pt x="1440160" y="48006"/>
                </a:cubicBezTo>
                <a:lnTo>
                  <a:pt x="1440160" y="240026"/>
                </a:lnTo>
                <a:cubicBezTo>
                  <a:pt x="1440160" y="266539"/>
                  <a:pt x="1418667" y="288032"/>
                  <a:pt x="1392154" y="288032"/>
                </a:cubicBezTo>
                <a:lnTo>
                  <a:pt x="1248139" y="288032"/>
                </a:lnTo>
                <a:lnTo>
                  <a:pt x="1248139" y="1102527"/>
                </a:lnTo>
                <a:lnTo>
                  <a:pt x="1333824" y="1127795"/>
                </a:lnTo>
                <a:cubicBezTo>
                  <a:pt x="1678421" y="1266259"/>
                  <a:pt x="1920214" y="1590414"/>
                  <a:pt x="1920214" y="1968219"/>
                </a:cubicBezTo>
                <a:cubicBezTo>
                  <a:pt x="1920214" y="2471959"/>
                  <a:pt x="1490359" y="2880321"/>
                  <a:pt x="960107" y="2880321"/>
                </a:cubicBezTo>
                <a:cubicBezTo>
                  <a:pt x="429855" y="2880321"/>
                  <a:pt x="0" y="2471959"/>
                  <a:pt x="0" y="1968219"/>
                </a:cubicBezTo>
                <a:cubicBezTo>
                  <a:pt x="0" y="1590414"/>
                  <a:pt x="241793" y="1266259"/>
                  <a:pt x="586390" y="1127795"/>
                </a:cubicBezTo>
                <a:lnTo>
                  <a:pt x="672075" y="1102527"/>
                </a:lnTo>
                <a:lnTo>
                  <a:pt x="672075" y="288032"/>
                </a:lnTo>
                <a:lnTo>
                  <a:pt x="528059" y="288032"/>
                </a:lnTo>
                <a:cubicBezTo>
                  <a:pt x="501546" y="288032"/>
                  <a:pt x="480053" y="266539"/>
                  <a:pt x="480053" y="240026"/>
                </a:cubicBezTo>
                <a:lnTo>
                  <a:pt x="480053" y="48006"/>
                </a:lnTo>
                <a:cubicBezTo>
                  <a:pt x="480053" y="21493"/>
                  <a:pt x="501546" y="0"/>
                  <a:pt x="528059" y="0"/>
                </a:cubicBezTo>
                <a:close/>
              </a:path>
            </a:pathLst>
          </a:custGeom>
          <a:solidFill>
            <a:srgbClr val="CBB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0" name="is1ide-Freeform: Shape 35"/>
          <p:cNvSpPr/>
          <p:nvPr/>
        </p:nvSpPr>
        <p:spPr>
          <a:xfrm>
            <a:off x="5126062" y="3373902"/>
            <a:ext cx="1920214" cy="2880321"/>
          </a:xfrm>
          <a:custGeom>
            <a:avLst/>
            <a:gdLst>
              <a:gd name="connsiteX0" fmla="*/ 528059 w 1920214"/>
              <a:gd name="connsiteY0" fmla="*/ 0 h 2880321"/>
              <a:gd name="connsiteX1" fmla="*/ 672075 w 1920214"/>
              <a:gd name="connsiteY1" fmla="*/ 0 h 2880321"/>
              <a:gd name="connsiteX2" fmla="*/ 1248139 w 1920214"/>
              <a:gd name="connsiteY2" fmla="*/ 0 h 2880321"/>
              <a:gd name="connsiteX3" fmla="*/ 1392154 w 1920214"/>
              <a:gd name="connsiteY3" fmla="*/ 0 h 2880321"/>
              <a:gd name="connsiteX4" fmla="*/ 1440160 w 1920214"/>
              <a:gd name="connsiteY4" fmla="*/ 48006 h 2880321"/>
              <a:gd name="connsiteX5" fmla="*/ 1440160 w 1920214"/>
              <a:gd name="connsiteY5" fmla="*/ 240026 h 2880321"/>
              <a:gd name="connsiteX6" fmla="*/ 1392154 w 1920214"/>
              <a:gd name="connsiteY6" fmla="*/ 288032 h 2880321"/>
              <a:gd name="connsiteX7" fmla="*/ 1248139 w 1920214"/>
              <a:gd name="connsiteY7" fmla="*/ 288032 h 2880321"/>
              <a:gd name="connsiteX8" fmla="*/ 1248139 w 1920214"/>
              <a:gd name="connsiteY8" fmla="*/ 1102527 h 2880321"/>
              <a:gd name="connsiteX9" fmla="*/ 1333824 w 1920214"/>
              <a:gd name="connsiteY9" fmla="*/ 1127795 h 2880321"/>
              <a:gd name="connsiteX10" fmla="*/ 1920214 w 1920214"/>
              <a:gd name="connsiteY10" fmla="*/ 1968219 h 2880321"/>
              <a:gd name="connsiteX11" fmla="*/ 960107 w 1920214"/>
              <a:gd name="connsiteY11" fmla="*/ 2880321 h 2880321"/>
              <a:gd name="connsiteX12" fmla="*/ 0 w 1920214"/>
              <a:gd name="connsiteY12" fmla="*/ 1968219 h 2880321"/>
              <a:gd name="connsiteX13" fmla="*/ 586390 w 1920214"/>
              <a:gd name="connsiteY13" fmla="*/ 1127795 h 2880321"/>
              <a:gd name="connsiteX14" fmla="*/ 672075 w 1920214"/>
              <a:gd name="connsiteY14" fmla="*/ 1102527 h 2880321"/>
              <a:gd name="connsiteX15" fmla="*/ 672075 w 1920214"/>
              <a:gd name="connsiteY15" fmla="*/ 288032 h 2880321"/>
              <a:gd name="connsiteX16" fmla="*/ 528059 w 1920214"/>
              <a:gd name="connsiteY16" fmla="*/ 288032 h 2880321"/>
              <a:gd name="connsiteX17" fmla="*/ 480053 w 1920214"/>
              <a:gd name="connsiteY17" fmla="*/ 240026 h 2880321"/>
              <a:gd name="connsiteX18" fmla="*/ 480053 w 1920214"/>
              <a:gd name="connsiteY18" fmla="*/ 48006 h 2880321"/>
              <a:gd name="connsiteX19" fmla="*/ 528059 w 1920214"/>
              <a:gd name="connsiteY19" fmla="*/ 0 h 288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0214" h="2880321">
                <a:moveTo>
                  <a:pt x="528059" y="0"/>
                </a:moveTo>
                <a:lnTo>
                  <a:pt x="672075" y="0"/>
                </a:lnTo>
                <a:lnTo>
                  <a:pt x="1248139" y="0"/>
                </a:lnTo>
                <a:lnTo>
                  <a:pt x="1392154" y="0"/>
                </a:lnTo>
                <a:cubicBezTo>
                  <a:pt x="1418667" y="0"/>
                  <a:pt x="1440160" y="21493"/>
                  <a:pt x="1440160" y="48006"/>
                </a:cubicBezTo>
                <a:lnTo>
                  <a:pt x="1440160" y="240026"/>
                </a:lnTo>
                <a:cubicBezTo>
                  <a:pt x="1440160" y="266539"/>
                  <a:pt x="1418667" y="288032"/>
                  <a:pt x="1392154" y="288032"/>
                </a:cubicBezTo>
                <a:lnTo>
                  <a:pt x="1248139" y="288032"/>
                </a:lnTo>
                <a:lnTo>
                  <a:pt x="1248139" y="1102527"/>
                </a:lnTo>
                <a:lnTo>
                  <a:pt x="1333824" y="1127795"/>
                </a:lnTo>
                <a:cubicBezTo>
                  <a:pt x="1678421" y="1266259"/>
                  <a:pt x="1920214" y="1590414"/>
                  <a:pt x="1920214" y="1968219"/>
                </a:cubicBezTo>
                <a:cubicBezTo>
                  <a:pt x="1920214" y="2471959"/>
                  <a:pt x="1490359" y="2880321"/>
                  <a:pt x="960107" y="2880321"/>
                </a:cubicBezTo>
                <a:cubicBezTo>
                  <a:pt x="429855" y="2880321"/>
                  <a:pt x="0" y="2471959"/>
                  <a:pt x="0" y="1968219"/>
                </a:cubicBezTo>
                <a:cubicBezTo>
                  <a:pt x="0" y="1590414"/>
                  <a:pt x="241793" y="1266259"/>
                  <a:pt x="586390" y="1127795"/>
                </a:cubicBezTo>
                <a:lnTo>
                  <a:pt x="672075" y="1102527"/>
                </a:lnTo>
                <a:lnTo>
                  <a:pt x="672075" y="288032"/>
                </a:lnTo>
                <a:lnTo>
                  <a:pt x="528059" y="288032"/>
                </a:lnTo>
                <a:cubicBezTo>
                  <a:pt x="501546" y="288032"/>
                  <a:pt x="480053" y="266539"/>
                  <a:pt x="480053" y="240026"/>
                </a:cubicBezTo>
                <a:lnTo>
                  <a:pt x="480053" y="48006"/>
                </a:lnTo>
                <a:cubicBezTo>
                  <a:pt x="480053" y="21493"/>
                  <a:pt x="501546" y="0"/>
                  <a:pt x="528059" y="0"/>
                </a:cubicBezTo>
                <a:close/>
              </a:path>
            </a:pathLst>
          </a:cu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1" name="is1ide-Freeform: Shape 14"/>
          <p:cNvSpPr/>
          <p:nvPr/>
        </p:nvSpPr>
        <p:spPr>
          <a:xfrm rot="17384753">
            <a:off x="1496673" y="4609064"/>
            <a:ext cx="1429440" cy="1717508"/>
          </a:xfrm>
          <a:custGeom>
            <a:avLst/>
            <a:gdLst>
              <a:gd name="connsiteX0" fmla="*/ 1072041 w 1230349"/>
              <a:gd name="connsiteY0" fmla="*/ 1139095 h 1364458"/>
              <a:gd name="connsiteX1" fmla="*/ 283459 w 1230349"/>
              <a:gd name="connsiteY1" fmla="*/ 1256777 h 1364458"/>
              <a:gd name="connsiteX2" fmla="*/ 17206 w 1230349"/>
              <a:gd name="connsiteY2" fmla="*/ 522003 h 1364458"/>
              <a:gd name="connsiteX3" fmla="*/ 615175 w 1230349"/>
              <a:gd name="connsiteY3" fmla="*/ -1 h 1364458"/>
              <a:gd name="connsiteX4" fmla="*/ 1072041 w 1230349"/>
              <a:gd name="connsiteY4" fmla="*/ 1139095 h 1364458"/>
              <a:gd name="connsiteX0-1" fmla="*/ 1072080 w 1072080"/>
              <a:gd name="connsiteY0-2" fmla="*/ 1139096 h 1364480"/>
              <a:gd name="connsiteX1-3" fmla="*/ 283498 w 1072080"/>
              <a:gd name="connsiteY1-4" fmla="*/ 1256778 h 1364480"/>
              <a:gd name="connsiteX2-5" fmla="*/ 17245 w 1072080"/>
              <a:gd name="connsiteY2-6" fmla="*/ 522004 h 1364480"/>
              <a:gd name="connsiteX3-7" fmla="*/ 615214 w 1072080"/>
              <a:gd name="connsiteY3-8" fmla="*/ 0 h 1364480"/>
              <a:gd name="connsiteX4-9" fmla="*/ 1072080 w 1072080"/>
              <a:gd name="connsiteY4-10" fmla="*/ 1139096 h 1364480"/>
              <a:gd name="connsiteX0-11" fmla="*/ 1072080 w 1072080"/>
              <a:gd name="connsiteY0-12" fmla="*/ 1139096 h 1364480"/>
              <a:gd name="connsiteX1-13" fmla="*/ 283498 w 1072080"/>
              <a:gd name="connsiteY1-14" fmla="*/ 1256778 h 1364480"/>
              <a:gd name="connsiteX2-15" fmla="*/ 17245 w 1072080"/>
              <a:gd name="connsiteY2-16" fmla="*/ 522004 h 1364480"/>
              <a:gd name="connsiteX3-17" fmla="*/ 615214 w 1072080"/>
              <a:gd name="connsiteY3-18" fmla="*/ 0 h 1364480"/>
              <a:gd name="connsiteX4-19" fmla="*/ 1072080 w 1072080"/>
              <a:gd name="connsiteY4-20" fmla="*/ 1139096 h 1364480"/>
              <a:gd name="connsiteX0-21" fmla="*/ 1072080 w 1072080"/>
              <a:gd name="connsiteY0-22" fmla="*/ 1139096 h 1364480"/>
              <a:gd name="connsiteX1-23" fmla="*/ 283498 w 1072080"/>
              <a:gd name="connsiteY1-24" fmla="*/ 1256778 h 1364480"/>
              <a:gd name="connsiteX2-25" fmla="*/ 17245 w 1072080"/>
              <a:gd name="connsiteY2-26" fmla="*/ 522004 h 1364480"/>
              <a:gd name="connsiteX3-27" fmla="*/ 615214 w 1072080"/>
              <a:gd name="connsiteY3-28" fmla="*/ 0 h 1364480"/>
              <a:gd name="connsiteX4-29" fmla="*/ 1072080 w 1072080"/>
              <a:gd name="connsiteY4-30" fmla="*/ 1139096 h 1364480"/>
              <a:gd name="connsiteX0-31" fmla="*/ 1072080 w 1072080"/>
              <a:gd name="connsiteY0-32" fmla="*/ 1139096 h 1364480"/>
              <a:gd name="connsiteX1-33" fmla="*/ 283498 w 1072080"/>
              <a:gd name="connsiteY1-34" fmla="*/ 1256778 h 1364480"/>
              <a:gd name="connsiteX2-35" fmla="*/ 17245 w 1072080"/>
              <a:gd name="connsiteY2-36" fmla="*/ 522004 h 1364480"/>
              <a:gd name="connsiteX3-37" fmla="*/ 615214 w 1072080"/>
              <a:gd name="connsiteY3-38" fmla="*/ 0 h 1364480"/>
              <a:gd name="connsiteX4-39" fmla="*/ 1072080 w 1072080"/>
              <a:gd name="connsiteY4-40" fmla="*/ 1139096 h 1364480"/>
              <a:gd name="connsiteX0-41" fmla="*/ 1072080 w 1072080"/>
              <a:gd name="connsiteY0-42" fmla="*/ 1097514 h 1322898"/>
              <a:gd name="connsiteX1-43" fmla="*/ 283498 w 1072080"/>
              <a:gd name="connsiteY1-44" fmla="*/ 1215196 h 1322898"/>
              <a:gd name="connsiteX2-45" fmla="*/ 17245 w 1072080"/>
              <a:gd name="connsiteY2-46" fmla="*/ 480422 h 1322898"/>
              <a:gd name="connsiteX3-47" fmla="*/ 512972 w 1072080"/>
              <a:gd name="connsiteY3-48" fmla="*/ 0 h 1322898"/>
              <a:gd name="connsiteX4-49" fmla="*/ 1072080 w 1072080"/>
              <a:gd name="connsiteY4-50" fmla="*/ 1097514 h 13228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72080" h="1322898">
                <a:moveTo>
                  <a:pt x="1072080" y="1097514"/>
                </a:moveTo>
                <a:cubicBezTo>
                  <a:pt x="870556" y="1345364"/>
                  <a:pt x="536931" y="1395152"/>
                  <a:pt x="283498" y="1215196"/>
                </a:cubicBezTo>
                <a:cubicBezTo>
                  <a:pt x="62539" y="1058299"/>
                  <a:pt x="-44374" y="763253"/>
                  <a:pt x="17245" y="480422"/>
                </a:cubicBezTo>
                <a:cubicBezTo>
                  <a:pt x="83967" y="174169"/>
                  <a:pt x="228873" y="0"/>
                  <a:pt x="512972" y="0"/>
                </a:cubicBezTo>
                <a:cubicBezTo>
                  <a:pt x="666152" y="164569"/>
                  <a:pt x="708983" y="905772"/>
                  <a:pt x="1072080" y="1097514"/>
                </a:cubicBezTo>
                <a:close/>
              </a:path>
            </a:pathLst>
          </a:cu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2" name="is1ide-Freeform: Shape 15"/>
          <p:cNvSpPr/>
          <p:nvPr/>
        </p:nvSpPr>
        <p:spPr>
          <a:xfrm rot="17481949">
            <a:off x="9434452" y="5044968"/>
            <a:ext cx="900901" cy="1439273"/>
          </a:xfrm>
          <a:custGeom>
            <a:avLst/>
            <a:gdLst>
              <a:gd name="connsiteX0" fmla="*/ 675667 w 1191804"/>
              <a:gd name="connsiteY0" fmla="*/ 1295968 h 1301826"/>
              <a:gd name="connsiteX1" fmla="*/ 54536 w 1191804"/>
              <a:gd name="connsiteY1" fmla="*/ 922944 h 1301826"/>
              <a:gd name="connsiteX2" fmla="*/ 147348 w 1191804"/>
              <a:gd name="connsiteY2" fmla="*/ 222399 h 1301826"/>
              <a:gd name="connsiteX3" fmla="*/ 675667 w 1191804"/>
              <a:gd name="connsiteY3" fmla="*/ 1295968 h 1301826"/>
              <a:gd name="connsiteX0-1" fmla="*/ 675676 w 675676"/>
              <a:gd name="connsiteY0-2" fmla="*/ 1073569 h 1079455"/>
              <a:gd name="connsiteX1-3" fmla="*/ 54545 w 675676"/>
              <a:gd name="connsiteY1-4" fmla="*/ 700545 h 1079455"/>
              <a:gd name="connsiteX2-5" fmla="*/ 147357 w 675676"/>
              <a:gd name="connsiteY2-6" fmla="*/ 0 h 1079455"/>
              <a:gd name="connsiteX3-7" fmla="*/ 675676 w 675676"/>
              <a:gd name="connsiteY3-8" fmla="*/ 1073569 h 1079455"/>
              <a:gd name="connsiteX0-9" fmla="*/ 675676 w 675676"/>
              <a:gd name="connsiteY0-10" fmla="*/ 1073569 h 1079455"/>
              <a:gd name="connsiteX1-11" fmla="*/ 54545 w 675676"/>
              <a:gd name="connsiteY1-12" fmla="*/ 700545 h 1079455"/>
              <a:gd name="connsiteX2-13" fmla="*/ 147357 w 675676"/>
              <a:gd name="connsiteY2-14" fmla="*/ 0 h 1079455"/>
              <a:gd name="connsiteX3-15" fmla="*/ 675676 w 675676"/>
              <a:gd name="connsiteY3-16" fmla="*/ 1073569 h 10794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75676" h="1079455">
                <a:moveTo>
                  <a:pt x="675676" y="1073569"/>
                </a:moveTo>
                <a:cubicBezTo>
                  <a:pt x="416077" y="1111870"/>
                  <a:pt x="164022" y="960497"/>
                  <a:pt x="54545" y="700545"/>
                </a:cubicBezTo>
                <a:cubicBezTo>
                  <a:pt x="-43619" y="467458"/>
                  <a:pt x="-7274" y="193127"/>
                  <a:pt x="147357" y="0"/>
                </a:cubicBezTo>
                <a:cubicBezTo>
                  <a:pt x="296367" y="435512"/>
                  <a:pt x="505724" y="560036"/>
                  <a:pt x="675676" y="1073569"/>
                </a:cubicBezTo>
                <a:close/>
              </a:path>
            </a:pathLst>
          </a:custGeom>
          <a:solidFill>
            <a:srgbClr val="9E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3" name="is1ide-Freeform: Shape 16"/>
          <p:cNvSpPr/>
          <p:nvPr/>
        </p:nvSpPr>
        <p:spPr>
          <a:xfrm rot="17360487">
            <a:off x="5484994" y="4812588"/>
            <a:ext cx="1049705" cy="1725607"/>
          </a:xfrm>
          <a:custGeom>
            <a:avLst/>
            <a:gdLst>
              <a:gd name="connsiteX0" fmla="*/ 784880 w 1308604"/>
              <a:gd name="connsiteY0" fmla="*/ 1275518 h 1288478"/>
              <a:gd name="connsiteX1" fmla="*/ 27967 w 1308604"/>
              <a:gd name="connsiteY1" fmla="*/ 830578 h 1288478"/>
              <a:gd name="connsiteX2" fmla="*/ 418231 w 1308604"/>
              <a:gd name="connsiteY2" fmla="*/ 43393 h 1288478"/>
              <a:gd name="connsiteX3" fmla="*/ 784880 w 1308604"/>
              <a:gd name="connsiteY3" fmla="*/ 1275518 h 1288478"/>
              <a:gd name="connsiteX0-1" fmla="*/ 787279 w 787279"/>
              <a:gd name="connsiteY0-2" fmla="*/ 1281152 h 1294205"/>
              <a:gd name="connsiteX1-3" fmla="*/ 30366 w 787279"/>
              <a:gd name="connsiteY1-4" fmla="*/ 836212 h 1294205"/>
              <a:gd name="connsiteX2-5" fmla="*/ 398693 w 787279"/>
              <a:gd name="connsiteY2-6" fmla="*/ 0 h 1294205"/>
              <a:gd name="connsiteX3-7" fmla="*/ 787279 w 787279"/>
              <a:gd name="connsiteY3-8" fmla="*/ 1281152 h 1294205"/>
              <a:gd name="connsiteX0-9" fmla="*/ 787279 w 787279"/>
              <a:gd name="connsiteY0-10" fmla="*/ 1281152 h 1294205"/>
              <a:gd name="connsiteX1-11" fmla="*/ 30366 w 787279"/>
              <a:gd name="connsiteY1-12" fmla="*/ 836212 h 1294205"/>
              <a:gd name="connsiteX2-13" fmla="*/ 398693 w 787279"/>
              <a:gd name="connsiteY2-14" fmla="*/ 0 h 1294205"/>
              <a:gd name="connsiteX3-15" fmla="*/ 787279 w 787279"/>
              <a:gd name="connsiteY3-16" fmla="*/ 1281152 h 1294205"/>
              <a:gd name="connsiteX0-17" fmla="*/ 787279 w 787279"/>
              <a:gd name="connsiteY0-18" fmla="*/ 1281152 h 1294205"/>
              <a:gd name="connsiteX1-19" fmla="*/ 30366 w 787279"/>
              <a:gd name="connsiteY1-20" fmla="*/ 836212 h 1294205"/>
              <a:gd name="connsiteX2-21" fmla="*/ 398693 w 787279"/>
              <a:gd name="connsiteY2-22" fmla="*/ 0 h 1294205"/>
              <a:gd name="connsiteX3-23" fmla="*/ 787279 w 787279"/>
              <a:gd name="connsiteY3-24" fmla="*/ 1281152 h 12942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87279" h="1294205">
                <a:moveTo>
                  <a:pt x="787279" y="1281152"/>
                </a:moveTo>
                <a:cubicBezTo>
                  <a:pt x="456136" y="1347557"/>
                  <a:pt x="128113" y="1154734"/>
                  <a:pt x="30366" y="836212"/>
                </a:cubicBezTo>
                <a:cubicBezTo>
                  <a:pt x="-68603" y="513706"/>
                  <a:pt x="79571" y="121555"/>
                  <a:pt x="398693" y="0"/>
                </a:cubicBezTo>
                <a:cubicBezTo>
                  <a:pt x="590757" y="367281"/>
                  <a:pt x="584119" y="747583"/>
                  <a:pt x="787279" y="1281152"/>
                </a:cubicBezTo>
                <a:close/>
              </a:path>
            </a:pathLst>
          </a:custGeom>
          <a:solidFill>
            <a:srgbClr val="FDB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4" name="is1ide-Teardrop 17"/>
          <p:cNvSpPr/>
          <p:nvPr/>
        </p:nvSpPr>
        <p:spPr>
          <a:xfrm rot="18900000">
            <a:off x="2113373" y="3049513"/>
            <a:ext cx="288032" cy="288032"/>
          </a:xfrm>
          <a:prstGeom prst="teardrop">
            <a:avLst/>
          </a:prstGeom>
          <a:solidFill>
            <a:srgbClr val="9EABBA"/>
          </a:solidFill>
          <a:ln>
            <a:solidFill>
              <a:srgbClr val="9EAB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5" name="is1ide-Teardrop 18"/>
          <p:cNvSpPr/>
          <p:nvPr/>
        </p:nvSpPr>
        <p:spPr>
          <a:xfrm rot="18900000">
            <a:off x="5953800" y="3049513"/>
            <a:ext cx="288032" cy="288032"/>
          </a:xfrm>
          <a:prstGeom prst="teardrop">
            <a:avLst/>
          </a:pr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6" name="is1ide-Teardrop 19"/>
          <p:cNvSpPr/>
          <p:nvPr/>
        </p:nvSpPr>
        <p:spPr>
          <a:xfrm rot="18900000">
            <a:off x="9794227" y="3049513"/>
            <a:ext cx="288032" cy="288032"/>
          </a:xfrm>
          <a:prstGeom prst="teardrop">
            <a:avLst/>
          </a:prstGeom>
          <a:solidFill>
            <a:srgbClr val="9E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17" name="Group 25"/>
          <p:cNvGrpSpPr/>
          <p:nvPr/>
        </p:nvGrpSpPr>
        <p:grpSpPr>
          <a:xfrm>
            <a:off x="1081612" y="1519439"/>
            <a:ext cx="2347508" cy="1520727"/>
            <a:chOff x="5157230" y="678832"/>
            <a:chExt cx="2699991" cy="1520727"/>
          </a:xfrm>
        </p:grpSpPr>
        <p:sp>
          <p:nvSpPr>
            <p:cNvPr id="24" name="is1ide-TextBox 26"/>
            <p:cNvSpPr txBox="1"/>
            <p:nvPr/>
          </p:nvSpPr>
          <p:spPr>
            <a:xfrm>
              <a:off x="5157230" y="678832"/>
              <a:ext cx="2699991" cy="398468"/>
            </a:xfrm>
            <a:prstGeom prst="rect">
              <a:avLst/>
            </a:prstGeom>
            <a:noFill/>
          </p:spPr>
          <p:txBody>
            <a:bodyPr wrap="none" lIns="216000" tIns="0" rIns="216000" bIns="0" anchor="ctr" anchorCtr="1">
              <a:normAutofit/>
            </a:bodyPr>
            <a:lstStyle/>
            <a:p>
              <a:pPr algn="ctr"/>
              <a:r>
                <a:rPr lang="zh-CN" altLang="en-US" sz="2000" b="1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5" name="is1ide-TextBox 27"/>
            <p:cNvSpPr txBox="1"/>
            <p:nvPr/>
          </p:nvSpPr>
          <p:spPr>
            <a:xfrm>
              <a:off x="5157231" y="1342770"/>
              <a:ext cx="2699990" cy="856789"/>
            </a:xfrm>
            <a:prstGeom prst="rect">
              <a:avLst/>
            </a:prstGeom>
          </p:spPr>
          <p:txBody>
            <a:bodyPr vert="horz" wrap="square" lIns="216000" tIns="0" rIns="216000" bIns="0" anchor="t" anchorCtr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</a:p>
          </p:txBody>
        </p:sp>
      </p:grpSp>
      <p:grpSp>
        <p:nvGrpSpPr>
          <p:cNvPr id="18" name="Group 28"/>
          <p:cNvGrpSpPr/>
          <p:nvPr/>
        </p:nvGrpSpPr>
        <p:grpSpPr>
          <a:xfrm>
            <a:off x="4924062" y="1519439"/>
            <a:ext cx="2347508" cy="1520727"/>
            <a:chOff x="5157230" y="678832"/>
            <a:chExt cx="2699991" cy="1520727"/>
          </a:xfrm>
        </p:grpSpPr>
        <p:sp>
          <p:nvSpPr>
            <p:cNvPr id="22" name="is1ide-TextBox 29"/>
            <p:cNvSpPr txBox="1"/>
            <p:nvPr/>
          </p:nvSpPr>
          <p:spPr>
            <a:xfrm>
              <a:off x="5157230" y="678832"/>
              <a:ext cx="2699991" cy="398468"/>
            </a:xfrm>
            <a:prstGeom prst="rect">
              <a:avLst/>
            </a:prstGeom>
            <a:noFill/>
          </p:spPr>
          <p:txBody>
            <a:bodyPr wrap="none" lIns="216000" tIns="0" rIns="216000" bIns="0" anchor="ctr" anchorCtr="1">
              <a:normAutofit/>
            </a:bodyPr>
            <a:lstStyle/>
            <a:p>
              <a:pPr algn="ctr"/>
              <a:r>
                <a:rPr lang="zh-CN" altLang="en-US" sz="2000" b="1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3" name="is1ide-TextBox 30"/>
            <p:cNvSpPr txBox="1"/>
            <p:nvPr/>
          </p:nvSpPr>
          <p:spPr>
            <a:xfrm>
              <a:off x="5157231" y="1342770"/>
              <a:ext cx="2699990" cy="856789"/>
            </a:xfrm>
            <a:prstGeom prst="rect">
              <a:avLst/>
            </a:prstGeom>
          </p:spPr>
          <p:txBody>
            <a:bodyPr vert="horz" wrap="square" lIns="216000" tIns="0" rIns="216000" bIns="0" anchor="t" anchorCtr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</a:p>
          </p:txBody>
        </p:sp>
      </p:grpSp>
      <p:grpSp>
        <p:nvGrpSpPr>
          <p:cNvPr id="19" name="Group 31"/>
          <p:cNvGrpSpPr/>
          <p:nvPr/>
        </p:nvGrpSpPr>
        <p:grpSpPr>
          <a:xfrm>
            <a:off x="8766512" y="1519439"/>
            <a:ext cx="2347508" cy="1520727"/>
            <a:chOff x="5157230" y="678832"/>
            <a:chExt cx="2699991" cy="1520727"/>
          </a:xfrm>
        </p:grpSpPr>
        <p:sp>
          <p:nvSpPr>
            <p:cNvPr id="20" name="is1ide-TextBox 32"/>
            <p:cNvSpPr txBox="1"/>
            <p:nvPr/>
          </p:nvSpPr>
          <p:spPr>
            <a:xfrm>
              <a:off x="5157230" y="678832"/>
              <a:ext cx="2699991" cy="398468"/>
            </a:xfrm>
            <a:prstGeom prst="rect">
              <a:avLst/>
            </a:prstGeom>
            <a:noFill/>
          </p:spPr>
          <p:txBody>
            <a:bodyPr wrap="none" lIns="216000" tIns="0" rIns="216000" bIns="0" anchor="ctr" anchorCtr="1">
              <a:normAutofit/>
            </a:bodyPr>
            <a:lstStyle/>
            <a:p>
              <a:pPr algn="ctr"/>
              <a:r>
                <a:rPr lang="zh-CN" altLang="en-US" sz="2000" b="1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1" name="is1ide-TextBox 33"/>
            <p:cNvSpPr txBox="1"/>
            <p:nvPr/>
          </p:nvSpPr>
          <p:spPr>
            <a:xfrm>
              <a:off x="5157231" y="1342770"/>
              <a:ext cx="2699990" cy="856789"/>
            </a:xfrm>
            <a:prstGeom prst="rect">
              <a:avLst/>
            </a:prstGeom>
          </p:spPr>
          <p:txBody>
            <a:bodyPr vert="horz" wrap="square" lIns="216000" tIns="0" rIns="216000" bIns="0" anchor="t" anchorCtr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27" name="菱形 26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8" name="菱形 27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66776" y="2165216"/>
            <a:ext cx="2600843" cy="2612949"/>
            <a:chOff x="866776" y="2165216"/>
            <a:chExt cx="2600843" cy="2612949"/>
          </a:xfrm>
        </p:grpSpPr>
        <p:sp>
          <p:nvSpPr>
            <p:cNvPr id="8" name="Freeform 6"/>
            <p:cNvSpPr/>
            <p:nvPr/>
          </p:nvSpPr>
          <p:spPr bwMode="auto">
            <a:xfrm>
              <a:off x="866776" y="2165216"/>
              <a:ext cx="2600843" cy="2612949"/>
            </a:xfrm>
            <a:custGeom>
              <a:avLst/>
              <a:gdLst>
                <a:gd name="T0" fmla="*/ 104 w 1588"/>
                <a:gd name="T1" fmla="*/ 1596 h 1596"/>
                <a:gd name="T2" fmla="*/ 1470 w 1588"/>
                <a:gd name="T3" fmla="*/ 1596 h 1596"/>
                <a:gd name="T4" fmla="*/ 1470 w 1588"/>
                <a:gd name="T5" fmla="*/ 1596 h 1596"/>
                <a:gd name="T6" fmla="*/ 1488 w 1588"/>
                <a:gd name="T7" fmla="*/ 1596 h 1596"/>
                <a:gd name="T8" fmla="*/ 1506 w 1588"/>
                <a:gd name="T9" fmla="*/ 1594 h 1596"/>
                <a:gd name="T10" fmla="*/ 1520 w 1588"/>
                <a:gd name="T11" fmla="*/ 1590 h 1596"/>
                <a:gd name="T12" fmla="*/ 1534 w 1588"/>
                <a:gd name="T13" fmla="*/ 1584 h 1596"/>
                <a:gd name="T14" fmla="*/ 1548 w 1588"/>
                <a:gd name="T15" fmla="*/ 1578 h 1596"/>
                <a:gd name="T16" fmla="*/ 1558 w 1588"/>
                <a:gd name="T17" fmla="*/ 1570 h 1596"/>
                <a:gd name="T18" fmla="*/ 1566 w 1588"/>
                <a:gd name="T19" fmla="*/ 1562 h 1596"/>
                <a:gd name="T20" fmla="*/ 1574 w 1588"/>
                <a:gd name="T21" fmla="*/ 1552 h 1596"/>
                <a:gd name="T22" fmla="*/ 1580 w 1588"/>
                <a:gd name="T23" fmla="*/ 1540 h 1596"/>
                <a:gd name="T24" fmla="*/ 1584 w 1588"/>
                <a:gd name="T25" fmla="*/ 1528 h 1596"/>
                <a:gd name="T26" fmla="*/ 1586 w 1588"/>
                <a:gd name="T27" fmla="*/ 1516 h 1596"/>
                <a:gd name="T28" fmla="*/ 1588 w 1588"/>
                <a:gd name="T29" fmla="*/ 1504 h 1596"/>
                <a:gd name="T30" fmla="*/ 1586 w 1588"/>
                <a:gd name="T31" fmla="*/ 1490 h 1596"/>
                <a:gd name="T32" fmla="*/ 1584 w 1588"/>
                <a:gd name="T33" fmla="*/ 1476 h 1596"/>
                <a:gd name="T34" fmla="*/ 1578 w 1588"/>
                <a:gd name="T35" fmla="*/ 1462 h 1596"/>
                <a:gd name="T36" fmla="*/ 1572 w 1588"/>
                <a:gd name="T37" fmla="*/ 1446 h 1596"/>
                <a:gd name="T38" fmla="*/ 862 w 1588"/>
                <a:gd name="T39" fmla="*/ 58 h 1596"/>
                <a:gd name="T40" fmla="*/ 862 w 1588"/>
                <a:gd name="T41" fmla="*/ 58 h 1596"/>
                <a:gd name="T42" fmla="*/ 854 w 1588"/>
                <a:gd name="T43" fmla="*/ 44 h 1596"/>
                <a:gd name="T44" fmla="*/ 846 w 1588"/>
                <a:gd name="T45" fmla="*/ 32 h 1596"/>
                <a:gd name="T46" fmla="*/ 836 w 1588"/>
                <a:gd name="T47" fmla="*/ 22 h 1596"/>
                <a:gd name="T48" fmla="*/ 828 w 1588"/>
                <a:gd name="T49" fmla="*/ 14 h 1596"/>
                <a:gd name="T50" fmla="*/ 818 w 1588"/>
                <a:gd name="T51" fmla="*/ 8 h 1596"/>
                <a:gd name="T52" fmla="*/ 808 w 1588"/>
                <a:gd name="T53" fmla="*/ 4 h 1596"/>
                <a:gd name="T54" fmla="*/ 798 w 1588"/>
                <a:gd name="T55" fmla="*/ 0 h 1596"/>
                <a:gd name="T56" fmla="*/ 788 w 1588"/>
                <a:gd name="T57" fmla="*/ 0 h 1596"/>
                <a:gd name="T58" fmla="*/ 778 w 1588"/>
                <a:gd name="T59" fmla="*/ 0 h 1596"/>
                <a:gd name="T60" fmla="*/ 768 w 1588"/>
                <a:gd name="T61" fmla="*/ 4 h 1596"/>
                <a:gd name="T62" fmla="*/ 758 w 1588"/>
                <a:gd name="T63" fmla="*/ 8 h 1596"/>
                <a:gd name="T64" fmla="*/ 748 w 1588"/>
                <a:gd name="T65" fmla="*/ 14 h 1596"/>
                <a:gd name="T66" fmla="*/ 738 w 1588"/>
                <a:gd name="T67" fmla="*/ 22 h 1596"/>
                <a:gd name="T68" fmla="*/ 730 w 1588"/>
                <a:gd name="T69" fmla="*/ 32 h 1596"/>
                <a:gd name="T70" fmla="*/ 722 w 1588"/>
                <a:gd name="T71" fmla="*/ 44 h 1596"/>
                <a:gd name="T72" fmla="*/ 714 w 1588"/>
                <a:gd name="T73" fmla="*/ 58 h 1596"/>
                <a:gd name="T74" fmla="*/ 14 w 1588"/>
                <a:gd name="T75" fmla="*/ 1456 h 1596"/>
                <a:gd name="T76" fmla="*/ 14 w 1588"/>
                <a:gd name="T77" fmla="*/ 1456 h 1596"/>
                <a:gd name="T78" fmla="*/ 8 w 1588"/>
                <a:gd name="T79" fmla="*/ 1472 h 1596"/>
                <a:gd name="T80" fmla="*/ 4 w 1588"/>
                <a:gd name="T81" fmla="*/ 1486 h 1596"/>
                <a:gd name="T82" fmla="*/ 0 w 1588"/>
                <a:gd name="T83" fmla="*/ 1500 h 1596"/>
                <a:gd name="T84" fmla="*/ 0 w 1588"/>
                <a:gd name="T85" fmla="*/ 1512 h 1596"/>
                <a:gd name="T86" fmla="*/ 0 w 1588"/>
                <a:gd name="T87" fmla="*/ 1524 h 1596"/>
                <a:gd name="T88" fmla="*/ 2 w 1588"/>
                <a:gd name="T89" fmla="*/ 1536 h 1596"/>
                <a:gd name="T90" fmla="*/ 6 w 1588"/>
                <a:gd name="T91" fmla="*/ 1546 h 1596"/>
                <a:gd name="T92" fmla="*/ 12 w 1588"/>
                <a:gd name="T93" fmla="*/ 1556 h 1596"/>
                <a:gd name="T94" fmla="*/ 18 w 1588"/>
                <a:gd name="T95" fmla="*/ 1566 h 1596"/>
                <a:gd name="T96" fmla="*/ 26 w 1588"/>
                <a:gd name="T97" fmla="*/ 1574 h 1596"/>
                <a:gd name="T98" fmla="*/ 36 w 1588"/>
                <a:gd name="T99" fmla="*/ 1580 h 1596"/>
                <a:gd name="T100" fmla="*/ 48 w 1588"/>
                <a:gd name="T101" fmla="*/ 1586 h 1596"/>
                <a:gd name="T102" fmla="*/ 60 w 1588"/>
                <a:gd name="T103" fmla="*/ 1590 h 1596"/>
                <a:gd name="T104" fmla="*/ 74 w 1588"/>
                <a:gd name="T105" fmla="*/ 1594 h 1596"/>
                <a:gd name="T106" fmla="*/ 88 w 1588"/>
                <a:gd name="T107" fmla="*/ 1596 h 1596"/>
                <a:gd name="T108" fmla="*/ 104 w 1588"/>
                <a:gd name="T109" fmla="*/ 1596 h 1596"/>
                <a:gd name="T110" fmla="*/ 104 w 1588"/>
                <a:gd name="T111" fmla="*/ 1596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88" h="1596">
                  <a:moveTo>
                    <a:pt x="104" y="1596"/>
                  </a:moveTo>
                  <a:lnTo>
                    <a:pt x="1470" y="1596"/>
                  </a:lnTo>
                  <a:lnTo>
                    <a:pt x="1470" y="1596"/>
                  </a:lnTo>
                  <a:lnTo>
                    <a:pt x="1488" y="1596"/>
                  </a:lnTo>
                  <a:lnTo>
                    <a:pt x="1506" y="1594"/>
                  </a:lnTo>
                  <a:lnTo>
                    <a:pt x="1520" y="1590"/>
                  </a:lnTo>
                  <a:lnTo>
                    <a:pt x="1534" y="1584"/>
                  </a:lnTo>
                  <a:lnTo>
                    <a:pt x="1548" y="1578"/>
                  </a:lnTo>
                  <a:lnTo>
                    <a:pt x="1558" y="1570"/>
                  </a:lnTo>
                  <a:lnTo>
                    <a:pt x="1566" y="1562"/>
                  </a:lnTo>
                  <a:lnTo>
                    <a:pt x="1574" y="1552"/>
                  </a:lnTo>
                  <a:lnTo>
                    <a:pt x="1580" y="1540"/>
                  </a:lnTo>
                  <a:lnTo>
                    <a:pt x="1584" y="1528"/>
                  </a:lnTo>
                  <a:lnTo>
                    <a:pt x="1586" y="1516"/>
                  </a:lnTo>
                  <a:lnTo>
                    <a:pt x="1588" y="1504"/>
                  </a:lnTo>
                  <a:lnTo>
                    <a:pt x="1586" y="1490"/>
                  </a:lnTo>
                  <a:lnTo>
                    <a:pt x="1584" y="1476"/>
                  </a:lnTo>
                  <a:lnTo>
                    <a:pt x="1578" y="1462"/>
                  </a:lnTo>
                  <a:lnTo>
                    <a:pt x="1572" y="1446"/>
                  </a:lnTo>
                  <a:lnTo>
                    <a:pt x="862" y="58"/>
                  </a:lnTo>
                  <a:lnTo>
                    <a:pt x="862" y="58"/>
                  </a:lnTo>
                  <a:lnTo>
                    <a:pt x="854" y="44"/>
                  </a:lnTo>
                  <a:lnTo>
                    <a:pt x="846" y="32"/>
                  </a:lnTo>
                  <a:lnTo>
                    <a:pt x="836" y="22"/>
                  </a:lnTo>
                  <a:lnTo>
                    <a:pt x="828" y="14"/>
                  </a:lnTo>
                  <a:lnTo>
                    <a:pt x="818" y="8"/>
                  </a:lnTo>
                  <a:lnTo>
                    <a:pt x="808" y="4"/>
                  </a:lnTo>
                  <a:lnTo>
                    <a:pt x="798" y="0"/>
                  </a:lnTo>
                  <a:lnTo>
                    <a:pt x="788" y="0"/>
                  </a:lnTo>
                  <a:lnTo>
                    <a:pt x="778" y="0"/>
                  </a:lnTo>
                  <a:lnTo>
                    <a:pt x="768" y="4"/>
                  </a:lnTo>
                  <a:lnTo>
                    <a:pt x="758" y="8"/>
                  </a:lnTo>
                  <a:lnTo>
                    <a:pt x="748" y="14"/>
                  </a:lnTo>
                  <a:lnTo>
                    <a:pt x="738" y="22"/>
                  </a:lnTo>
                  <a:lnTo>
                    <a:pt x="730" y="32"/>
                  </a:lnTo>
                  <a:lnTo>
                    <a:pt x="722" y="44"/>
                  </a:lnTo>
                  <a:lnTo>
                    <a:pt x="714" y="58"/>
                  </a:lnTo>
                  <a:lnTo>
                    <a:pt x="14" y="1456"/>
                  </a:lnTo>
                  <a:lnTo>
                    <a:pt x="14" y="1456"/>
                  </a:lnTo>
                  <a:lnTo>
                    <a:pt x="8" y="1472"/>
                  </a:lnTo>
                  <a:lnTo>
                    <a:pt x="4" y="1486"/>
                  </a:lnTo>
                  <a:lnTo>
                    <a:pt x="0" y="1500"/>
                  </a:lnTo>
                  <a:lnTo>
                    <a:pt x="0" y="1512"/>
                  </a:lnTo>
                  <a:lnTo>
                    <a:pt x="0" y="1524"/>
                  </a:lnTo>
                  <a:lnTo>
                    <a:pt x="2" y="1536"/>
                  </a:lnTo>
                  <a:lnTo>
                    <a:pt x="6" y="1546"/>
                  </a:lnTo>
                  <a:lnTo>
                    <a:pt x="12" y="1556"/>
                  </a:lnTo>
                  <a:lnTo>
                    <a:pt x="18" y="1566"/>
                  </a:lnTo>
                  <a:lnTo>
                    <a:pt x="26" y="1574"/>
                  </a:lnTo>
                  <a:lnTo>
                    <a:pt x="36" y="1580"/>
                  </a:lnTo>
                  <a:lnTo>
                    <a:pt x="48" y="1586"/>
                  </a:lnTo>
                  <a:lnTo>
                    <a:pt x="60" y="1590"/>
                  </a:lnTo>
                  <a:lnTo>
                    <a:pt x="74" y="1594"/>
                  </a:lnTo>
                  <a:lnTo>
                    <a:pt x="88" y="1596"/>
                  </a:lnTo>
                  <a:lnTo>
                    <a:pt x="104" y="1596"/>
                  </a:lnTo>
                  <a:lnTo>
                    <a:pt x="104" y="1596"/>
                  </a:lnTo>
                  <a:close/>
                </a:path>
              </a:pathLst>
            </a:custGeom>
            <a:solidFill>
              <a:srgbClr val="9EABBA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2800" kern="0">
                <a:solidFill>
                  <a:srgbClr val="777777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" name="文本框 34"/>
            <p:cNvSpPr txBox="1">
              <a:spLocks noChangeArrowheads="1"/>
            </p:cNvSpPr>
            <p:nvPr/>
          </p:nvSpPr>
          <p:spPr bwMode="auto">
            <a:xfrm>
              <a:off x="1383313" y="3174078"/>
              <a:ext cx="954382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01</a:t>
              </a:r>
              <a:endParaRPr lang="zh-CN" altLang="en-US" sz="4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pic>
          <p:nvPicPr>
            <p:cNvPr id="10" name="图片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5057" y="3353654"/>
              <a:ext cx="528643" cy="52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直接连接符 36"/>
            <p:cNvCxnSpPr>
              <a:cxnSpLocks noChangeShapeType="1"/>
            </p:cNvCxnSpPr>
            <p:nvPr/>
          </p:nvCxnSpPr>
          <p:spPr bwMode="auto">
            <a:xfrm>
              <a:off x="1369188" y="4023537"/>
              <a:ext cx="1596019" cy="0"/>
            </a:xfrm>
            <a:prstGeom prst="line">
              <a:avLst/>
            </a:prstGeom>
            <a:noFill/>
            <a:ln w="6350" algn="ctr">
              <a:solidFill>
                <a:srgbClr val="FF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文本框 11"/>
            <p:cNvSpPr txBox="1"/>
            <p:nvPr/>
          </p:nvSpPr>
          <p:spPr>
            <a:xfrm>
              <a:off x="1424750" y="4147522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13824" y="5135301"/>
            <a:ext cx="2603869" cy="661019"/>
            <a:chOff x="1213824" y="5135301"/>
            <a:chExt cx="2603869" cy="661019"/>
          </a:xfrm>
        </p:grpSpPr>
        <p:sp>
          <p:nvSpPr>
            <p:cNvPr id="14" name="椭圆 13"/>
            <p:cNvSpPr/>
            <p:nvPr/>
          </p:nvSpPr>
          <p:spPr>
            <a:xfrm>
              <a:off x="1213824" y="5151444"/>
              <a:ext cx="260285" cy="258268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+</a:t>
              </a:r>
              <a:endParaRPr lang="zh-CN" altLang="en-US" sz="2800" kern="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" name="Rectangle 42"/>
            <p:cNvSpPr/>
            <p:nvPr/>
          </p:nvSpPr>
          <p:spPr>
            <a:xfrm>
              <a:off x="1538600" y="5135301"/>
              <a:ext cx="2279093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>
                <a:defRPr/>
              </a:pPr>
              <a:r>
                <a:rPr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348574" y="2931950"/>
            <a:ext cx="2584701" cy="2614968"/>
            <a:chOff x="3348574" y="2931950"/>
            <a:chExt cx="2584701" cy="2614968"/>
          </a:xfrm>
        </p:grpSpPr>
        <p:sp>
          <p:nvSpPr>
            <p:cNvPr id="17" name="Freeform 5"/>
            <p:cNvSpPr/>
            <p:nvPr/>
          </p:nvSpPr>
          <p:spPr bwMode="auto">
            <a:xfrm>
              <a:off x="3348574" y="2931950"/>
              <a:ext cx="2584701" cy="2614968"/>
            </a:xfrm>
            <a:custGeom>
              <a:avLst/>
              <a:gdLst>
                <a:gd name="T0" fmla="*/ 1472 w 1578"/>
                <a:gd name="T1" fmla="*/ 0 h 1598"/>
                <a:gd name="T2" fmla="*/ 104 w 1578"/>
                <a:gd name="T3" fmla="*/ 0 h 1598"/>
                <a:gd name="T4" fmla="*/ 104 w 1578"/>
                <a:gd name="T5" fmla="*/ 0 h 1598"/>
                <a:gd name="T6" fmla="*/ 88 w 1578"/>
                <a:gd name="T7" fmla="*/ 2 h 1598"/>
                <a:gd name="T8" fmla="*/ 74 w 1578"/>
                <a:gd name="T9" fmla="*/ 4 h 1598"/>
                <a:gd name="T10" fmla="*/ 60 w 1578"/>
                <a:gd name="T11" fmla="*/ 8 h 1598"/>
                <a:gd name="T12" fmla="*/ 48 w 1578"/>
                <a:gd name="T13" fmla="*/ 12 h 1598"/>
                <a:gd name="T14" fmla="*/ 36 w 1578"/>
                <a:gd name="T15" fmla="*/ 18 h 1598"/>
                <a:gd name="T16" fmla="*/ 26 w 1578"/>
                <a:gd name="T17" fmla="*/ 26 h 1598"/>
                <a:gd name="T18" fmla="*/ 18 w 1578"/>
                <a:gd name="T19" fmla="*/ 36 h 1598"/>
                <a:gd name="T20" fmla="*/ 12 w 1578"/>
                <a:gd name="T21" fmla="*/ 46 h 1598"/>
                <a:gd name="T22" fmla="*/ 6 w 1578"/>
                <a:gd name="T23" fmla="*/ 56 h 1598"/>
                <a:gd name="T24" fmla="*/ 2 w 1578"/>
                <a:gd name="T25" fmla="*/ 68 h 1598"/>
                <a:gd name="T26" fmla="*/ 0 w 1578"/>
                <a:gd name="T27" fmla="*/ 80 h 1598"/>
                <a:gd name="T28" fmla="*/ 0 w 1578"/>
                <a:gd name="T29" fmla="*/ 94 h 1598"/>
                <a:gd name="T30" fmla="*/ 0 w 1578"/>
                <a:gd name="T31" fmla="*/ 106 h 1598"/>
                <a:gd name="T32" fmla="*/ 4 w 1578"/>
                <a:gd name="T33" fmla="*/ 120 h 1598"/>
                <a:gd name="T34" fmla="*/ 8 w 1578"/>
                <a:gd name="T35" fmla="*/ 136 h 1598"/>
                <a:gd name="T36" fmla="*/ 14 w 1578"/>
                <a:gd name="T37" fmla="*/ 150 h 1598"/>
                <a:gd name="T38" fmla="*/ 714 w 1578"/>
                <a:gd name="T39" fmla="*/ 1538 h 1598"/>
                <a:gd name="T40" fmla="*/ 714 w 1578"/>
                <a:gd name="T41" fmla="*/ 1538 h 1598"/>
                <a:gd name="T42" fmla="*/ 722 w 1578"/>
                <a:gd name="T43" fmla="*/ 1552 h 1598"/>
                <a:gd name="T44" fmla="*/ 730 w 1578"/>
                <a:gd name="T45" fmla="*/ 1564 h 1598"/>
                <a:gd name="T46" fmla="*/ 738 w 1578"/>
                <a:gd name="T47" fmla="*/ 1574 h 1598"/>
                <a:gd name="T48" fmla="*/ 748 w 1578"/>
                <a:gd name="T49" fmla="*/ 1582 h 1598"/>
                <a:gd name="T50" fmla="*/ 758 w 1578"/>
                <a:gd name="T51" fmla="*/ 1588 h 1598"/>
                <a:gd name="T52" fmla="*/ 768 w 1578"/>
                <a:gd name="T53" fmla="*/ 1594 h 1598"/>
                <a:gd name="T54" fmla="*/ 778 w 1578"/>
                <a:gd name="T55" fmla="*/ 1596 h 1598"/>
                <a:gd name="T56" fmla="*/ 788 w 1578"/>
                <a:gd name="T57" fmla="*/ 1598 h 1598"/>
                <a:gd name="T58" fmla="*/ 800 w 1578"/>
                <a:gd name="T59" fmla="*/ 1596 h 1598"/>
                <a:gd name="T60" fmla="*/ 810 w 1578"/>
                <a:gd name="T61" fmla="*/ 1594 h 1598"/>
                <a:gd name="T62" fmla="*/ 820 w 1578"/>
                <a:gd name="T63" fmla="*/ 1588 h 1598"/>
                <a:gd name="T64" fmla="*/ 830 w 1578"/>
                <a:gd name="T65" fmla="*/ 1582 h 1598"/>
                <a:gd name="T66" fmla="*/ 838 w 1578"/>
                <a:gd name="T67" fmla="*/ 1574 h 1598"/>
                <a:gd name="T68" fmla="*/ 848 w 1578"/>
                <a:gd name="T69" fmla="*/ 1564 h 1598"/>
                <a:gd name="T70" fmla="*/ 856 w 1578"/>
                <a:gd name="T71" fmla="*/ 1552 h 1598"/>
                <a:gd name="T72" fmla="*/ 864 w 1578"/>
                <a:gd name="T73" fmla="*/ 1538 h 1598"/>
                <a:gd name="T74" fmla="*/ 1564 w 1578"/>
                <a:gd name="T75" fmla="*/ 140 h 1598"/>
                <a:gd name="T76" fmla="*/ 1564 w 1578"/>
                <a:gd name="T77" fmla="*/ 140 h 1598"/>
                <a:gd name="T78" fmla="*/ 1570 w 1578"/>
                <a:gd name="T79" fmla="*/ 126 h 1598"/>
                <a:gd name="T80" fmla="*/ 1574 w 1578"/>
                <a:gd name="T81" fmla="*/ 112 h 1598"/>
                <a:gd name="T82" fmla="*/ 1578 w 1578"/>
                <a:gd name="T83" fmla="*/ 98 h 1598"/>
                <a:gd name="T84" fmla="*/ 1578 w 1578"/>
                <a:gd name="T85" fmla="*/ 84 h 1598"/>
                <a:gd name="T86" fmla="*/ 1578 w 1578"/>
                <a:gd name="T87" fmla="*/ 72 h 1598"/>
                <a:gd name="T88" fmla="*/ 1576 w 1578"/>
                <a:gd name="T89" fmla="*/ 60 h 1598"/>
                <a:gd name="T90" fmla="*/ 1572 w 1578"/>
                <a:gd name="T91" fmla="*/ 50 h 1598"/>
                <a:gd name="T92" fmla="*/ 1566 w 1578"/>
                <a:gd name="T93" fmla="*/ 40 h 1598"/>
                <a:gd name="T94" fmla="*/ 1560 w 1578"/>
                <a:gd name="T95" fmla="*/ 32 h 1598"/>
                <a:gd name="T96" fmla="*/ 1552 w 1578"/>
                <a:gd name="T97" fmla="*/ 24 h 1598"/>
                <a:gd name="T98" fmla="*/ 1542 w 1578"/>
                <a:gd name="T99" fmla="*/ 16 h 1598"/>
                <a:gd name="T100" fmla="*/ 1530 w 1578"/>
                <a:gd name="T101" fmla="*/ 10 h 1598"/>
                <a:gd name="T102" fmla="*/ 1518 w 1578"/>
                <a:gd name="T103" fmla="*/ 6 h 1598"/>
                <a:gd name="T104" fmla="*/ 1504 w 1578"/>
                <a:gd name="T105" fmla="*/ 4 h 1598"/>
                <a:gd name="T106" fmla="*/ 1490 w 1578"/>
                <a:gd name="T107" fmla="*/ 0 h 1598"/>
                <a:gd name="T108" fmla="*/ 1472 w 1578"/>
                <a:gd name="T109" fmla="*/ 0 h 1598"/>
                <a:gd name="T110" fmla="*/ 1472 w 1578"/>
                <a:gd name="T111" fmla="*/ 0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8" h="1598">
                  <a:moveTo>
                    <a:pt x="1472" y="0"/>
                  </a:moveTo>
                  <a:lnTo>
                    <a:pt x="104" y="0"/>
                  </a:lnTo>
                  <a:lnTo>
                    <a:pt x="104" y="0"/>
                  </a:lnTo>
                  <a:lnTo>
                    <a:pt x="88" y="2"/>
                  </a:lnTo>
                  <a:lnTo>
                    <a:pt x="74" y="4"/>
                  </a:lnTo>
                  <a:lnTo>
                    <a:pt x="60" y="8"/>
                  </a:lnTo>
                  <a:lnTo>
                    <a:pt x="48" y="12"/>
                  </a:lnTo>
                  <a:lnTo>
                    <a:pt x="36" y="18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2" y="46"/>
                  </a:lnTo>
                  <a:lnTo>
                    <a:pt x="6" y="56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4"/>
                  </a:lnTo>
                  <a:lnTo>
                    <a:pt x="0" y="106"/>
                  </a:lnTo>
                  <a:lnTo>
                    <a:pt x="4" y="120"/>
                  </a:lnTo>
                  <a:lnTo>
                    <a:pt x="8" y="136"/>
                  </a:lnTo>
                  <a:lnTo>
                    <a:pt x="14" y="150"/>
                  </a:lnTo>
                  <a:lnTo>
                    <a:pt x="714" y="1538"/>
                  </a:lnTo>
                  <a:lnTo>
                    <a:pt x="714" y="1538"/>
                  </a:lnTo>
                  <a:lnTo>
                    <a:pt x="722" y="1552"/>
                  </a:lnTo>
                  <a:lnTo>
                    <a:pt x="730" y="1564"/>
                  </a:lnTo>
                  <a:lnTo>
                    <a:pt x="738" y="1574"/>
                  </a:lnTo>
                  <a:lnTo>
                    <a:pt x="748" y="1582"/>
                  </a:lnTo>
                  <a:lnTo>
                    <a:pt x="758" y="1588"/>
                  </a:lnTo>
                  <a:lnTo>
                    <a:pt x="768" y="1594"/>
                  </a:lnTo>
                  <a:lnTo>
                    <a:pt x="778" y="1596"/>
                  </a:lnTo>
                  <a:lnTo>
                    <a:pt x="788" y="1598"/>
                  </a:lnTo>
                  <a:lnTo>
                    <a:pt x="800" y="1596"/>
                  </a:lnTo>
                  <a:lnTo>
                    <a:pt x="810" y="1594"/>
                  </a:lnTo>
                  <a:lnTo>
                    <a:pt x="820" y="1588"/>
                  </a:lnTo>
                  <a:lnTo>
                    <a:pt x="830" y="1582"/>
                  </a:lnTo>
                  <a:lnTo>
                    <a:pt x="838" y="1574"/>
                  </a:lnTo>
                  <a:lnTo>
                    <a:pt x="848" y="1564"/>
                  </a:lnTo>
                  <a:lnTo>
                    <a:pt x="856" y="1552"/>
                  </a:lnTo>
                  <a:lnTo>
                    <a:pt x="864" y="1538"/>
                  </a:lnTo>
                  <a:lnTo>
                    <a:pt x="1564" y="140"/>
                  </a:lnTo>
                  <a:lnTo>
                    <a:pt x="1564" y="140"/>
                  </a:lnTo>
                  <a:lnTo>
                    <a:pt x="1570" y="126"/>
                  </a:lnTo>
                  <a:lnTo>
                    <a:pt x="1574" y="112"/>
                  </a:lnTo>
                  <a:lnTo>
                    <a:pt x="1578" y="98"/>
                  </a:lnTo>
                  <a:lnTo>
                    <a:pt x="1578" y="84"/>
                  </a:lnTo>
                  <a:lnTo>
                    <a:pt x="1578" y="72"/>
                  </a:lnTo>
                  <a:lnTo>
                    <a:pt x="1576" y="60"/>
                  </a:lnTo>
                  <a:lnTo>
                    <a:pt x="1572" y="50"/>
                  </a:lnTo>
                  <a:lnTo>
                    <a:pt x="1566" y="40"/>
                  </a:lnTo>
                  <a:lnTo>
                    <a:pt x="1560" y="32"/>
                  </a:lnTo>
                  <a:lnTo>
                    <a:pt x="1552" y="24"/>
                  </a:lnTo>
                  <a:lnTo>
                    <a:pt x="1542" y="16"/>
                  </a:lnTo>
                  <a:lnTo>
                    <a:pt x="1530" y="10"/>
                  </a:lnTo>
                  <a:lnTo>
                    <a:pt x="1518" y="6"/>
                  </a:lnTo>
                  <a:lnTo>
                    <a:pt x="1504" y="4"/>
                  </a:lnTo>
                  <a:lnTo>
                    <a:pt x="1490" y="0"/>
                  </a:lnTo>
                  <a:lnTo>
                    <a:pt x="1472" y="0"/>
                  </a:lnTo>
                  <a:lnTo>
                    <a:pt x="1472" y="0"/>
                  </a:lnTo>
                  <a:close/>
                </a:path>
              </a:pathLst>
            </a:custGeom>
            <a:solidFill>
              <a:srgbClr val="7E986B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2800" kern="0">
                <a:solidFill>
                  <a:srgbClr val="777777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" name="文本框 42"/>
            <p:cNvSpPr txBox="1">
              <a:spLocks noChangeArrowheads="1"/>
            </p:cNvSpPr>
            <p:nvPr/>
          </p:nvSpPr>
          <p:spPr bwMode="auto">
            <a:xfrm>
              <a:off x="3889323" y="2990464"/>
              <a:ext cx="954382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02</a:t>
              </a:r>
              <a:endParaRPr lang="zh-CN" altLang="en-US" sz="4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pic>
          <p:nvPicPr>
            <p:cNvPr id="19" name="图片 4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1067" y="3184166"/>
              <a:ext cx="528643" cy="528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直接连接符 44"/>
            <p:cNvCxnSpPr>
              <a:cxnSpLocks noChangeShapeType="1"/>
            </p:cNvCxnSpPr>
            <p:nvPr/>
          </p:nvCxnSpPr>
          <p:spPr bwMode="auto">
            <a:xfrm>
              <a:off x="3818703" y="3797552"/>
              <a:ext cx="1596019" cy="0"/>
            </a:xfrm>
            <a:prstGeom prst="line">
              <a:avLst/>
            </a:prstGeom>
            <a:noFill/>
            <a:ln w="6350" algn="ctr">
              <a:solidFill>
                <a:srgbClr val="FF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文本框 20"/>
            <p:cNvSpPr txBox="1"/>
            <p:nvPr/>
          </p:nvSpPr>
          <p:spPr>
            <a:xfrm>
              <a:off x="3879495" y="3841297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</a:lstStyle>
            <a:p>
              <a:r>
                <a:rPr lang="zh-CN" altLang="en-US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50548" y="2165216"/>
            <a:ext cx="2598826" cy="2612949"/>
            <a:chOff x="5850548" y="2165216"/>
            <a:chExt cx="2598826" cy="2612949"/>
          </a:xfrm>
        </p:grpSpPr>
        <p:sp>
          <p:nvSpPr>
            <p:cNvPr id="23" name="Freeform 7"/>
            <p:cNvSpPr/>
            <p:nvPr/>
          </p:nvSpPr>
          <p:spPr bwMode="auto">
            <a:xfrm>
              <a:off x="5850548" y="2165216"/>
              <a:ext cx="2598826" cy="2612949"/>
            </a:xfrm>
            <a:custGeom>
              <a:avLst/>
              <a:gdLst>
                <a:gd name="T0" fmla="*/ 104 w 1588"/>
                <a:gd name="T1" fmla="*/ 1596 h 1596"/>
                <a:gd name="T2" fmla="*/ 1482 w 1588"/>
                <a:gd name="T3" fmla="*/ 1596 h 1596"/>
                <a:gd name="T4" fmla="*/ 1482 w 1588"/>
                <a:gd name="T5" fmla="*/ 1596 h 1596"/>
                <a:gd name="T6" fmla="*/ 1498 w 1588"/>
                <a:gd name="T7" fmla="*/ 1596 h 1596"/>
                <a:gd name="T8" fmla="*/ 1514 w 1588"/>
                <a:gd name="T9" fmla="*/ 1594 h 1596"/>
                <a:gd name="T10" fmla="*/ 1526 w 1588"/>
                <a:gd name="T11" fmla="*/ 1590 h 1596"/>
                <a:gd name="T12" fmla="*/ 1540 w 1588"/>
                <a:gd name="T13" fmla="*/ 1584 h 1596"/>
                <a:gd name="T14" fmla="*/ 1550 w 1588"/>
                <a:gd name="T15" fmla="*/ 1578 h 1596"/>
                <a:gd name="T16" fmla="*/ 1560 w 1588"/>
                <a:gd name="T17" fmla="*/ 1570 h 1596"/>
                <a:gd name="T18" fmla="*/ 1568 w 1588"/>
                <a:gd name="T19" fmla="*/ 1562 h 1596"/>
                <a:gd name="T20" fmla="*/ 1576 w 1588"/>
                <a:gd name="T21" fmla="*/ 1552 h 1596"/>
                <a:gd name="T22" fmla="*/ 1580 w 1588"/>
                <a:gd name="T23" fmla="*/ 1540 h 1596"/>
                <a:gd name="T24" fmla="*/ 1584 w 1588"/>
                <a:gd name="T25" fmla="*/ 1528 h 1596"/>
                <a:gd name="T26" fmla="*/ 1586 w 1588"/>
                <a:gd name="T27" fmla="*/ 1516 h 1596"/>
                <a:gd name="T28" fmla="*/ 1588 w 1588"/>
                <a:gd name="T29" fmla="*/ 1504 h 1596"/>
                <a:gd name="T30" fmla="*/ 1586 w 1588"/>
                <a:gd name="T31" fmla="*/ 1490 h 1596"/>
                <a:gd name="T32" fmla="*/ 1584 w 1588"/>
                <a:gd name="T33" fmla="*/ 1476 h 1596"/>
                <a:gd name="T34" fmla="*/ 1578 w 1588"/>
                <a:gd name="T35" fmla="*/ 1462 h 1596"/>
                <a:gd name="T36" fmla="*/ 1572 w 1588"/>
                <a:gd name="T37" fmla="*/ 1446 h 1596"/>
                <a:gd name="T38" fmla="*/ 872 w 1588"/>
                <a:gd name="T39" fmla="*/ 58 h 1596"/>
                <a:gd name="T40" fmla="*/ 872 w 1588"/>
                <a:gd name="T41" fmla="*/ 58 h 1596"/>
                <a:gd name="T42" fmla="*/ 866 w 1588"/>
                <a:gd name="T43" fmla="*/ 44 h 1596"/>
                <a:gd name="T44" fmla="*/ 856 w 1588"/>
                <a:gd name="T45" fmla="*/ 32 h 1596"/>
                <a:gd name="T46" fmla="*/ 848 w 1588"/>
                <a:gd name="T47" fmla="*/ 22 h 1596"/>
                <a:gd name="T48" fmla="*/ 838 w 1588"/>
                <a:gd name="T49" fmla="*/ 14 h 1596"/>
                <a:gd name="T50" fmla="*/ 830 w 1588"/>
                <a:gd name="T51" fmla="*/ 8 h 1596"/>
                <a:gd name="T52" fmla="*/ 820 w 1588"/>
                <a:gd name="T53" fmla="*/ 4 h 1596"/>
                <a:gd name="T54" fmla="*/ 808 w 1588"/>
                <a:gd name="T55" fmla="*/ 0 h 1596"/>
                <a:gd name="T56" fmla="*/ 798 w 1588"/>
                <a:gd name="T57" fmla="*/ 0 h 1596"/>
                <a:gd name="T58" fmla="*/ 788 w 1588"/>
                <a:gd name="T59" fmla="*/ 0 h 1596"/>
                <a:gd name="T60" fmla="*/ 778 w 1588"/>
                <a:gd name="T61" fmla="*/ 4 h 1596"/>
                <a:gd name="T62" fmla="*/ 768 w 1588"/>
                <a:gd name="T63" fmla="*/ 8 h 1596"/>
                <a:gd name="T64" fmla="*/ 758 w 1588"/>
                <a:gd name="T65" fmla="*/ 14 h 1596"/>
                <a:gd name="T66" fmla="*/ 748 w 1588"/>
                <a:gd name="T67" fmla="*/ 22 h 1596"/>
                <a:gd name="T68" fmla="*/ 740 w 1588"/>
                <a:gd name="T69" fmla="*/ 32 h 1596"/>
                <a:gd name="T70" fmla="*/ 730 w 1588"/>
                <a:gd name="T71" fmla="*/ 44 h 1596"/>
                <a:gd name="T72" fmla="*/ 722 w 1588"/>
                <a:gd name="T73" fmla="*/ 58 h 1596"/>
                <a:gd name="T74" fmla="*/ 14 w 1588"/>
                <a:gd name="T75" fmla="*/ 1456 h 1596"/>
                <a:gd name="T76" fmla="*/ 14 w 1588"/>
                <a:gd name="T77" fmla="*/ 1456 h 1596"/>
                <a:gd name="T78" fmla="*/ 8 w 1588"/>
                <a:gd name="T79" fmla="*/ 1472 h 1596"/>
                <a:gd name="T80" fmla="*/ 4 w 1588"/>
                <a:gd name="T81" fmla="*/ 1486 h 1596"/>
                <a:gd name="T82" fmla="*/ 0 w 1588"/>
                <a:gd name="T83" fmla="*/ 1500 h 1596"/>
                <a:gd name="T84" fmla="*/ 0 w 1588"/>
                <a:gd name="T85" fmla="*/ 1512 h 1596"/>
                <a:gd name="T86" fmla="*/ 0 w 1588"/>
                <a:gd name="T87" fmla="*/ 1524 h 1596"/>
                <a:gd name="T88" fmla="*/ 2 w 1588"/>
                <a:gd name="T89" fmla="*/ 1536 h 1596"/>
                <a:gd name="T90" fmla="*/ 6 w 1588"/>
                <a:gd name="T91" fmla="*/ 1546 h 1596"/>
                <a:gd name="T92" fmla="*/ 10 w 1588"/>
                <a:gd name="T93" fmla="*/ 1556 h 1596"/>
                <a:gd name="T94" fmla="*/ 18 w 1588"/>
                <a:gd name="T95" fmla="*/ 1566 h 1596"/>
                <a:gd name="T96" fmla="*/ 26 w 1588"/>
                <a:gd name="T97" fmla="*/ 1574 h 1596"/>
                <a:gd name="T98" fmla="*/ 36 w 1588"/>
                <a:gd name="T99" fmla="*/ 1580 h 1596"/>
                <a:gd name="T100" fmla="*/ 46 w 1588"/>
                <a:gd name="T101" fmla="*/ 1586 h 1596"/>
                <a:gd name="T102" fmla="*/ 60 w 1588"/>
                <a:gd name="T103" fmla="*/ 1590 h 1596"/>
                <a:gd name="T104" fmla="*/ 74 w 1588"/>
                <a:gd name="T105" fmla="*/ 1594 h 1596"/>
                <a:gd name="T106" fmla="*/ 88 w 1588"/>
                <a:gd name="T107" fmla="*/ 1596 h 1596"/>
                <a:gd name="T108" fmla="*/ 104 w 1588"/>
                <a:gd name="T109" fmla="*/ 1596 h 1596"/>
                <a:gd name="T110" fmla="*/ 104 w 1588"/>
                <a:gd name="T111" fmla="*/ 1596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88" h="1596">
                  <a:moveTo>
                    <a:pt x="104" y="1596"/>
                  </a:moveTo>
                  <a:lnTo>
                    <a:pt x="1482" y="1596"/>
                  </a:lnTo>
                  <a:lnTo>
                    <a:pt x="1482" y="1596"/>
                  </a:lnTo>
                  <a:lnTo>
                    <a:pt x="1498" y="1596"/>
                  </a:lnTo>
                  <a:lnTo>
                    <a:pt x="1514" y="1594"/>
                  </a:lnTo>
                  <a:lnTo>
                    <a:pt x="1526" y="1590"/>
                  </a:lnTo>
                  <a:lnTo>
                    <a:pt x="1540" y="1584"/>
                  </a:lnTo>
                  <a:lnTo>
                    <a:pt x="1550" y="1578"/>
                  </a:lnTo>
                  <a:lnTo>
                    <a:pt x="1560" y="1570"/>
                  </a:lnTo>
                  <a:lnTo>
                    <a:pt x="1568" y="1562"/>
                  </a:lnTo>
                  <a:lnTo>
                    <a:pt x="1576" y="1552"/>
                  </a:lnTo>
                  <a:lnTo>
                    <a:pt x="1580" y="1540"/>
                  </a:lnTo>
                  <a:lnTo>
                    <a:pt x="1584" y="1528"/>
                  </a:lnTo>
                  <a:lnTo>
                    <a:pt x="1586" y="1516"/>
                  </a:lnTo>
                  <a:lnTo>
                    <a:pt x="1588" y="1504"/>
                  </a:lnTo>
                  <a:lnTo>
                    <a:pt x="1586" y="1490"/>
                  </a:lnTo>
                  <a:lnTo>
                    <a:pt x="1584" y="1476"/>
                  </a:lnTo>
                  <a:lnTo>
                    <a:pt x="1578" y="1462"/>
                  </a:lnTo>
                  <a:lnTo>
                    <a:pt x="1572" y="1446"/>
                  </a:lnTo>
                  <a:lnTo>
                    <a:pt x="872" y="58"/>
                  </a:lnTo>
                  <a:lnTo>
                    <a:pt x="872" y="58"/>
                  </a:lnTo>
                  <a:lnTo>
                    <a:pt x="866" y="44"/>
                  </a:lnTo>
                  <a:lnTo>
                    <a:pt x="856" y="32"/>
                  </a:lnTo>
                  <a:lnTo>
                    <a:pt x="848" y="22"/>
                  </a:lnTo>
                  <a:lnTo>
                    <a:pt x="838" y="14"/>
                  </a:lnTo>
                  <a:lnTo>
                    <a:pt x="830" y="8"/>
                  </a:lnTo>
                  <a:lnTo>
                    <a:pt x="820" y="4"/>
                  </a:lnTo>
                  <a:lnTo>
                    <a:pt x="808" y="0"/>
                  </a:lnTo>
                  <a:lnTo>
                    <a:pt x="798" y="0"/>
                  </a:lnTo>
                  <a:lnTo>
                    <a:pt x="788" y="0"/>
                  </a:lnTo>
                  <a:lnTo>
                    <a:pt x="778" y="4"/>
                  </a:lnTo>
                  <a:lnTo>
                    <a:pt x="768" y="8"/>
                  </a:lnTo>
                  <a:lnTo>
                    <a:pt x="758" y="14"/>
                  </a:lnTo>
                  <a:lnTo>
                    <a:pt x="748" y="22"/>
                  </a:lnTo>
                  <a:lnTo>
                    <a:pt x="740" y="32"/>
                  </a:lnTo>
                  <a:lnTo>
                    <a:pt x="730" y="44"/>
                  </a:lnTo>
                  <a:lnTo>
                    <a:pt x="722" y="58"/>
                  </a:lnTo>
                  <a:lnTo>
                    <a:pt x="14" y="1456"/>
                  </a:lnTo>
                  <a:lnTo>
                    <a:pt x="14" y="1456"/>
                  </a:lnTo>
                  <a:lnTo>
                    <a:pt x="8" y="1472"/>
                  </a:lnTo>
                  <a:lnTo>
                    <a:pt x="4" y="1486"/>
                  </a:lnTo>
                  <a:lnTo>
                    <a:pt x="0" y="1500"/>
                  </a:lnTo>
                  <a:lnTo>
                    <a:pt x="0" y="1512"/>
                  </a:lnTo>
                  <a:lnTo>
                    <a:pt x="0" y="1524"/>
                  </a:lnTo>
                  <a:lnTo>
                    <a:pt x="2" y="1536"/>
                  </a:lnTo>
                  <a:lnTo>
                    <a:pt x="6" y="1546"/>
                  </a:lnTo>
                  <a:lnTo>
                    <a:pt x="10" y="1556"/>
                  </a:lnTo>
                  <a:lnTo>
                    <a:pt x="18" y="1566"/>
                  </a:lnTo>
                  <a:lnTo>
                    <a:pt x="26" y="1574"/>
                  </a:lnTo>
                  <a:lnTo>
                    <a:pt x="36" y="1580"/>
                  </a:lnTo>
                  <a:lnTo>
                    <a:pt x="46" y="1586"/>
                  </a:lnTo>
                  <a:lnTo>
                    <a:pt x="60" y="1590"/>
                  </a:lnTo>
                  <a:lnTo>
                    <a:pt x="74" y="1594"/>
                  </a:lnTo>
                  <a:lnTo>
                    <a:pt x="88" y="1596"/>
                  </a:lnTo>
                  <a:lnTo>
                    <a:pt x="104" y="1596"/>
                  </a:lnTo>
                  <a:lnTo>
                    <a:pt x="104" y="15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2800" kern="0">
                <a:solidFill>
                  <a:srgbClr val="777777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4" name="文本框 38"/>
            <p:cNvSpPr txBox="1">
              <a:spLocks noChangeArrowheads="1"/>
            </p:cNvSpPr>
            <p:nvPr/>
          </p:nvSpPr>
          <p:spPr bwMode="auto">
            <a:xfrm>
              <a:off x="6407440" y="3174078"/>
              <a:ext cx="954382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03</a:t>
              </a:r>
              <a:endParaRPr lang="zh-CN" altLang="en-US" sz="4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pic>
          <p:nvPicPr>
            <p:cNvPr id="25" name="图片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1203" y="3402079"/>
              <a:ext cx="526625" cy="52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直接连接符 40"/>
            <p:cNvCxnSpPr>
              <a:cxnSpLocks noChangeShapeType="1"/>
            </p:cNvCxnSpPr>
            <p:nvPr/>
          </p:nvCxnSpPr>
          <p:spPr bwMode="auto">
            <a:xfrm>
              <a:off x="6393316" y="4023537"/>
              <a:ext cx="1596019" cy="0"/>
            </a:xfrm>
            <a:prstGeom prst="line">
              <a:avLst/>
            </a:prstGeom>
            <a:noFill/>
            <a:ln w="6350" algn="ctr">
              <a:solidFill>
                <a:srgbClr val="FF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文本框 26"/>
            <p:cNvSpPr txBox="1"/>
            <p:nvPr/>
          </p:nvSpPr>
          <p:spPr>
            <a:xfrm>
              <a:off x="6435607" y="4104486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</a:lstStyle>
            <a:p>
              <a:r>
                <a:rPr lang="zh-CN" altLang="en-US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505870" y="2931950"/>
            <a:ext cx="2590755" cy="2614968"/>
            <a:chOff x="8505870" y="2931950"/>
            <a:chExt cx="2590755" cy="2614968"/>
          </a:xfrm>
        </p:grpSpPr>
        <p:sp>
          <p:nvSpPr>
            <p:cNvPr id="29" name="Freeform 8"/>
            <p:cNvSpPr/>
            <p:nvPr/>
          </p:nvSpPr>
          <p:spPr bwMode="auto">
            <a:xfrm>
              <a:off x="8505870" y="2931950"/>
              <a:ext cx="2590755" cy="2614968"/>
            </a:xfrm>
            <a:custGeom>
              <a:avLst/>
              <a:gdLst>
                <a:gd name="T0" fmla="*/ 1476 w 1582"/>
                <a:gd name="T1" fmla="*/ 0 h 1598"/>
                <a:gd name="T2" fmla="*/ 98 w 1582"/>
                <a:gd name="T3" fmla="*/ 0 h 1598"/>
                <a:gd name="T4" fmla="*/ 98 w 1582"/>
                <a:gd name="T5" fmla="*/ 0 h 1598"/>
                <a:gd name="T6" fmla="*/ 84 w 1582"/>
                <a:gd name="T7" fmla="*/ 2 h 1598"/>
                <a:gd name="T8" fmla="*/ 70 w 1582"/>
                <a:gd name="T9" fmla="*/ 4 h 1598"/>
                <a:gd name="T10" fmla="*/ 58 w 1582"/>
                <a:gd name="T11" fmla="*/ 8 h 1598"/>
                <a:gd name="T12" fmla="*/ 46 w 1582"/>
                <a:gd name="T13" fmla="*/ 12 h 1598"/>
                <a:gd name="T14" fmla="*/ 36 w 1582"/>
                <a:gd name="T15" fmla="*/ 18 h 1598"/>
                <a:gd name="T16" fmla="*/ 26 w 1582"/>
                <a:gd name="T17" fmla="*/ 26 h 1598"/>
                <a:gd name="T18" fmla="*/ 18 w 1582"/>
                <a:gd name="T19" fmla="*/ 36 h 1598"/>
                <a:gd name="T20" fmla="*/ 10 w 1582"/>
                <a:gd name="T21" fmla="*/ 46 h 1598"/>
                <a:gd name="T22" fmla="*/ 6 w 1582"/>
                <a:gd name="T23" fmla="*/ 56 h 1598"/>
                <a:gd name="T24" fmla="*/ 2 w 1582"/>
                <a:gd name="T25" fmla="*/ 68 h 1598"/>
                <a:gd name="T26" fmla="*/ 0 w 1582"/>
                <a:gd name="T27" fmla="*/ 80 h 1598"/>
                <a:gd name="T28" fmla="*/ 0 w 1582"/>
                <a:gd name="T29" fmla="*/ 94 h 1598"/>
                <a:gd name="T30" fmla="*/ 2 w 1582"/>
                <a:gd name="T31" fmla="*/ 106 h 1598"/>
                <a:gd name="T32" fmla="*/ 6 w 1582"/>
                <a:gd name="T33" fmla="*/ 120 h 1598"/>
                <a:gd name="T34" fmla="*/ 12 w 1582"/>
                <a:gd name="T35" fmla="*/ 136 h 1598"/>
                <a:gd name="T36" fmla="*/ 20 w 1582"/>
                <a:gd name="T37" fmla="*/ 150 h 1598"/>
                <a:gd name="T38" fmla="*/ 720 w 1582"/>
                <a:gd name="T39" fmla="*/ 1538 h 1598"/>
                <a:gd name="T40" fmla="*/ 720 w 1582"/>
                <a:gd name="T41" fmla="*/ 1538 h 1598"/>
                <a:gd name="T42" fmla="*/ 726 w 1582"/>
                <a:gd name="T43" fmla="*/ 1552 h 1598"/>
                <a:gd name="T44" fmla="*/ 734 w 1582"/>
                <a:gd name="T45" fmla="*/ 1564 h 1598"/>
                <a:gd name="T46" fmla="*/ 744 w 1582"/>
                <a:gd name="T47" fmla="*/ 1574 h 1598"/>
                <a:gd name="T48" fmla="*/ 752 w 1582"/>
                <a:gd name="T49" fmla="*/ 1582 h 1598"/>
                <a:gd name="T50" fmla="*/ 760 w 1582"/>
                <a:gd name="T51" fmla="*/ 1588 h 1598"/>
                <a:gd name="T52" fmla="*/ 770 w 1582"/>
                <a:gd name="T53" fmla="*/ 1594 h 1598"/>
                <a:gd name="T54" fmla="*/ 780 w 1582"/>
                <a:gd name="T55" fmla="*/ 1596 h 1598"/>
                <a:gd name="T56" fmla="*/ 788 w 1582"/>
                <a:gd name="T57" fmla="*/ 1598 h 1598"/>
                <a:gd name="T58" fmla="*/ 798 w 1582"/>
                <a:gd name="T59" fmla="*/ 1596 h 1598"/>
                <a:gd name="T60" fmla="*/ 808 w 1582"/>
                <a:gd name="T61" fmla="*/ 1594 h 1598"/>
                <a:gd name="T62" fmla="*/ 816 w 1582"/>
                <a:gd name="T63" fmla="*/ 1588 h 1598"/>
                <a:gd name="T64" fmla="*/ 826 w 1582"/>
                <a:gd name="T65" fmla="*/ 1582 h 1598"/>
                <a:gd name="T66" fmla="*/ 834 w 1582"/>
                <a:gd name="T67" fmla="*/ 1574 h 1598"/>
                <a:gd name="T68" fmla="*/ 842 w 1582"/>
                <a:gd name="T69" fmla="*/ 1564 h 1598"/>
                <a:gd name="T70" fmla="*/ 850 w 1582"/>
                <a:gd name="T71" fmla="*/ 1552 h 1598"/>
                <a:gd name="T72" fmla="*/ 858 w 1582"/>
                <a:gd name="T73" fmla="*/ 1538 h 1598"/>
                <a:gd name="T74" fmla="*/ 1566 w 1582"/>
                <a:gd name="T75" fmla="*/ 140 h 1598"/>
                <a:gd name="T76" fmla="*/ 1566 w 1582"/>
                <a:gd name="T77" fmla="*/ 140 h 1598"/>
                <a:gd name="T78" fmla="*/ 1572 w 1582"/>
                <a:gd name="T79" fmla="*/ 126 h 1598"/>
                <a:gd name="T80" fmla="*/ 1578 w 1582"/>
                <a:gd name="T81" fmla="*/ 112 h 1598"/>
                <a:gd name="T82" fmla="*/ 1580 w 1582"/>
                <a:gd name="T83" fmla="*/ 98 h 1598"/>
                <a:gd name="T84" fmla="*/ 1582 w 1582"/>
                <a:gd name="T85" fmla="*/ 84 h 1598"/>
                <a:gd name="T86" fmla="*/ 1582 w 1582"/>
                <a:gd name="T87" fmla="*/ 72 h 1598"/>
                <a:gd name="T88" fmla="*/ 1578 w 1582"/>
                <a:gd name="T89" fmla="*/ 60 h 1598"/>
                <a:gd name="T90" fmla="*/ 1576 w 1582"/>
                <a:gd name="T91" fmla="*/ 50 h 1598"/>
                <a:gd name="T92" fmla="*/ 1570 w 1582"/>
                <a:gd name="T93" fmla="*/ 40 h 1598"/>
                <a:gd name="T94" fmla="*/ 1564 w 1582"/>
                <a:gd name="T95" fmla="*/ 32 h 1598"/>
                <a:gd name="T96" fmla="*/ 1554 w 1582"/>
                <a:gd name="T97" fmla="*/ 24 h 1598"/>
                <a:gd name="T98" fmla="*/ 1546 w 1582"/>
                <a:gd name="T99" fmla="*/ 16 h 1598"/>
                <a:gd name="T100" fmla="*/ 1534 w 1582"/>
                <a:gd name="T101" fmla="*/ 10 h 1598"/>
                <a:gd name="T102" fmla="*/ 1522 w 1582"/>
                <a:gd name="T103" fmla="*/ 6 h 1598"/>
                <a:gd name="T104" fmla="*/ 1508 w 1582"/>
                <a:gd name="T105" fmla="*/ 4 h 1598"/>
                <a:gd name="T106" fmla="*/ 1492 w 1582"/>
                <a:gd name="T107" fmla="*/ 0 h 1598"/>
                <a:gd name="T108" fmla="*/ 1476 w 1582"/>
                <a:gd name="T109" fmla="*/ 0 h 1598"/>
                <a:gd name="T110" fmla="*/ 1476 w 1582"/>
                <a:gd name="T111" fmla="*/ 0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82" h="1598">
                  <a:moveTo>
                    <a:pt x="1476" y="0"/>
                  </a:moveTo>
                  <a:lnTo>
                    <a:pt x="98" y="0"/>
                  </a:lnTo>
                  <a:lnTo>
                    <a:pt x="98" y="0"/>
                  </a:lnTo>
                  <a:lnTo>
                    <a:pt x="84" y="2"/>
                  </a:lnTo>
                  <a:lnTo>
                    <a:pt x="70" y="4"/>
                  </a:lnTo>
                  <a:lnTo>
                    <a:pt x="58" y="8"/>
                  </a:lnTo>
                  <a:lnTo>
                    <a:pt x="46" y="12"/>
                  </a:lnTo>
                  <a:lnTo>
                    <a:pt x="36" y="18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0" y="46"/>
                  </a:lnTo>
                  <a:lnTo>
                    <a:pt x="6" y="56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4"/>
                  </a:lnTo>
                  <a:lnTo>
                    <a:pt x="2" y="106"/>
                  </a:lnTo>
                  <a:lnTo>
                    <a:pt x="6" y="120"/>
                  </a:lnTo>
                  <a:lnTo>
                    <a:pt x="12" y="136"/>
                  </a:lnTo>
                  <a:lnTo>
                    <a:pt x="20" y="150"/>
                  </a:lnTo>
                  <a:lnTo>
                    <a:pt x="720" y="1538"/>
                  </a:lnTo>
                  <a:lnTo>
                    <a:pt x="720" y="1538"/>
                  </a:lnTo>
                  <a:lnTo>
                    <a:pt x="726" y="1552"/>
                  </a:lnTo>
                  <a:lnTo>
                    <a:pt x="734" y="1564"/>
                  </a:lnTo>
                  <a:lnTo>
                    <a:pt x="744" y="1574"/>
                  </a:lnTo>
                  <a:lnTo>
                    <a:pt x="752" y="1582"/>
                  </a:lnTo>
                  <a:lnTo>
                    <a:pt x="760" y="1588"/>
                  </a:lnTo>
                  <a:lnTo>
                    <a:pt x="770" y="1594"/>
                  </a:lnTo>
                  <a:lnTo>
                    <a:pt x="780" y="1596"/>
                  </a:lnTo>
                  <a:lnTo>
                    <a:pt x="788" y="1598"/>
                  </a:lnTo>
                  <a:lnTo>
                    <a:pt x="798" y="1596"/>
                  </a:lnTo>
                  <a:lnTo>
                    <a:pt x="808" y="1594"/>
                  </a:lnTo>
                  <a:lnTo>
                    <a:pt x="816" y="1588"/>
                  </a:lnTo>
                  <a:lnTo>
                    <a:pt x="826" y="1582"/>
                  </a:lnTo>
                  <a:lnTo>
                    <a:pt x="834" y="1574"/>
                  </a:lnTo>
                  <a:lnTo>
                    <a:pt x="842" y="1564"/>
                  </a:lnTo>
                  <a:lnTo>
                    <a:pt x="850" y="1552"/>
                  </a:lnTo>
                  <a:lnTo>
                    <a:pt x="858" y="1538"/>
                  </a:lnTo>
                  <a:lnTo>
                    <a:pt x="1566" y="140"/>
                  </a:lnTo>
                  <a:lnTo>
                    <a:pt x="1566" y="140"/>
                  </a:lnTo>
                  <a:lnTo>
                    <a:pt x="1572" y="126"/>
                  </a:lnTo>
                  <a:lnTo>
                    <a:pt x="1578" y="112"/>
                  </a:lnTo>
                  <a:lnTo>
                    <a:pt x="1580" y="98"/>
                  </a:lnTo>
                  <a:lnTo>
                    <a:pt x="1582" y="84"/>
                  </a:lnTo>
                  <a:lnTo>
                    <a:pt x="1582" y="72"/>
                  </a:lnTo>
                  <a:lnTo>
                    <a:pt x="1578" y="60"/>
                  </a:lnTo>
                  <a:lnTo>
                    <a:pt x="1576" y="50"/>
                  </a:lnTo>
                  <a:lnTo>
                    <a:pt x="1570" y="40"/>
                  </a:lnTo>
                  <a:lnTo>
                    <a:pt x="1564" y="32"/>
                  </a:lnTo>
                  <a:lnTo>
                    <a:pt x="1554" y="24"/>
                  </a:lnTo>
                  <a:lnTo>
                    <a:pt x="1546" y="16"/>
                  </a:lnTo>
                  <a:lnTo>
                    <a:pt x="1534" y="10"/>
                  </a:lnTo>
                  <a:lnTo>
                    <a:pt x="1522" y="6"/>
                  </a:lnTo>
                  <a:lnTo>
                    <a:pt x="1508" y="4"/>
                  </a:lnTo>
                  <a:lnTo>
                    <a:pt x="1492" y="0"/>
                  </a:lnTo>
                  <a:lnTo>
                    <a:pt x="1476" y="0"/>
                  </a:lnTo>
                  <a:lnTo>
                    <a:pt x="1476" y="0"/>
                  </a:lnTo>
                  <a:close/>
                </a:path>
              </a:pathLst>
            </a:custGeom>
            <a:solidFill>
              <a:srgbClr val="CBB49C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2800" kern="0" dirty="0">
                <a:solidFill>
                  <a:srgbClr val="777777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0" name="文本框 46"/>
            <p:cNvSpPr txBox="1">
              <a:spLocks noChangeArrowheads="1"/>
            </p:cNvSpPr>
            <p:nvPr/>
          </p:nvSpPr>
          <p:spPr bwMode="auto">
            <a:xfrm>
              <a:off x="9058727" y="2990464"/>
              <a:ext cx="954382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04</a:t>
              </a:r>
              <a:endParaRPr lang="zh-CN" altLang="en-US" sz="480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pic>
          <p:nvPicPr>
            <p:cNvPr id="31" name="图片 4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40470" y="3194255"/>
              <a:ext cx="526626" cy="52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直接连接符 48"/>
            <p:cNvCxnSpPr>
              <a:cxnSpLocks noChangeShapeType="1"/>
            </p:cNvCxnSpPr>
            <p:nvPr/>
          </p:nvCxnSpPr>
          <p:spPr bwMode="auto">
            <a:xfrm>
              <a:off x="8988106" y="3797552"/>
              <a:ext cx="1596019" cy="0"/>
            </a:xfrm>
            <a:prstGeom prst="line">
              <a:avLst/>
            </a:prstGeom>
            <a:noFill/>
            <a:ln w="6350" algn="ctr">
              <a:solidFill>
                <a:srgbClr val="FF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文本框 32"/>
            <p:cNvSpPr txBox="1"/>
            <p:nvPr/>
          </p:nvSpPr>
          <p:spPr>
            <a:xfrm>
              <a:off x="9072622" y="3873653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</a:lstStyle>
            <a:p>
              <a:r>
                <a:rPr lang="zh-CN" altLang="en-US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87551" y="2047010"/>
            <a:ext cx="2630425" cy="661019"/>
            <a:chOff x="3687551" y="2047010"/>
            <a:chExt cx="2630425" cy="661019"/>
          </a:xfrm>
        </p:grpSpPr>
        <p:sp>
          <p:nvSpPr>
            <p:cNvPr id="35" name="椭圆 34"/>
            <p:cNvSpPr/>
            <p:nvPr/>
          </p:nvSpPr>
          <p:spPr>
            <a:xfrm>
              <a:off x="3687551" y="2314529"/>
              <a:ext cx="260285" cy="260285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+</a:t>
              </a:r>
              <a:endParaRPr lang="zh-CN" altLang="en-US" sz="2800" kern="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6" name="Rectangle 42"/>
            <p:cNvSpPr/>
            <p:nvPr/>
          </p:nvSpPr>
          <p:spPr>
            <a:xfrm>
              <a:off x="4038883" y="2047010"/>
              <a:ext cx="2279093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>
                <a:defRPr/>
              </a:pPr>
              <a:r>
                <a:rPr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197597" y="5113900"/>
            <a:ext cx="2651287" cy="661019"/>
            <a:chOff x="6197597" y="5113900"/>
            <a:chExt cx="2651287" cy="661019"/>
          </a:xfrm>
        </p:grpSpPr>
        <p:sp>
          <p:nvSpPr>
            <p:cNvPr id="38" name="椭圆 37"/>
            <p:cNvSpPr/>
            <p:nvPr/>
          </p:nvSpPr>
          <p:spPr>
            <a:xfrm>
              <a:off x="6197597" y="5151444"/>
              <a:ext cx="260285" cy="258268"/>
            </a:xfrm>
            <a:prstGeom prst="ellipse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+</a:t>
              </a:r>
              <a:endParaRPr lang="zh-CN" altLang="en-US" sz="2800" kern="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9" name="Rectangle 42"/>
            <p:cNvSpPr/>
            <p:nvPr/>
          </p:nvSpPr>
          <p:spPr>
            <a:xfrm>
              <a:off x="6569791" y="5113900"/>
              <a:ext cx="2279093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>
                <a:defRPr/>
              </a:pPr>
              <a:r>
                <a:rPr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848884" y="2047010"/>
            <a:ext cx="2581361" cy="661019"/>
            <a:chOff x="8848884" y="2047010"/>
            <a:chExt cx="2581361" cy="661019"/>
          </a:xfrm>
        </p:grpSpPr>
        <p:sp>
          <p:nvSpPr>
            <p:cNvPr id="41" name="椭圆 40"/>
            <p:cNvSpPr/>
            <p:nvPr/>
          </p:nvSpPr>
          <p:spPr>
            <a:xfrm>
              <a:off x="8848884" y="2314529"/>
              <a:ext cx="260285" cy="260285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+</a:t>
              </a:r>
              <a:endParaRPr lang="zh-CN" altLang="en-US" sz="2800" kern="0" dirty="0">
                <a:solidFill>
                  <a:srgbClr val="FFFFFF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2" name="Rectangle 42"/>
            <p:cNvSpPr/>
            <p:nvPr/>
          </p:nvSpPr>
          <p:spPr>
            <a:xfrm>
              <a:off x="9151152" y="2047010"/>
              <a:ext cx="2279093" cy="6610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pPr>
                <a:defRPr/>
              </a:pPr>
              <a:r>
                <a:rPr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44" name="菱形 43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5" name="菱形 44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ïšḻïďê-TextBox 189"/>
          <p:cNvSpPr txBox="1"/>
          <p:nvPr/>
        </p:nvSpPr>
        <p:spPr>
          <a:xfrm>
            <a:off x="1566101" y="5476508"/>
            <a:ext cx="2238197" cy="692497"/>
          </a:xfrm>
          <a:prstGeom prst="rect">
            <a:avLst/>
          </a:prstGeom>
          <a:noFill/>
        </p:spPr>
        <p:txBody>
          <a:bodyPr wrap="square" lIns="0" tIns="0" rIns="0" bIns="0" anchor="t">
            <a:norm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1400" b="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</a:t>
            </a:r>
          </a:p>
        </p:txBody>
      </p:sp>
      <p:sp>
        <p:nvSpPr>
          <p:cNvPr id="9" name="ïšḻïďê-TextBox 191"/>
          <p:cNvSpPr txBox="1"/>
          <p:nvPr/>
        </p:nvSpPr>
        <p:spPr>
          <a:xfrm>
            <a:off x="4791504" y="5476508"/>
            <a:ext cx="2238197" cy="692497"/>
          </a:xfrm>
          <a:prstGeom prst="rect">
            <a:avLst/>
          </a:prstGeom>
          <a:noFill/>
        </p:spPr>
        <p:txBody>
          <a:bodyPr wrap="square" lIns="0" tIns="0" rIns="0" bIns="0" anchor="t">
            <a:norm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1400" b="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</a:t>
            </a:r>
          </a:p>
        </p:txBody>
      </p:sp>
      <p:sp>
        <p:nvSpPr>
          <p:cNvPr id="10" name="ïšḻïďê-TextBox 194"/>
          <p:cNvSpPr txBox="1"/>
          <p:nvPr/>
        </p:nvSpPr>
        <p:spPr>
          <a:xfrm>
            <a:off x="8391564" y="5449201"/>
            <a:ext cx="2238197" cy="692497"/>
          </a:xfrm>
          <a:prstGeom prst="rect">
            <a:avLst/>
          </a:prstGeom>
          <a:noFill/>
        </p:spPr>
        <p:txBody>
          <a:bodyPr wrap="square" lIns="0" tIns="0" rIns="0" bIns="0" anchor="t">
            <a:norm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1400" b="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</a:t>
            </a:r>
          </a:p>
        </p:txBody>
      </p:sp>
      <p:sp>
        <p:nvSpPr>
          <p:cNvPr id="11" name="ïšḻïďê-TextBox 1"/>
          <p:cNvSpPr txBox="1"/>
          <p:nvPr/>
        </p:nvSpPr>
        <p:spPr>
          <a:xfrm>
            <a:off x="6528864" y="4755726"/>
            <a:ext cx="628377" cy="615553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en-US" altLang="zh-CN" sz="4000">
                <a:solidFill>
                  <a:schemeClr val="accent2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02.</a:t>
            </a:r>
          </a:p>
        </p:txBody>
      </p:sp>
      <p:sp>
        <p:nvSpPr>
          <p:cNvPr id="12" name="ïšḻïďê-TextBox 97"/>
          <p:cNvSpPr txBox="1"/>
          <p:nvPr/>
        </p:nvSpPr>
        <p:spPr>
          <a:xfrm>
            <a:off x="3365978" y="4755726"/>
            <a:ext cx="565860" cy="615553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en-US" altLang="zh-CN" sz="4000">
                <a:solidFill>
                  <a:schemeClr val="accent1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01.</a:t>
            </a:r>
          </a:p>
        </p:txBody>
      </p:sp>
      <p:sp>
        <p:nvSpPr>
          <p:cNvPr id="13" name="ïšḻïďê-TextBox 98"/>
          <p:cNvSpPr txBox="1"/>
          <p:nvPr/>
        </p:nvSpPr>
        <p:spPr>
          <a:xfrm>
            <a:off x="10114497" y="4755726"/>
            <a:ext cx="642804" cy="615553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en-US" altLang="zh-CN" sz="4000">
                <a:solidFill>
                  <a:schemeClr val="accent3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03.</a:t>
            </a:r>
          </a:p>
        </p:txBody>
      </p:sp>
      <p:grpSp>
        <p:nvGrpSpPr>
          <p:cNvPr id="14" name="Group 95"/>
          <p:cNvGrpSpPr/>
          <p:nvPr/>
        </p:nvGrpSpPr>
        <p:grpSpPr>
          <a:xfrm>
            <a:off x="1195142" y="1649893"/>
            <a:ext cx="1487479" cy="3128839"/>
            <a:chOff x="360363" y="752475"/>
            <a:chExt cx="2474912" cy="5203825"/>
          </a:xfrm>
        </p:grpSpPr>
        <p:sp>
          <p:nvSpPr>
            <p:cNvPr id="192" name="ïšḻïďê-Freeform: Shape 96"/>
            <p:cNvSpPr/>
            <p:nvPr/>
          </p:nvSpPr>
          <p:spPr bwMode="auto">
            <a:xfrm>
              <a:off x="360363" y="908050"/>
              <a:ext cx="2474912" cy="5048250"/>
            </a:xfrm>
            <a:custGeom>
              <a:avLst/>
              <a:gdLst>
                <a:gd name="T0" fmla="*/ 4950 w 6875"/>
                <a:gd name="T1" fmla="*/ 6773 h 14021"/>
                <a:gd name="T2" fmla="*/ 4988 w 6875"/>
                <a:gd name="T3" fmla="*/ 5399 h 14021"/>
                <a:gd name="T4" fmla="*/ 4950 w 6875"/>
                <a:gd name="T5" fmla="*/ 6773 h 14021"/>
                <a:gd name="T6" fmla="*/ 1768 w 6875"/>
                <a:gd name="T7" fmla="*/ 6773 h 14021"/>
                <a:gd name="T8" fmla="*/ 1826 w 6875"/>
                <a:gd name="T9" fmla="*/ 5281 h 14021"/>
                <a:gd name="T10" fmla="*/ 1768 w 6875"/>
                <a:gd name="T11" fmla="*/ 6773 h 14021"/>
                <a:gd name="T12" fmla="*/ 3397 w 6875"/>
                <a:gd name="T13" fmla="*/ 0 h 14021"/>
                <a:gd name="T14" fmla="*/ 2062 w 6875"/>
                <a:gd name="T15" fmla="*/ 1748 h 14021"/>
                <a:gd name="T16" fmla="*/ 1904 w 6875"/>
                <a:gd name="T17" fmla="*/ 2198 h 14021"/>
                <a:gd name="T18" fmla="*/ 2200 w 6875"/>
                <a:gd name="T19" fmla="*/ 2551 h 14021"/>
                <a:gd name="T20" fmla="*/ 2828 w 6875"/>
                <a:gd name="T21" fmla="*/ 3319 h 14021"/>
                <a:gd name="T22" fmla="*/ 2651 w 6875"/>
                <a:gd name="T23" fmla="*/ 3790 h 14021"/>
                <a:gd name="T24" fmla="*/ 1080 w 6875"/>
                <a:gd name="T25" fmla="*/ 4555 h 14021"/>
                <a:gd name="T26" fmla="*/ 0 w 6875"/>
                <a:gd name="T27" fmla="*/ 6773 h 14021"/>
                <a:gd name="T28" fmla="*/ 0 w 6875"/>
                <a:gd name="T29" fmla="*/ 7148 h 14021"/>
                <a:gd name="T30" fmla="*/ 0 w 6875"/>
                <a:gd name="T31" fmla="*/ 7148 h 14021"/>
                <a:gd name="T32" fmla="*/ 982 w 6875"/>
                <a:gd name="T33" fmla="*/ 9248 h 14021"/>
                <a:gd name="T34" fmla="*/ 1866 w 6875"/>
                <a:gd name="T35" fmla="*/ 13470 h 14021"/>
                <a:gd name="T36" fmla="*/ 1138 w 6875"/>
                <a:gd name="T37" fmla="*/ 13489 h 14021"/>
                <a:gd name="T38" fmla="*/ 5577 w 6875"/>
                <a:gd name="T39" fmla="*/ 14020 h 14021"/>
                <a:gd name="T40" fmla="*/ 4968 w 6875"/>
                <a:gd name="T41" fmla="*/ 13489 h 14021"/>
                <a:gd name="T42" fmla="*/ 4852 w 6875"/>
                <a:gd name="T43" fmla="*/ 9248 h 14021"/>
                <a:gd name="T44" fmla="*/ 6874 w 6875"/>
                <a:gd name="T45" fmla="*/ 7148 h 14021"/>
                <a:gd name="T46" fmla="*/ 6874 w 6875"/>
                <a:gd name="T47" fmla="*/ 6773 h 14021"/>
                <a:gd name="T48" fmla="*/ 5655 w 6875"/>
                <a:gd name="T49" fmla="*/ 4555 h 14021"/>
                <a:gd name="T50" fmla="*/ 4260 w 6875"/>
                <a:gd name="T51" fmla="*/ 3790 h 14021"/>
                <a:gd name="T52" fmla="*/ 4026 w 6875"/>
                <a:gd name="T53" fmla="*/ 3790 h 14021"/>
                <a:gd name="T54" fmla="*/ 4615 w 6875"/>
                <a:gd name="T55" fmla="*/ 2533 h 14021"/>
                <a:gd name="T56" fmla="*/ 4693 w 6875"/>
                <a:gd name="T57" fmla="*/ 2551 h 14021"/>
                <a:gd name="T58" fmla="*/ 4832 w 6875"/>
                <a:gd name="T59" fmla="*/ 1748 h 14021"/>
                <a:gd name="T60" fmla="*/ 4812 w 6875"/>
                <a:gd name="T61" fmla="*/ 1748 h 14021"/>
                <a:gd name="T62" fmla="*/ 3397 w 6875"/>
                <a:gd name="T63" fmla="*/ 0 h 14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75" h="14021">
                  <a:moveTo>
                    <a:pt x="4950" y="6773"/>
                  </a:moveTo>
                  <a:lnTo>
                    <a:pt x="4950" y="6773"/>
                  </a:lnTo>
                  <a:cubicBezTo>
                    <a:pt x="4950" y="5439"/>
                    <a:pt x="4950" y="5439"/>
                    <a:pt x="4950" y="5439"/>
                  </a:cubicBezTo>
                  <a:cubicBezTo>
                    <a:pt x="4988" y="5399"/>
                    <a:pt x="4988" y="5399"/>
                    <a:pt x="4988" y="5399"/>
                  </a:cubicBezTo>
                  <a:cubicBezTo>
                    <a:pt x="4988" y="6773"/>
                    <a:pt x="4988" y="6773"/>
                    <a:pt x="4988" y="6773"/>
                  </a:cubicBezTo>
                  <a:cubicBezTo>
                    <a:pt x="4950" y="6773"/>
                    <a:pt x="4950" y="6773"/>
                    <a:pt x="4950" y="6773"/>
                  </a:cubicBezTo>
                  <a:lnTo>
                    <a:pt x="1768" y="6773"/>
                  </a:lnTo>
                  <a:lnTo>
                    <a:pt x="1768" y="6773"/>
                  </a:lnTo>
                  <a:cubicBezTo>
                    <a:pt x="1768" y="5242"/>
                    <a:pt x="1768" y="5242"/>
                    <a:pt x="1768" y="5242"/>
                  </a:cubicBezTo>
                  <a:cubicBezTo>
                    <a:pt x="1826" y="5281"/>
                    <a:pt x="1826" y="5281"/>
                    <a:pt x="1826" y="5281"/>
                  </a:cubicBezTo>
                  <a:cubicBezTo>
                    <a:pt x="1826" y="6773"/>
                    <a:pt x="1826" y="6773"/>
                    <a:pt x="1826" y="6773"/>
                  </a:cubicBezTo>
                  <a:cubicBezTo>
                    <a:pt x="1768" y="6773"/>
                    <a:pt x="1768" y="6773"/>
                    <a:pt x="1768" y="6773"/>
                  </a:cubicBezTo>
                  <a:lnTo>
                    <a:pt x="3397" y="0"/>
                  </a:lnTo>
                  <a:lnTo>
                    <a:pt x="3397" y="0"/>
                  </a:lnTo>
                  <a:cubicBezTo>
                    <a:pt x="2593" y="0"/>
                    <a:pt x="1609" y="587"/>
                    <a:pt x="2082" y="1748"/>
                  </a:cubicBezTo>
                  <a:lnTo>
                    <a:pt x="2062" y="1748"/>
                  </a:lnTo>
                  <a:cubicBezTo>
                    <a:pt x="2062" y="1748"/>
                    <a:pt x="2062" y="1748"/>
                    <a:pt x="2042" y="1748"/>
                  </a:cubicBezTo>
                  <a:cubicBezTo>
                    <a:pt x="1924" y="1786"/>
                    <a:pt x="1866" y="1982"/>
                    <a:pt x="1904" y="2198"/>
                  </a:cubicBezTo>
                  <a:cubicBezTo>
                    <a:pt x="1944" y="2395"/>
                    <a:pt x="2062" y="2551"/>
                    <a:pt x="2180" y="2551"/>
                  </a:cubicBezTo>
                  <a:cubicBezTo>
                    <a:pt x="2200" y="2551"/>
                    <a:pt x="2200" y="2551"/>
                    <a:pt x="2200" y="2551"/>
                  </a:cubicBezTo>
                  <a:cubicBezTo>
                    <a:pt x="2218" y="2551"/>
                    <a:pt x="2238" y="2533"/>
                    <a:pt x="2258" y="2533"/>
                  </a:cubicBezTo>
                  <a:cubicBezTo>
                    <a:pt x="2377" y="2846"/>
                    <a:pt x="2593" y="3140"/>
                    <a:pt x="2828" y="3319"/>
                  </a:cubicBezTo>
                  <a:cubicBezTo>
                    <a:pt x="2828" y="3475"/>
                    <a:pt x="2828" y="3631"/>
                    <a:pt x="2828" y="3790"/>
                  </a:cubicBezTo>
                  <a:cubicBezTo>
                    <a:pt x="2651" y="3790"/>
                    <a:pt x="2651" y="3790"/>
                    <a:pt x="2651" y="3790"/>
                  </a:cubicBezTo>
                  <a:cubicBezTo>
                    <a:pt x="2593" y="3790"/>
                    <a:pt x="2593" y="3790"/>
                    <a:pt x="2593" y="3790"/>
                  </a:cubicBezTo>
                  <a:cubicBezTo>
                    <a:pt x="1846" y="3790"/>
                    <a:pt x="1317" y="3926"/>
                    <a:pt x="1080" y="4555"/>
                  </a:cubicBezTo>
                  <a:cubicBezTo>
                    <a:pt x="1080" y="6773"/>
                    <a:pt x="1080" y="6773"/>
                    <a:pt x="1080" y="6773"/>
                  </a:cubicBezTo>
                  <a:cubicBezTo>
                    <a:pt x="0" y="6773"/>
                    <a:pt x="0" y="6773"/>
                    <a:pt x="0" y="6773"/>
                  </a:cubicBezTo>
                  <a:cubicBezTo>
                    <a:pt x="0" y="7148"/>
                    <a:pt x="0" y="7148"/>
                    <a:pt x="0" y="7148"/>
                  </a:cubicBezTo>
                  <a:lnTo>
                    <a:pt x="0" y="7148"/>
                  </a:lnTo>
                  <a:lnTo>
                    <a:pt x="0" y="7148"/>
                  </a:lnTo>
                  <a:lnTo>
                    <a:pt x="0" y="7148"/>
                  </a:lnTo>
                  <a:lnTo>
                    <a:pt x="0" y="7148"/>
                  </a:lnTo>
                  <a:cubicBezTo>
                    <a:pt x="982" y="9248"/>
                    <a:pt x="982" y="9248"/>
                    <a:pt x="982" y="9248"/>
                  </a:cubicBezTo>
                  <a:cubicBezTo>
                    <a:pt x="1866" y="9248"/>
                    <a:pt x="1866" y="9248"/>
                    <a:pt x="1866" y="9248"/>
                  </a:cubicBezTo>
                  <a:cubicBezTo>
                    <a:pt x="1866" y="13470"/>
                    <a:pt x="1866" y="13470"/>
                    <a:pt x="1866" y="13470"/>
                  </a:cubicBezTo>
                  <a:cubicBezTo>
                    <a:pt x="1846" y="13470"/>
                    <a:pt x="1846" y="13489"/>
                    <a:pt x="1826" y="13489"/>
                  </a:cubicBezTo>
                  <a:cubicBezTo>
                    <a:pt x="1138" y="13489"/>
                    <a:pt x="1138" y="13489"/>
                    <a:pt x="1138" y="13489"/>
                  </a:cubicBezTo>
                  <a:cubicBezTo>
                    <a:pt x="1138" y="14020"/>
                    <a:pt x="1138" y="14020"/>
                    <a:pt x="1138" y="14020"/>
                  </a:cubicBezTo>
                  <a:cubicBezTo>
                    <a:pt x="5577" y="14020"/>
                    <a:pt x="5577" y="14020"/>
                    <a:pt x="5577" y="14020"/>
                  </a:cubicBezTo>
                  <a:cubicBezTo>
                    <a:pt x="5577" y="13489"/>
                    <a:pt x="5577" y="13489"/>
                    <a:pt x="5577" y="13489"/>
                  </a:cubicBezTo>
                  <a:cubicBezTo>
                    <a:pt x="4968" y="13489"/>
                    <a:pt x="4968" y="13489"/>
                    <a:pt x="4968" y="13489"/>
                  </a:cubicBezTo>
                  <a:cubicBezTo>
                    <a:pt x="4930" y="13470"/>
                    <a:pt x="4890" y="13450"/>
                    <a:pt x="4852" y="13430"/>
                  </a:cubicBezTo>
                  <a:cubicBezTo>
                    <a:pt x="4852" y="9248"/>
                    <a:pt x="4852" y="9248"/>
                    <a:pt x="4852" y="9248"/>
                  </a:cubicBezTo>
                  <a:cubicBezTo>
                    <a:pt x="5892" y="9248"/>
                    <a:pt x="5892" y="9248"/>
                    <a:pt x="5892" y="9248"/>
                  </a:cubicBezTo>
                  <a:cubicBezTo>
                    <a:pt x="6874" y="7148"/>
                    <a:pt x="6874" y="7148"/>
                    <a:pt x="6874" y="7148"/>
                  </a:cubicBezTo>
                  <a:lnTo>
                    <a:pt x="6874" y="7148"/>
                  </a:lnTo>
                  <a:cubicBezTo>
                    <a:pt x="6874" y="6773"/>
                    <a:pt x="6874" y="6773"/>
                    <a:pt x="6874" y="6773"/>
                  </a:cubicBezTo>
                  <a:cubicBezTo>
                    <a:pt x="5655" y="6773"/>
                    <a:pt x="5655" y="6773"/>
                    <a:pt x="5655" y="6773"/>
                  </a:cubicBezTo>
                  <a:cubicBezTo>
                    <a:pt x="5655" y="4555"/>
                    <a:pt x="5655" y="4555"/>
                    <a:pt x="5655" y="4555"/>
                  </a:cubicBezTo>
                  <a:lnTo>
                    <a:pt x="5655" y="4555"/>
                  </a:lnTo>
                  <a:cubicBezTo>
                    <a:pt x="5617" y="4024"/>
                    <a:pt x="4751" y="3790"/>
                    <a:pt x="4260" y="3790"/>
                  </a:cubicBezTo>
                  <a:cubicBezTo>
                    <a:pt x="4222" y="3790"/>
                    <a:pt x="4222" y="3790"/>
                    <a:pt x="4222" y="3790"/>
                  </a:cubicBezTo>
                  <a:cubicBezTo>
                    <a:pt x="4026" y="3790"/>
                    <a:pt x="4026" y="3790"/>
                    <a:pt x="4026" y="3790"/>
                  </a:cubicBezTo>
                  <a:cubicBezTo>
                    <a:pt x="4026" y="3651"/>
                    <a:pt x="4026" y="3495"/>
                    <a:pt x="4026" y="3337"/>
                  </a:cubicBezTo>
                  <a:cubicBezTo>
                    <a:pt x="4280" y="3140"/>
                    <a:pt x="4497" y="2846"/>
                    <a:pt x="4615" y="2533"/>
                  </a:cubicBezTo>
                  <a:cubicBezTo>
                    <a:pt x="4635" y="2533"/>
                    <a:pt x="4653" y="2551"/>
                    <a:pt x="4673" y="2551"/>
                  </a:cubicBezTo>
                  <a:lnTo>
                    <a:pt x="4693" y="2551"/>
                  </a:lnTo>
                  <a:cubicBezTo>
                    <a:pt x="4812" y="2551"/>
                    <a:pt x="4930" y="2395"/>
                    <a:pt x="4968" y="2198"/>
                  </a:cubicBezTo>
                  <a:cubicBezTo>
                    <a:pt x="5008" y="1982"/>
                    <a:pt x="4950" y="1786"/>
                    <a:pt x="4832" y="1748"/>
                  </a:cubicBezTo>
                  <a:lnTo>
                    <a:pt x="4812" y="1748"/>
                  </a:lnTo>
                  <a:lnTo>
                    <a:pt x="4812" y="1748"/>
                  </a:lnTo>
                  <a:cubicBezTo>
                    <a:pt x="5008" y="1295"/>
                    <a:pt x="4910" y="371"/>
                    <a:pt x="4202" y="333"/>
                  </a:cubicBezTo>
                  <a:cubicBezTo>
                    <a:pt x="4066" y="96"/>
                    <a:pt x="3751" y="0"/>
                    <a:pt x="3397" y="0"/>
                  </a:cubicBezTo>
                  <a:lnTo>
                    <a:pt x="4950" y="6773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3" name="ïšḻïďê-Freeform: Shape 99"/>
            <p:cNvSpPr/>
            <p:nvPr/>
          </p:nvSpPr>
          <p:spPr bwMode="auto">
            <a:xfrm>
              <a:off x="749300" y="2547938"/>
              <a:ext cx="247650" cy="1484312"/>
            </a:xfrm>
            <a:custGeom>
              <a:avLst/>
              <a:gdLst>
                <a:gd name="T0" fmla="*/ 688 w 689"/>
                <a:gd name="T1" fmla="*/ 4124 h 4125"/>
                <a:gd name="T2" fmla="*/ 0 w 689"/>
                <a:gd name="T3" fmla="*/ 4124 h 4125"/>
                <a:gd name="T4" fmla="*/ 0 w 689"/>
                <a:gd name="T5" fmla="*/ 0 h 4125"/>
                <a:gd name="T6" fmla="*/ 688 w 689"/>
                <a:gd name="T7" fmla="*/ 0 h 4125"/>
                <a:gd name="T8" fmla="*/ 688 w 689"/>
                <a:gd name="T9" fmla="*/ 4124 h 4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9" h="4125">
                  <a:moveTo>
                    <a:pt x="688" y="4124"/>
                  </a:moveTo>
                  <a:lnTo>
                    <a:pt x="0" y="4124"/>
                  </a:lnTo>
                  <a:lnTo>
                    <a:pt x="0" y="0"/>
                  </a:lnTo>
                  <a:lnTo>
                    <a:pt x="688" y="0"/>
                  </a:lnTo>
                  <a:lnTo>
                    <a:pt x="688" y="4124"/>
                  </a:lnTo>
                </a:path>
              </a:pathLst>
            </a:custGeom>
            <a:solidFill>
              <a:srgbClr val="1B263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4" name="ïšḻïďê-Freeform: Shape 188"/>
            <p:cNvSpPr/>
            <p:nvPr/>
          </p:nvSpPr>
          <p:spPr bwMode="auto">
            <a:xfrm>
              <a:off x="954088" y="4032250"/>
              <a:ext cx="85725" cy="184150"/>
            </a:xfrm>
            <a:custGeom>
              <a:avLst/>
              <a:gdLst>
                <a:gd name="T0" fmla="*/ 177 w 238"/>
                <a:gd name="T1" fmla="*/ 78 h 512"/>
                <a:gd name="T2" fmla="*/ 177 w 238"/>
                <a:gd name="T3" fmla="*/ 78 h 512"/>
                <a:gd name="T4" fmla="*/ 98 w 238"/>
                <a:gd name="T5" fmla="*/ 0 h 512"/>
                <a:gd name="T6" fmla="*/ 0 w 238"/>
                <a:gd name="T7" fmla="*/ 0 h 512"/>
                <a:gd name="T8" fmla="*/ 20 w 238"/>
                <a:gd name="T9" fmla="*/ 511 h 512"/>
                <a:gd name="T10" fmla="*/ 237 w 238"/>
                <a:gd name="T11" fmla="*/ 353 h 512"/>
                <a:gd name="T12" fmla="*/ 177 w 238"/>
                <a:gd name="T13" fmla="*/ 7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512">
                  <a:moveTo>
                    <a:pt x="177" y="78"/>
                  </a:moveTo>
                  <a:lnTo>
                    <a:pt x="177" y="78"/>
                  </a:lnTo>
                  <a:cubicBezTo>
                    <a:pt x="159" y="38"/>
                    <a:pt x="119" y="18"/>
                    <a:pt x="9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" y="511"/>
                    <a:pt x="20" y="511"/>
                    <a:pt x="20" y="511"/>
                  </a:cubicBezTo>
                  <a:cubicBezTo>
                    <a:pt x="20" y="511"/>
                    <a:pt x="197" y="411"/>
                    <a:pt x="237" y="353"/>
                  </a:cubicBezTo>
                  <a:cubicBezTo>
                    <a:pt x="237" y="333"/>
                    <a:pt x="237" y="156"/>
                    <a:pt x="177" y="78"/>
                  </a:cubicBezTo>
                </a:path>
              </a:pathLst>
            </a:custGeom>
            <a:solidFill>
              <a:srgbClr val="DBAD78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5" name="ïšḻïďê-Freeform: Shape 190"/>
            <p:cNvSpPr/>
            <p:nvPr/>
          </p:nvSpPr>
          <p:spPr bwMode="auto">
            <a:xfrm>
              <a:off x="712788" y="4032250"/>
              <a:ext cx="298450" cy="190500"/>
            </a:xfrm>
            <a:custGeom>
              <a:avLst/>
              <a:gdLst>
                <a:gd name="T0" fmla="*/ 727 w 827"/>
                <a:gd name="T1" fmla="*/ 0 h 530"/>
                <a:gd name="T2" fmla="*/ 727 w 827"/>
                <a:gd name="T3" fmla="*/ 0 h 530"/>
                <a:gd name="T4" fmla="*/ 118 w 827"/>
                <a:gd name="T5" fmla="*/ 0 h 530"/>
                <a:gd name="T6" fmla="*/ 0 w 827"/>
                <a:gd name="T7" fmla="*/ 217 h 530"/>
                <a:gd name="T8" fmla="*/ 0 w 827"/>
                <a:gd name="T9" fmla="*/ 255 h 530"/>
                <a:gd name="T10" fmla="*/ 274 w 827"/>
                <a:gd name="T11" fmla="*/ 529 h 530"/>
                <a:gd name="T12" fmla="*/ 549 w 827"/>
                <a:gd name="T13" fmla="*/ 529 h 530"/>
                <a:gd name="T14" fmla="*/ 826 w 827"/>
                <a:gd name="T15" fmla="*/ 255 h 530"/>
                <a:gd name="T16" fmla="*/ 826 w 827"/>
                <a:gd name="T17" fmla="*/ 217 h 530"/>
                <a:gd name="T18" fmla="*/ 727 w 827"/>
                <a:gd name="T1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7" h="530">
                  <a:moveTo>
                    <a:pt x="727" y="0"/>
                  </a:moveTo>
                  <a:lnTo>
                    <a:pt x="727" y="0"/>
                  </a:lnTo>
                  <a:cubicBezTo>
                    <a:pt x="118" y="0"/>
                    <a:pt x="118" y="0"/>
                    <a:pt x="118" y="0"/>
                  </a:cubicBezTo>
                  <a:cubicBezTo>
                    <a:pt x="40" y="38"/>
                    <a:pt x="0" y="118"/>
                    <a:pt x="0" y="217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0" y="411"/>
                    <a:pt x="138" y="529"/>
                    <a:pt x="274" y="529"/>
                  </a:cubicBezTo>
                  <a:cubicBezTo>
                    <a:pt x="549" y="529"/>
                    <a:pt x="549" y="529"/>
                    <a:pt x="549" y="529"/>
                  </a:cubicBezTo>
                  <a:cubicBezTo>
                    <a:pt x="707" y="529"/>
                    <a:pt x="826" y="411"/>
                    <a:pt x="826" y="255"/>
                  </a:cubicBezTo>
                  <a:cubicBezTo>
                    <a:pt x="826" y="217"/>
                    <a:pt x="826" y="217"/>
                    <a:pt x="826" y="217"/>
                  </a:cubicBezTo>
                  <a:cubicBezTo>
                    <a:pt x="826" y="118"/>
                    <a:pt x="786" y="38"/>
                    <a:pt x="727" y="0"/>
                  </a:cubicBezTo>
                </a:path>
              </a:pathLst>
            </a:custGeom>
            <a:solidFill>
              <a:srgbClr val="E8BD87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6" name="ïšḻïďê-Freeform: Shape 192"/>
            <p:cNvSpPr/>
            <p:nvPr/>
          </p:nvSpPr>
          <p:spPr bwMode="auto">
            <a:xfrm>
              <a:off x="2155825" y="2547938"/>
              <a:ext cx="239713" cy="1484312"/>
            </a:xfrm>
            <a:custGeom>
              <a:avLst/>
              <a:gdLst>
                <a:gd name="T0" fmla="*/ 0 w 668"/>
                <a:gd name="T1" fmla="*/ 4124 h 4125"/>
                <a:gd name="T2" fmla="*/ 667 w 668"/>
                <a:gd name="T3" fmla="*/ 4124 h 4125"/>
                <a:gd name="T4" fmla="*/ 667 w 668"/>
                <a:gd name="T5" fmla="*/ 0 h 4125"/>
                <a:gd name="T6" fmla="*/ 0 w 668"/>
                <a:gd name="T7" fmla="*/ 0 h 4125"/>
                <a:gd name="T8" fmla="*/ 0 w 668"/>
                <a:gd name="T9" fmla="*/ 4124 h 4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8" h="4125">
                  <a:moveTo>
                    <a:pt x="0" y="4124"/>
                  </a:moveTo>
                  <a:lnTo>
                    <a:pt x="667" y="4124"/>
                  </a:lnTo>
                  <a:lnTo>
                    <a:pt x="667" y="0"/>
                  </a:lnTo>
                  <a:lnTo>
                    <a:pt x="0" y="0"/>
                  </a:lnTo>
                  <a:lnTo>
                    <a:pt x="0" y="4124"/>
                  </a:lnTo>
                </a:path>
              </a:pathLst>
            </a:custGeom>
            <a:solidFill>
              <a:srgbClr val="1B263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7" name="ïšḻïďê-Freeform: Shape 193"/>
            <p:cNvSpPr/>
            <p:nvPr/>
          </p:nvSpPr>
          <p:spPr bwMode="auto">
            <a:xfrm>
              <a:off x="1052513" y="3671888"/>
              <a:ext cx="1060450" cy="2276475"/>
            </a:xfrm>
            <a:custGeom>
              <a:avLst/>
              <a:gdLst>
                <a:gd name="T0" fmla="*/ 2946 w 2947"/>
                <a:gd name="T1" fmla="*/ 0 h 6324"/>
                <a:gd name="T2" fmla="*/ 2946 w 2947"/>
                <a:gd name="T3" fmla="*/ 0 h 6324"/>
                <a:gd name="T4" fmla="*/ 2827 w 2947"/>
                <a:gd name="T5" fmla="*/ 6323 h 6324"/>
                <a:gd name="T6" fmla="*/ 1591 w 2947"/>
                <a:gd name="T7" fmla="*/ 6323 h 6324"/>
                <a:gd name="T8" fmla="*/ 1591 w 2947"/>
                <a:gd name="T9" fmla="*/ 1768 h 6324"/>
                <a:gd name="T10" fmla="*/ 1493 w 2947"/>
                <a:gd name="T11" fmla="*/ 1669 h 6324"/>
                <a:gd name="T12" fmla="*/ 1415 w 2947"/>
                <a:gd name="T13" fmla="*/ 1768 h 6324"/>
                <a:gd name="T14" fmla="*/ 1415 w 2947"/>
                <a:gd name="T15" fmla="*/ 6323 h 6324"/>
                <a:gd name="T16" fmla="*/ 118 w 2947"/>
                <a:gd name="T17" fmla="*/ 6323 h 6324"/>
                <a:gd name="T18" fmla="*/ 0 w 2947"/>
                <a:gd name="T19" fmla="*/ 20 h 6324"/>
                <a:gd name="T20" fmla="*/ 2946 w 2947"/>
                <a:gd name="T21" fmla="*/ 0 h 6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47" h="6324">
                  <a:moveTo>
                    <a:pt x="2946" y="0"/>
                  </a:moveTo>
                  <a:lnTo>
                    <a:pt x="2946" y="0"/>
                  </a:lnTo>
                  <a:cubicBezTo>
                    <a:pt x="2827" y="6323"/>
                    <a:pt x="2827" y="6323"/>
                    <a:pt x="2827" y="6323"/>
                  </a:cubicBezTo>
                  <a:cubicBezTo>
                    <a:pt x="1591" y="6323"/>
                    <a:pt x="1591" y="6323"/>
                    <a:pt x="1591" y="6323"/>
                  </a:cubicBezTo>
                  <a:cubicBezTo>
                    <a:pt x="1591" y="1768"/>
                    <a:pt x="1591" y="1768"/>
                    <a:pt x="1591" y="1768"/>
                  </a:cubicBezTo>
                  <a:cubicBezTo>
                    <a:pt x="1591" y="1708"/>
                    <a:pt x="1551" y="1669"/>
                    <a:pt x="1493" y="1669"/>
                  </a:cubicBezTo>
                  <a:cubicBezTo>
                    <a:pt x="1455" y="1669"/>
                    <a:pt x="1415" y="1708"/>
                    <a:pt x="1415" y="1768"/>
                  </a:cubicBezTo>
                  <a:cubicBezTo>
                    <a:pt x="1415" y="6323"/>
                    <a:pt x="1415" y="6323"/>
                    <a:pt x="1415" y="6323"/>
                  </a:cubicBezTo>
                  <a:cubicBezTo>
                    <a:pt x="118" y="6323"/>
                    <a:pt x="118" y="6323"/>
                    <a:pt x="118" y="6323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2946" y="0"/>
                  </a:lnTo>
                </a:path>
              </a:pathLst>
            </a:custGeom>
            <a:solidFill>
              <a:srgbClr val="1D1C1A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8" name="ïšḻïďê-Freeform: Shape 195"/>
            <p:cNvSpPr/>
            <p:nvPr/>
          </p:nvSpPr>
          <p:spPr bwMode="auto">
            <a:xfrm>
              <a:off x="1625600" y="5715000"/>
              <a:ext cx="593725" cy="233363"/>
            </a:xfrm>
            <a:custGeom>
              <a:avLst/>
              <a:gdLst>
                <a:gd name="T0" fmla="*/ 0 w 1650"/>
                <a:gd name="T1" fmla="*/ 648 h 649"/>
                <a:gd name="T2" fmla="*/ 0 w 1650"/>
                <a:gd name="T3" fmla="*/ 648 h 649"/>
                <a:gd name="T4" fmla="*/ 1060 w 1650"/>
                <a:gd name="T5" fmla="*/ 58 h 649"/>
                <a:gd name="T6" fmla="*/ 1611 w 1650"/>
                <a:gd name="T7" fmla="*/ 648 h 649"/>
                <a:gd name="T8" fmla="*/ 0 w 1650"/>
                <a:gd name="T9" fmla="*/ 64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649">
                  <a:moveTo>
                    <a:pt x="0" y="648"/>
                  </a:moveTo>
                  <a:lnTo>
                    <a:pt x="0" y="648"/>
                  </a:lnTo>
                  <a:cubicBezTo>
                    <a:pt x="0" y="0"/>
                    <a:pt x="629" y="58"/>
                    <a:pt x="1060" y="58"/>
                  </a:cubicBezTo>
                  <a:cubicBezTo>
                    <a:pt x="1493" y="58"/>
                    <a:pt x="1649" y="255"/>
                    <a:pt x="1611" y="648"/>
                  </a:cubicBezTo>
                  <a:lnTo>
                    <a:pt x="0" y="648"/>
                  </a:lnTo>
                </a:path>
              </a:pathLst>
            </a:custGeom>
            <a:solidFill>
              <a:srgbClr val="1B263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9" name="ïšḻïďê-Freeform: Shape 196"/>
            <p:cNvSpPr/>
            <p:nvPr/>
          </p:nvSpPr>
          <p:spPr bwMode="auto">
            <a:xfrm>
              <a:off x="946150" y="5715000"/>
              <a:ext cx="595313" cy="233363"/>
            </a:xfrm>
            <a:custGeom>
              <a:avLst/>
              <a:gdLst>
                <a:gd name="T0" fmla="*/ 1652 w 1653"/>
                <a:gd name="T1" fmla="*/ 648 h 649"/>
                <a:gd name="T2" fmla="*/ 1652 w 1653"/>
                <a:gd name="T3" fmla="*/ 648 h 649"/>
                <a:gd name="T4" fmla="*/ 589 w 1653"/>
                <a:gd name="T5" fmla="*/ 58 h 649"/>
                <a:gd name="T6" fmla="*/ 40 w 1653"/>
                <a:gd name="T7" fmla="*/ 648 h 649"/>
                <a:gd name="T8" fmla="*/ 1652 w 1653"/>
                <a:gd name="T9" fmla="*/ 64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3" h="649">
                  <a:moveTo>
                    <a:pt x="1652" y="648"/>
                  </a:moveTo>
                  <a:lnTo>
                    <a:pt x="1652" y="648"/>
                  </a:lnTo>
                  <a:cubicBezTo>
                    <a:pt x="1652" y="0"/>
                    <a:pt x="1002" y="58"/>
                    <a:pt x="589" y="58"/>
                  </a:cubicBezTo>
                  <a:cubicBezTo>
                    <a:pt x="159" y="58"/>
                    <a:pt x="0" y="255"/>
                    <a:pt x="40" y="648"/>
                  </a:cubicBezTo>
                  <a:lnTo>
                    <a:pt x="1652" y="648"/>
                  </a:lnTo>
                </a:path>
              </a:pathLst>
            </a:custGeom>
            <a:solidFill>
              <a:srgbClr val="1B263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0" name="ïšḻïďê-Freeform: Shape 197"/>
            <p:cNvSpPr/>
            <p:nvPr/>
          </p:nvSpPr>
          <p:spPr bwMode="auto">
            <a:xfrm>
              <a:off x="749300" y="2273300"/>
              <a:ext cx="1647825" cy="1766888"/>
            </a:xfrm>
            <a:custGeom>
              <a:avLst/>
              <a:gdLst>
                <a:gd name="T0" fmla="*/ 746 w 4576"/>
                <a:gd name="T1" fmla="*/ 4907 h 4908"/>
                <a:gd name="T2" fmla="*/ 746 w 4576"/>
                <a:gd name="T3" fmla="*/ 4907 h 4908"/>
                <a:gd name="T4" fmla="*/ 746 w 4576"/>
                <a:gd name="T5" fmla="*/ 1491 h 4908"/>
                <a:gd name="T6" fmla="*/ 0 w 4576"/>
                <a:gd name="T7" fmla="*/ 765 h 4908"/>
                <a:gd name="T8" fmla="*/ 1513 w 4576"/>
                <a:gd name="T9" fmla="*/ 0 h 4908"/>
                <a:gd name="T10" fmla="*/ 3180 w 4576"/>
                <a:gd name="T11" fmla="*/ 0 h 4908"/>
                <a:gd name="T12" fmla="*/ 4575 w 4576"/>
                <a:gd name="T13" fmla="*/ 803 h 4908"/>
                <a:gd name="T14" fmla="*/ 3870 w 4576"/>
                <a:gd name="T15" fmla="*/ 1649 h 4908"/>
                <a:gd name="T16" fmla="*/ 3870 w 4576"/>
                <a:gd name="T17" fmla="*/ 4907 h 4908"/>
                <a:gd name="T18" fmla="*/ 746 w 4576"/>
                <a:gd name="T19" fmla="*/ 4907 h 4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6" h="4908">
                  <a:moveTo>
                    <a:pt x="746" y="4907"/>
                  </a:moveTo>
                  <a:lnTo>
                    <a:pt x="746" y="4907"/>
                  </a:lnTo>
                  <a:cubicBezTo>
                    <a:pt x="746" y="1491"/>
                    <a:pt x="746" y="1491"/>
                    <a:pt x="746" y="1491"/>
                  </a:cubicBezTo>
                  <a:cubicBezTo>
                    <a:pt x="0" y="765"/>
                    <a:pt x="0" y="765"/>
                    <a:pt x="0" y="765"/>
                  </a:cubicBezTo>
                  <a:cubicBezTo>
                    <a:pt x="237" y="136"/>
                    <a:pt x="766" y="0"/>
                    <a:pt x="1513" y="0"/>
                  </a:cubicBezTo>
                  <a:cubicBezTo>
                    <a:pt x="3180" y="0"/>
                    <a:pt x="3180" y="0"/>
                    <a:pt x="3180" y="0"/>
                  </a:cubicBezTo>
                  <a:cubicBezTo>
                    <a:pt x="3671" y="0"/>
                    <a:pt x="4575" y="234"/>
                    <a:pt x="4575" y="803"/>
                  </a:cubicBezTo>
                  <a:cubicBezTo>
                    <a:pt x="3870" y="1649"/>
                    <a:pt x="3870" y="1649"/>
                    <a:pt x="3870" y="1649"/>
                  </a:cubicBezTo>
                  <a:cubicBezTo>
                    <a:pt x="3870" y="4907"/>
                    <a:pt x="3870" y="4907"/>
                    <a:pt x="3870" y="4907"/>
                  </a:cubicBezTo>
                  <a:lnTo>
                    <a:pt x="746" y="4907"/>
                  </a:lnTo>
                </a:path>
              </a:pathLst>
            </a:custGeom>
            <a:solidFill>
              <a:srgbClr val="2D3D4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1" name="i$liḋe-Freeform: Shape 198"/>
            <p:cNvSpPr/>
            <p:nvPr/>
          </p:nvSpPr>
          <p:spPr bwMode="auto">
            <a:xfrm>
              <a:off x="1314450" y="2273300"/>
              <a:ext cx="565150" cy="1209675"/>
            </a:xfrm>
            <a:custGeom>
              <a:avLst/>
              <a:gdLst>
                <a:gd name="T0" fmla="*/ 0 w 1572"/>
                <a:gd name="T1" fmla="*/ 0 h 3359"/>
                <a:gd name="T2" fmla="*/ 1571 w 1572"/>
                <a:gd name="T3" fmla="*/ 0 h 3359"/>
                <a:gd name="T4" fmla="*/ 1571 w 1572"/>
                <a:gd name="T5" fmla="*/ 254 h 3359"/>
                <a:gd name="T6" fmla="*/ 786 w 1572"/>
                <a:gd name="T7" fmla="*/ 3358 h 3359"/>
                <a:gd name="T8" fmla="*/ 0 w 1572"/>
                <a:gd name="T9" fmla="*/ 254 h 3359"/>
                <a:gd name="T10" fmla="*/ 0 w 1572"/>
                <a:gd name="T11" fmla="*/ 0 h 3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2" h="3359">
                  <a:moveTo>
                    <a:pt x="0" y="0"/>
                  </a:moveTo>
                  <a:lnTo>
                    <a:pt x="1571" y="0"/>
                  </a:lnTo>
                  <a:lnTo>
                    <a:pt x="1571" y="254"/>
                  </a:lnTo>
                  <a:lnTo>
                    <a:pt x="786" y="3358"/>
                  </a:ln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2" name="i$liḋe-Freeform: Shape 199"/>
            <p:cNvSpPr/>
            <p:nvPr/>
          </p:nvSpPr>
          <p:spPr bwMode="auto">
            <a:xfrm>
              <a:off x="1484313" y="2386013"/>
              <a:ext cx="212725" cy="106362"/>
            </a:xfrm>
            <a:custGeom>
              <a:avLst/>
              <a:gdLst>
                <a:gd name="T0" fmla="*/ 159 w 590"/>
                <a:gd name="T1" fmla="*/ 295 h 296"/>
                <a:gd name="T2" fmla="*/ 433 w 590"/>
                <a:gd name="T3" fmla="*/ 295 h 296"/>
                <a:gd name="T4" fmla="*/ 589 w 590"/>
                <a:gd name="T5" fmla="*/ 0 h 296"/>
                <a:gd name="T6" fmla="*/ 0 w 590"/>
                <a:gd name="T7" fmla="*/ 0 h 296"/>
                <a:gd name="T8" fmla="*/ 159 w 590"/>
                <a:gd name="T9" fmla="*/ 29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96">
                  <a:moveTo>
                    <a:pt x="159" y="295"/>
                  </a:moveTo>
                  <a:lnTo>
                    <a:pt x="433" y="295"/>
                  </a:lnTo>
                  <a:lnTo>
                    <a:pt x="589" y="0"/>
                  </a:lnTo>
                  <a:lnTo>
                    <a:pt x="0" y="0"/>
                  </a:lnTo>
                  <a:lnTo>
                    <a:pt x="159" y="295"/>
                  </a:lnTo>
                </a:path>
              </a:pathLst>
            </a:custGeom>
            <a:solidFill>
              <a:srgbClr val="1D1C1A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3" name="i$liḋe-Freeform: Shape 200"/>
            <p:cNvSpPr/>
            <p:nvPr/>
          </p:nvSpPr>
          <p:spPr bwMode="auto">
            <a:xfrm>
              <a:off x="1377950" y="1593850"/>
              <a:ext cx="431800" cy="827088"/>
            </a:xfrm>
            <a:custGeom>
              <a:avLst/>
              <a:gdLst>
                <a:gd name="T0" fmla="*/ 0 w 1199"/>
                <a:gd name="T1" fmla="*/ 1944 h 2297"/>
                <a:gd name="T2" fmla="*/ 0 w 1199"/>
                <a:gd name="T3" fmla="*/ 1944 h 2297"/>
                <a:gd name="T4" fmla="*/ 589 w 1199"/>
                <a:gd name="T5" fmla="*/ 2296 h 2297"/>
                <a:gd name="T6" fmla="*/ 1198 w 1199"/>
                <a:gd name="T7" fmla="*/ 1924 h 2297"/>
                <a:gd name="T8" fmla="*/ 1198 w 1199"/>
                <a:gd name="T9" fmla="*/ 0 h 2297"/>
                <a:gd name="T10" fmla="*/ 0 w 1199"/>
                <a:gd name="T11" fmla="*/ 0 h 2297"/>
                <a:gd name="T12" fmla="*/ 0 w 1199"/>
                <a:gd name="T13" fmla="*/ 1944 h 2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9" h="2297">
                  <a:moveTo>
                    <a:pt x="0" y="1944"/>
                  </a:moveTo>
                  <a:lnTo>
                    <a:pt x="0" y="1944"/>
                  </a:lnTo>
                  <a:cubicBezTo>
                    <a:pt x="0" y="1944"/>
                    <a:pt x="294" y="2296"/>
                    <a:pt x="589" y="2296"/>
                  </a:cubicBezTo>
                  <a:cubicBezTo>
                    <a:pt x="903" y="2296"/>
                    <a:pt x="1198" y="1924"/>
                    <a:pt x="1198" y="1924"/>
                  </a:cubicBezTo>
                  <a:cubicBezTo>
                    <a:pt x="1198" y="1216"/>
                    <a:pt x="1198" y="0"/>
                    <a:pt x="119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138"/>
                    <a:pt x="0" y="1944"/>
                  </a:cubicBezTo>
                </a:path>
              </a:pathLst>
            </a:custGeom>
            <a:solidFill>
              <a:srgbClr val="DBAD78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4" name="i$liḋe-Freeform: Shape 201"/>
            <p:cNvSpPr/>
            <p:nvPr/>
          </p:nvSpPr>
          <p:spPr bwMode="auto">
            <a:xfrm>
              <a:off x="1031875" y="1008063"/>
              <a:ext cx="1131888" cy="1181100"/>
            </a:xfrm>
            <a:custGeom>
              <a:avLst/>
              <a:gdLst>
                <a:gd name="T0" fmla="*/ 176 w 3143"/>
                <a:gd name="T1" fmla="*/ 1473 h 3279"/>
                <a:gd name="T2" fmla="*/ 176 w 3143"/>
                <a:gd name="T3" fmla="*/ 1473 h 3279"/>
                <a:gd name="T4" fmla="*/ 236 w 3143"/>
                <a:gd name="T5" fmla="*/ 1473 h 3279"/>
                <a:gd name="T6" fmla="*/ 1571 w 3143"/>
                <a:gd name="T7" fmla="*/ 0 h 3279"/>
                <a:gd name="T8" fmla="*/ 2905 w 3143"/>
                <a:gd name="T9" fmla="*/ 1473 h 3279"/>
                <a:gd name="T10" fmla="*/ 2966 w 3143"/>
                <a:gd name="T11" fmla="*/ 1473 h 3279"/>
                <a:gd name="T12" fmla="*/ 3102 w 3143"/>
                <a:gd name="T13" fmla="*/ 1923 h 3279"/>
                <a:gd name="T14" fmla="*/ 2807 w 3143"/>
                <a:gd name="T15" fmla="*/ 2276 h 3279"/>
                <a:gd name="T16" fmla="*/ 2749 w 3143"/>
                <a:gd name="T17" fmla="*/ 2258 h 3279"/>
                <a:gd name="T18" fmla="*/ 1571 w 3143"/>
                <a:gd name="T19" fmla="*/ 3278 h 3279"/>
                <a:gd name="T20" fmla="*/ 392 w 3143"/>
                <a:gd name="T21" fmla="*/ 2258 h 3279"/>
                <a:gd name="T22" fmla="*/ 334 w 3143"/>
                <a:gd name="T23" fmla="*/ 2276 h 3279"/>
                <a:gd name="T24" fmla="*/ 38 w 3143"/>
                <a:gd name="T25" fmla="*/ 1923 h 3279"/>
                <a:gd name="T26" fmla="*/ 176 w 3143"/>
                <a:gd name="T27" fmla="*/ 1473 h 3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43" h="3279">
                  <a:moveTo>
                    <a:pt x="176" y="1473"/>
                  </a:moveTo>
                  <a:lnTo>
                    <a:pt x="176" y="1473"/>
                  </a:lnTo>
                  <a:cubicBezTo>
                    <a:pt x="196" y="1473"/>
                    <a:pt x="216" y="1473"/>
                    <a:pt x="236" y="1473"/>
                  </a:cubicBezTo>
                  <a:cubicBezTo>
                    <a:pt x="254" y="705"/>
                    <a:pt x="785" y="0"/>
                    <a:pt x="1571" y="0"/>
                  </a:cubicBezTo>
                  <a:cubicBezTo>
                    <a:pt x="2356" y="0"/>
                    <a:pt x="2885" y="705"/>
                    <a:pt x="2905" y="1473"/>
                  </a:cubicBezTo>
                  <a:cubicBezTo>
                    <a:pt x="2926" y="1473"/>
                    <a:pt x="2946" y="1473"/>
                    <a:pt x="2966" y="1473"/>
                  </a:cubicBezTo>
                  <a:cubicBezTo>
                    <a:pt x="3084" y="1511"/>
                    <a:pt x="3142" y="1707"/>
                    <a:pt x="3102" y="1923"/>
                  </a:cubicBezTo>
                  <a:cubicBezTo>
                    <a:pt x="3064" y="2140"/>
                    <a:pt x="2926" y="2296"/>
                    <a:pt x="2807" y="2276"/>
                  </a:cubicBezTo>
                  <a:cubicBezTo>
                    <a:pt x="2787" y="2276"/>
                    <a:pt x="2769" y="2258"/>
                    <a:pt x="2749" y="2258"/>
                  </a:cubicBezTo>
                  <a:cubicBezTo>
                    <a:pt x="2533" y="2827"/>
                    <a:pt x="2062" y="3278"/>
                    <a:pt x="1571" y="3278"/>
                  </a:cubicBezTo>
                  <a:cubicBezTo>
                    <a:pt x="1080" y="3278"/>
                    <a:pt x="629" y="2827"/>
                    <a:pt x="392" y="2258"/>
                  </a:cubicBezTo>
                  <a:cubicBezTo>
                    <a:pt x="372" y="2258"/>
                    <a:pt x="352" y="2276"/>
                    <a:pt x="334" y="2276"/>
                  </a:cubicBezTo>
                  <a:cubicBezTo>
                    <a:pt x="216" y="2296"/>
                    <a:pt x="78" y="2140"/>
                    <a:pt x="38" y="1923"/>
                  </a:cubicBezTo>
                  <a:cubicBezTo>
                    <a:pt x="0" y="1707"/>
                    <a:pt x="58" y="1511"/>
                    <a:pt x="176" y="1473"/>
                  </a:cubicBezTo>
                </a:path>
              </a:pathLst>
            </a:custGeom>
            <a:solidFill>
              <a:srgbClr val="E8BD87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5" name="i$liḋe-Freeform: Shape 202"/>
            <p:cNvSpPr/>
            <p:nvPr/>
          </p:nvSpPr>
          <p:spPr bwMode="auto">
            <a:xfrm>
              <a:off x="812800" y="752475"/>
              <a:ext cx="1358900" cy="841375"/>
            </a:xfrm>
            <a:custGeom>
              <a:avLst/>
              <a:gdLst>
                <a:gd name="T0" fmla="*/ 3457 w 3773"/>
                <a:gd name="T1" fmla="*/ 2337 h 2338"/>
                <a:gd name="T2" fmla="*/ 3457 w 3773"/>
                <a:gd name="T3" fmla="*/ 2337 h 2338"/>
                <a:gd name="T4" fmla="*/ 2946 w 3773"/>
                <a:gd name="T5" fmla="*/ 766 h 2338"/>
                <a:gd name="T6" fmla="*/ 884 w 3773"/>
                <a:gd name="T7" fmla="*/ 2337 h 2338"/>
                <a:gd name="T8" fmla="*/ 1101 w 3773"/>
                <a:gd name="T9" fmla="*/ 1846 h 2338"/>
                <a:gd name="T10" fmla="*/ 2946 w 3773"/>
                <a:gd name="T11" fmla="*/ 1473 h 2338"/>
                <a:gd name="T12" fmla="*/ 3457 w 3773"/>
                <a:gd name="T13" fmla="*/ 2337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3" h="2338">
                  <a:moveTo>
                    <a:pt x="3457" y="2337"/>
                  </a:moveTo>
                  <a:lnTo>
                    <a:pt x="3457" y="2337"/>
                  </a:lnTo>
                  <a:cubicBezTo>
                    <a:pt x="3772" y="2002"/>
                    <a:pt x="3752" y="826"/>
                    <a:pt x="2946" y="766"/>
                  </a:cubicBezTo>
                  <a:cubicBezTo>
                    <a:pt x="2435" y="0"/>
                    <a:pt x="0" y="549"/>
                    <a:pt x="884" y="2337"/>
                  </a:cubicBezTo>
                  <a:cubicBezTo>
                    <a:pt x="864" y="1964"/>
                    <a:pt x="1101" y="1846"/>
                    <a:pt x="1101" y="1846"/>
                  </a:cubicBezTo>
                  <a:cubicBezTo>
                    <a:pt x="1355" y="2199"/>
                    <a:pt x="2632" y="2062"/>
                    <a:pt x="2946" y="1473"/>
                  </a:cubicBezTo>
                  <a:cubicBezTo>
                    <a:pt x="3103" y="1806"/>
                    <a:pt x="3417" y="1826"/>
                    <a:pt x="3457" y="2337"/>
                  </a:cubicBezTo>
                </a:path>
              </a:pathLst>
            </a:custGeom>
            <a:solidFill>
              <a:srgbClr val="43362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6" name="i$liḋe-Freeform: Shape 203"/>
            <p:cNvSpPr/>
            <p:nvPr/>
          </p:nvSpPr>
          <p:spPr bwMode="auto">
            <a:xfrm>
              <a:off x="1504950" y="2492375"/>
              <a:ext cx="169863" cy="1017588"/>
            </a:xfrm>
            <a:custGeom>
              <a:avLst/>
              <a:gdLst>
                <a:gd name="T0" fmla="*/ 257 w 474"/>
                <a:gd name="T1" fmla="*/ 2827 h 2828"/>
                <a:gd name="T2" fmla="*/ 0 w 474"/>
                <a:gd name="T3" fmla="*/ 1785 h 2828"/>
                <a:gd name="T4" fmla="*/ 101 w 474"/>
                <a:gd name="T5" fmla="*/ 0 h 2828"/>
                <a:gd name="T6" fmla="*/ 375 w 474"/>
                <a:gd name="T7" fmla="*/ 0 h 2828"/>
                <a:gd name="T8" fmla="*/ 473 w 474"/>
                <a:gd name="T9" fmla="*/ 1942 h 2828"/>
                <a:gd name="T10" fmla="*/ 257 w 474"/>
                <a:gd name="T11" fmla="*/ 2827 h 2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4" h="2828">
                  <a:moveTo>
                    <a:pt x="257" y="2827"/>
                  </a:moveTo>
                  <a:lnTo>
                    <a:pt x="0" y="1785"/>
                  </a:lnTo>
                  <a:lnTo>
                    <a:pt x="101" y="0"/>
                  </a:lnTo>
                  <a:lnTo>
                    <a:pt x="375" y="0"/>
                  </a:lnTo>
                  <a:lnTo>
                    <a:pt x="473" y="1942"/>
                  </a:lnTo>
                  <a:lnTo>
                    <a:pt x="257" y="2827"/>
                  </a:lnTo>
                </a:path>
              </a:pathLst>
            </a:custGeom>
            <a:solidFill>
              <a:srgbClr val="1D1C1A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7" name="i$liḋe-Freeform: Shape 204"/>
            <p:cNvSpPr/>
            <p:nvPr/>
          </p:nvSpPr>
          <p:spPr bwMode="auto">
            <a:xfrm>
              <a:off x="2106613" y="4032250"/>
              <a:ext cx="92075" cy="184150"/>
            </a:xfrm>
            <a:custGeom>
              <a:avLst/>
              <a:gdLst>
                <a:gd name="T0" fmla="*/ 58 w 255"/>
                <a:gd name="T1" fmla="*/ 78 h 512"/>
                <a:gd name="T2" fmla="*/ 58 w 255"/>
                <a:gd name="T3" fmla="*/ 78 h 512"/>
                <a:gd name="T4" fmla="*/ 156 w 255"/>
                <a:gd name="T5" fmla="*/ 0 h 512"/>
                <a:gd name="T6" fmla="*/ 254 w 255"/>
                <a:gd name="T7" fmla="*/ 0 h 512"/>
                <a:gd name="T8" fmla="*/ 234 w 255"/>
                <a:gd name="T9" fmla="*/ 511 h 512"/>
                <a:gd name="T10" fmla="*/ 18 w 255"/>
                <a:gd name="T11" fmla="*/ 353 h 512"/>
                <a:gd name="T12" fmla="*/ 58 w 255"/>
                <a:gd name="T13" fmla="*/ 7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5" h="512">
                  <a:moveTo>
                    <a:pt x="58" y="78"/>
                  </a:moveTo>
                  <a:lnTo>
                    <a:pt x="58" y="78"/>
                  </a:lnTo>
                  <a:cubicBezTo>
                    <a:pt x="78" y="38"/>
                    <a:pt x="116" y="18"/>
                    <a:pt x="156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34" y="511"/>
                    <a:pt x="234" y="511"/>
                    <a:pt x="234" y="511"/>
                  </a:cubicBezTo>
                  <a:cubicBezTo>
                    <a:pt x="234" y="511"/>
                    <a:pt x="58" y="411"/>
                    <a:pt x="18" y="353"/>
                  </a:cubicBezTo>
                  <a:cubicBezTo>
                    <a:pt x="0" y="333"/>
                    <a:pt x="18" y="156"/>
                    <a:pt x="58" y="78"/>
                  </a:cubicBezTo>
                </a:path>
              </a:pathLst>
            </a:custGeom>
            <a:solidFill>
              <a:srgbClr val="DBAD78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8" name="i$liḋe-Freeform: Shape 205"/>
            <p:cNvSpPr/>
            <p:nvPr/>
          </p:nvSpPr>
          <p:spPr bwMode="auto">
            <a:xfrm>
              <a:off x="2141538" y="4032250"/>
              <a:ext cx="288925" cy="190500"/>
            </a:xfrm>
            <a:custGeom>
              <a:avLst/>
              <a:gdLst>
                <a:gd name="T0" fmla="*/ 96 w 804"/>
                <a:gd name="T1" fmla="*/ 0 h 530"/>
                <a:gd name="T2" fmla="*/ 96 w 804"/>
                <a:gd name="T3" fmla="*/ 0 h 530"/>
                <a:gd name="T4" fmla="*/ 705 w 804"/>
                <a:gd name="T5" fmla="*/ 0 h 530"/>
                <a:gd name="T6" fmla="*/ 803 w 804"/>
                <a:gd name="T7" fmla="*/ 217 h 530"/>
                <a:gd name="T8" fmla="*/ 803 w 804"/>
                <a:gd name="T9" fmla="*/ 255 h 530"/>
                <a:gd name="T10" fmla="*/ 529 w 804"/>
                <a:gd name="T11" fmla="*/ 529 h 530"/>
                <a:gd name="T12" fmla="*/ 274 w 804"/>
                <a:gd name="T13" fmla="*/ 529 h 530"/>
                <a:gd name="T14" fmla="*/ 0 w 804"/>
                <a:gd name="T15" fmla="*/ 255 h 530"/>
                <a:gd name="T16" fmla="*/ 0 w 804"/>
                <a:gd name="T17" fmla="*/ 217 h 530"/>
                <a:gd name="T18" fmla="*/ 96 w 804"/>
                <a:gd name="T1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530">
                  <a:moveTo>
                    <a:pt x="96" y="0"/>
                  </a:moveTo>
                  <a:lnTo>
                    <a:pt x="96" y="0"/>
                  </a:lnTo>
                  <a:cubicBezTo>
                    <a:pt x="705" y="0"/>
                    <a:pt x="705" y="0"/>
                    <a:pt x="705" y="0"/>
                  </a:cubicBezTo>
                  <a:cubicBezTo>
                    <a:pt x="765" y="38"/>
                    <a:pt x="803" y="118"/>
                    <a:pt x="803" y="217"/>
                  </a:cubicBezTo>
                  <a:cubicBezTo>
                    <a:pt x="803" y="255"/>
                    <a:pt x="803" y="255"/>
                    <a:pt x="803" y="255"/>
                  </a:cubicBezTo>
                  <a:cubicBezTo>
                    <a:pt x="803" y="411"/>
                    <a:pt x="687" y="529"/>
                    <a:pt x="529" y="529"/>
                  </a:cubicBezTo>
                  <a:cubicBezTo>
                    <a:pt x="274" y="529"/>
                    <a:pt x="274" y="529"/>
                    <a:pt x="274" y="529"/>
                  </a:cubicBezTo>
                  <a:cubicBezTo>
                    <a:pt x="116" y="529"/>
                    <a:pt x="0" y="411"/>
                    <a:pt x="0" y="255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18"/>
                    <a:pt x="38" y="38"/>
                    <a:pt x="96" y="0"/>
                  </a:cubicBezTo>
                </a:path>
              </a:pathLst>
            </a:custGeom>
            <a:solidFill>
              <a:srgbClr val="E8BD87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9" name="i$liḋe-Freeform: Shape 206"/>
            <p:cNvSpPr/>
            <p:nvPr/>
          </p:nvSpPr>
          <p:spPr bwMode="auto">
            <a:xfrm>
              <a:off x="360363" y="3481388"/>
              <a:ext cx="2474912" cy="755650"/>
            </a:xfrm>
            <a:custGeom>
              <a:avLst/>
              <a:gdLst>
                <a:gd name="T0" fmla="*/ 5892 w 6875"/>
                <a:gd name="T1" fmla="*/ 2100 h 2101"/>
                <a:gd name="T2" fmla="*/ 982 w 6875"/>
                <a:gd name="T3" fmla="*/ 2100 h 2101"/>
                <a:gd name="T4" fmla="*/ 0 w 6875"/>
                <a:gd name="T5" fmla="*/ 0 h 2101"/>
                <a:gd name="T6" fmla="*/ 6874 w 6875"/>
                <a:gd name="T7" fmla="*/ 0 h 2101"/>
                <a:gd name="T8" fmla="*/ 5892 w 6875"/>
                <a:gd name="T9" fmla="*/ 2100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75" h="2101">
                  <a:moveTo>
                    <a:pt x="5892" y="2100"/>
                  </a:moveTo>
                  <a:lnTo>
                    <a:pt x="982" y="2100"/>
                  </a:lnTo>
                  <a:lnTo>
                    <a:pt x="0" y="0"/>
                  </a:lnTo>
                  <a:lnTo>
                    <a:pt x="6874" y="0"/>
                  </a:lnTo>
                  <a:lnTo>
                    <a:pt x="5892" y="210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0" name="i$liḋe-Freeform: Shape 207"/>
            <p:cNvSpPr/>
            <p:nvPr/>
          </p:nvSpPr>
          <p:spPr bwMode="auto">
            <a:xfrm>
              <a:off x="1031875" y="3749675"/>
              <a:ext cx="1074738" cy="2092325"/>
            </a:xfrm>
            <a:custGeom>
              <a:avLst/>
              <a:gdLst>
                <a:gd name="T0" fmla="*/ 2986 w 2987"/>
                <a:gd name="T1" fmla="*/ 5811 h 5812"/>
                <a:gd name="T2" fmla="*/ 0 w 2987"/>
                <a:gd name="T3" fmla="*/ 5811 h 5812"/>
                <a:gd name="T4" fmla="*/ 0 w 2987"/>
                <a:gd name="T5" fmla="*/ 0 h 5812"/>
                <a:gd name="T6" fmla="*/ 2986 w 2987"/>
                <a:gd name="T7" fmla="*/ 0 h 5812"/>
                <a:gd name="T8" fmla="*/ 2986 w 2987"/>
                <a:gd name="T9" fmla="*/ 5811 h 5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7" h="5812">
                  <a:moveTo>
                    <a:pt x="2986" y="5811"/>
                  </a:moveTo>
                  <a:lnTo>
                    <a:pt x="0" y="5811"/>
                  </a:lnTo>
                  <a:lnTo>
                    <a:pt x="0" y="0"/>
                  </a:lnTo>
                  <a:lnTo>
                    <a:pt x="2986" y="0"/>
                  </a:lnTo>
                  <a:lnTo>
                    <a:pt x="2986" y="5811"/>
                  </a:lnTo>
                </a:path>
              </a:pathLst>
            </a:custGeom>
            <a:solidFill>
              <a:srgbClr val="003480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1" name="i$liḋe-Freeform: Shape 208"/>
            <p:cNvSpPr/>
            <p:nvPr/>
          </p:nvSpPr>
          <p:spPr bwMode="auto">
            <a:xfrm>
              <a:off x="769938" y="5764213"/>
              <a:ext cx="1598612" cy="192087"/>
            </a:xfrm>
            <a:custGeom>
              <a:avLst/>
              <a:gdLst>
                <a:gd name="T0" fmla="*/ 4439 w 4440"/>
                <a:gd name="T1" fmla="*/ 0 h 532"/>
                <a:gd name="T2" fmla="*/ 0 w 4440"/>
                <a:gd name="T3" fmla="*/ 0 h 532"/>
                <a:gd name="T4" fmla="*/ 0 w 4440"/>
                <a:gd name="T5" fmla="*/ 531 h 532"/>
                <a:gd name="T6" fmla="*/ 4439 w 4440"/>
                <a:gd name="T7" fmla="*/ 531 h 532"/>
                <a:gd name="T8" fmla="*/ 4439 w 4440"/>
                <a:gd name="T9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0" h="532">
                  <a:moveTo>
                    <a:pt x="4439" y="0"/>
                  </a:moveTo>
                  <a:lnTo>
                    <a:pt x="0" y="0"/>
                  </a:lnTo>
                  <a:lnTo>
                    <a:pt x="0" y="531"/>
                  </a:lnTo>
                  <a:lnTo>
                    <a:pt x="4439" y="531"/>
                  </a:lnTo>
                  <a:lnTo>
                    <a:pt x="4439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2" name="i$liḋe-Freeform: Shape 209"/>
            <p:cNvSpPr/>
            <p:nvPr/>
          </p:nvSpPr>
          <p:spPr bwMode="auto">
            <a:xfrm>
              <a:off x="360363" y="3346450"/>
              <a:ext cx="2474912" cy="134938"/>
            </a:xfrm>
            <a:custGeom>
              <a:avLst/>
              <a:gdLst>
                <a:gd name="T0" fmla="*/ 6874 w 6875"/>
                <a:gd name="T1" fmla="*/ 0 h 376"/>
                <a:gd name="T2" fmla="*/ 0 w 6875"/>
                <a:gd name="T3" fmla="*/ 0 h 376"/>
                <a:gd name="T4" fmla="*/ 0 w 6875"/>
                <a:gd name="T5" fmla="*/ 375 h 376"/>
                <a:gd name="T6" fmla="*/ 6874 w 6875"/>
                <a:gd name="T7" fmla="*/ 375 h 376"/>
                <a:gd name="T8" fmla="*/ 6874 w 6875"/>
                <a:gd name="T9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75" h="376">
                  <a:moveTo>
                    <a:pt x="6874" y="0"/>
                  </a:moveTo>
                  <a:lnTo>
                    <a:pt x="0" y="0"/>
                  </a:lnTo>
                  <a:lnTo>
                    <a:pt x="0" y="375"/>
                  </a:lnTo>
                  <a:lnTo>
                    <a:pt x="6874" y="375"/>
                  </a:lnTo>
                  <a:lnTo>
                    <a:pt x="6874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5" name="Group 210"/>
          <p:cNvGrpSpPr/>
          <p:nvPr/>
        </p:nvGrpSpPr>
        <p:grpSpPr>
          <a:xfrm>
            <a:off x="4531164" y="2696020"/>
            <a:ext cx="2246717" cy="1482407"/>
            <a:chOff x="6540509" y="1935160"/>
            <a:chExt cx="1636717" cy="1079499"/>
          </a:xfrm>
        </p:grpSpPr>
        <p:sp>
          <p:nvSpPr>
            <p:cNvPr id="36" name="i$liḋe-Freeform: Shape 211"/>
            <p:cNvSpPr/>
            <p:nvPr/>
          </p:nvSpPr>
          <p:spPr bwMode="auto">
            <a:xfrm>
              <a:off x="6540510" y="2278060"/>
              <a:ext cx="892176" cy="736599"/>
            </a:xfrm>
            <a:custGeom>
              <a:avLst/>
              <a:gdLst>
                <a:gd name="T0" fmla="*/ 2476 w 2477"/>
                <a:gd name="T1" fmla="*/ 633 h 2048"/>
                <a:gd name="T2" fmla="*/ 2029 w 2477"/>
                <a:gd name="T3" fmla="*/ 2047 h 2048"/>
                <a:gd name="T4" fmla="*/ 0 w 2477"/>
                <a:gd name="T5" fmla="*/ 1396 h 2048"/>
                <a:gd name="T6" fmla="*/ 447 w 2477"/>
                <a:gd name="T7" fmla="*/ 0 h 2048"/>
                <a:gd name="T8" fmla="*/ 2476 w 2477"/>
                <a:gd name="T9" fmla="*/ 633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7" h="2048">
                  <a:moveTo>
                    <a:pt x="2476" y="633"/>
                  </a:moveTo>
                  <a:lnTo>
                    <a:pt x="2029" y="2047"/>
                  </a:lnTo>
                  <a:lnTo>
                    <a:pt x="0" y="1396"/>
                  </a:lnTo>
                  <a:lnTo>
                    <a:pt x="447" y="0"/>
                  </a:lnTo>
                  <a:lnTo>
                    <a:pt x="2476" y="633"/>
                  </a:lnTo>
                </a:path>
              </a:pathLst>
            </a:custGeom>
            <a:solidFill>
              <a:srgbClr val="EDEDE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7" name="i$liḋe-Freeform: Shape 212"/>
            <p:cNvSpPr/>
            <p:nvPr/>
          </p:nvSpPr>
          <p:spPr bwMode="auto">
            <a:xfrm>
              <a:off x="6540510" y="2278060"/>
              <a:ext cx="892176" cy="736599"/>
            </a:xfrm>
            <a:custGeom>
              <a:avLst/>
              <a:gdLst>
                <a:gd name="T0" fmla="*/ 2476 w 2477"/>
                <a:gd name="T1" fmla="*/ 633 h 2048"/>
                <a:gd name="T2" fmla="*/ 2029 w 2477"/>
                <a:gd name="T3" fmla="*/ 2047 h 2048"/>
                <a:gd name="T4" fmla="*/ 0 w 2477"/>
                <a:gd name="T5" fmla="*/ 1396 h 2048"/>
                <a:gd name="T6" fmla="*/ 447 w 2477"/>
                <a:gd name="T7" fmla="*/ 0 h 2048"/>
                <a:gd name="T8" fmla="*/ 2476 w 2477"/>
                <a:gd name="T9" fmla="*/ 633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7" h="2048">
                  <a:moveTo>
                    <a:pt x="2476" y="633"/>
                  </a:moveTo>
                  <a:lnTo>
                    <a:pt x="2029" y="2047"/>
                  </a:lnTo>
                  <a:lnTo>
                    <a:pt x="0" y="1396"/>
                  </a:lnTo>
                  <a:lnTo>
                    <a:pt x="447" y="0"/>
                  </a:lnTo>
                  <a:lnTo>
                    <a:pt x="2476" y="633"/>
                  </a:lnTo>
                </a:path>
              </a:pathLst>
            </a:custGeom>
            <a:solidFill>
              <a:srgbClr val="EDEDE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8" name="i$liḋe-Freeform: Shape 213"/>
            <p:cNvSpPr/>
            <p:nvPr/>
          </p:nvSpPr>
          <p:spPr bwMode="auto">
            <a:xfrm>
              <a:off x="6654811" y="2405060"/>
              <a:ext cx="134938" cy="309561"/>
            </a:xfrm>
            <a:custGeom>
              <a:avLst/>
              <a:gdLst>
                <a:gd name="T0" fmla="*/ 373 w 374"/>
                <a:gd name="T1" fmla="*/ 38 h 858"/>
                <a:gd name="T2" fmla="*/ 112 w 374"/>
                <a:gd name="T3" fmla="*/ 857 h 858"/>
                <a:gd name="T4" fmla="*/ 0 w 374"/>
                <a:gd name="T5" fmla="*/ 819 h 858"/>
                <a:gd name="T6" fmla="*/ 261 w 374"/>
                <a:gd name="T7" fmla="*/ 0 h 858"/>
                <a:gd name="T8" fmla="*/ 373 w 374"/>
                <a:gd name="T9" fmla="*/ 3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858">
                  <a:moveTo>
                    <a:pt x="373" y="38"/>
                  </a:moveTo>
                  <a:lnTo>
                    <a:pt x="112" y="857"/>
                  </a:lnTo>
                  <a:lnTo>
                    <a:pt x="0" y="819"/>
                  </a:lnTo>
                  <a:lnTo>
                    <a:pt x="261" y="0"/>
                  </a:lnTo>
                  <a:lnTo>
                    <a:pt x="373" y="3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9" name="i$liḋe-Freeform: Shape 214"/>
            <p:cNvSpPr/>
            <p:nvPr/>
          </p:nvSpPr>
          <p:spPr bwMode="auto">
            <a:xfrm>
              <a:off x="6654811" y="2405060"/>
              <a:ext cx="134938" cy="309561"/>
            </a:xfrm>
            <a:custGeom>
              <a:avLst/>
              <a:gdLst>
                <a:gd name="T0" fmla="*/ 373 w 374"/>
                <a:gd name="T1" fmla="*/ 38 h 858"/>
                <a:gd name="T2" fmla="*/ 112 w 374"/>
                <a:gd name="T3" fmla="*/ 857 h 858"/>
                <a:gd name="T4" fmla="*/ 0 w 374"/>
                <a:gd name="T5" fmla="*/ 819 h 858"/>
                <a:gd name="T6" fmla="*/ 261 w 374"/>
                <a:gd name="T7" fmla="*/ 0 h 858"/>
                <a:gd name="T8" fmla="*/ 373 w 374"/>
                <a:gd name="T9" fmla="*/ 3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858">
                  <a:moveTo>
                    <a:pt x="373" y="38"/>
                  </a:moveTo>
                  <a:lnTo>
                    <a:pt x="112" y="857"/>
                  </a:lnTo>
                  <a:lnTo>
                    <a:pt x="0" y="819"/>
                  </a:lnTo>
                  <a:lnTo>
                    <a:pt x="261" y="0"/>
                  </a:lnTo>
                  <a:lnTo>
                    <a:pt x="373" y="3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0" name="i$liḋe-Freeform: Shape 215"/>
            <p:cNvSpPr/>
            <p:nvPr/>
          </p:nvSpPr>
          <p:spPr bwMode="auto">
            <a:xfrm>
              <a:off x="6769111" y="2378072"/>
              <a:ext cx="93663" cy="255588"/>
            </a:xfrm>
            <a:custGeom>
              <a:avLst/>
              <a:gdLst>
                <a:gd name="T0" fmla="*/ 261 w 262"/>
                <a:gd name="T1" fmla="*/ 19 h 708"/>
                <a:gd name="T2" fmla="*/ 56 w 262"/>
                <a:gd name="T3" fmla="*/ 707 h 708"/>
                <a:gd name="T4" fmla="*/ 0 w 262"/>
                <a:gd name="T5" fmla="*/ 689 h 708"/>
                <a:gd name="T6" fmla="*/ 223 w 262"/>
                <a:gd name="T7" fmla="*/ 0 h 708"/>
                <a:gd name="T8" fmla="*/ 261 w 262"/>
                <a:gd name="T9" fmla="*/ 1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708">
                  <a:moveTo>
                    <a:pt x="261" y="19"/>
                  </a:moveTo>
                  <a:lnTo>
                    <a:pt x="56" y="707"/>
                  </a:lnTo>
                  <a:lnTo>
                    <a:pt x="0" y="689"/>
                  </a:lnTo>
                  <a:lnTo>
                    <a:pt x="223" y="0"/>
                  </a:lnTo>
                  <a:lnTo>
                    <a:pt x="26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1" name="i$liḋe-Freeform: Shape 216"/>
            <p:cNvSpPr/>
            <p:nvPr/>
          </p:nvSpPr>
          <p:spPr bwMode="auto">
            <a:xfrm>
              <a:off x="6769111" y="2378072"/>
              <a:ext cx="93663" cy="255588"/>
            </a:xfrm>
            <a:custGeom>
              <a:avLst/>
              <a:gdLst>
                <a:gd name="T0" fmla="*/ 261 w 262"/>
                <a:gd name="T1" fmla="*/ 19 h 708"/>
                <a:gd name="T2" fmla="*/ 56 w 262"/>
                <a:gd name="T3" fmla="*/ 707 h 708"/>
                <a:gd name="T4" fmla="*/ 0 w 262"/>
                <a:gd name="T5" fmla="*/ 689 h 708"/>
                <a:gd name="T6" fmla="*/ 223 w 262"/>
                <a:gd name="T7" fmla="*/ 0 h 708"/>
                <a:gd name="T8" fmla="*/ 261 w 262"/>
                <a:gd name="T9" fmla="*/ 1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708">
                  <a:moveTo>
                    <a:pt x="261" y="19"/>
                  </a:moveTo>
                  <a:lnTo>
                    <a:pt x="56" y="707"/>
                  </a:lnTo>
                  <a:lnTo>
                    <a:pt x="0" y="689"/>
                  </a:lnTo>
                  <a:lnTo>
                    <a:pt x="223" y="0"/>
                  </a:lnTo>
                  <a:lnTo>
                    <a:pt x="26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2" name="i$liḋe-Freeform: Shape 217"/>
            <p:cNvSpPr/>
            <p:nvPr/>
          </p:nvSpPr>
          <p:spPr bwMode="auto">
            <a:xfrm>
              <a:off x="6721486" y="2652710"/>
              <a:ext cx="188913" cy="174625"/>
            </a:xfrm>
            <a:custGeom>
              <a:avLst/>
              <a:gdLst>
                <a:gd name="T0" fmla="*/ 522 w 523"/>
                <a:gd name="T1" fmla="*/ 129 h 484"/>
                <a:gd name="T2" fmla="*/ 410 w 523"/>
                <a:gd name="T3" fmla="*/ 483 h 484"/>
                <a:gd name="T4" fmla="*/ 0 w 523"/>
                <a:gd name="T5" fmla="*/ 353 h 484"/>
                <a:gd name="T6" fmla="*/ 112 w 523"/>
                <a:gd name="T7" fmla="*/ 0 h 484"/>
                <a:gd name="T8" fmla="*/ 522 w 523"/>
                <a:gd name="T9" fmla="*/ 129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484">
                  <a:moveTo>
                    <a:pt x="522" y="129"/>
                  </a:moveTo>
                  <a:lnTo>
                    <a:pt x="410" y="483"/>
                  </a:lnTo>
                  <a:lnTo>
                    <a:pt x="0" y="353"/>
                  </a:lnTo>
                  <a:lnTo>
                    <a:pt x="112" y="0"/>
                  </a:lnTo>
                  <a:lnTo>
                    <a:pt x="522" y="12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3" name="i$liḋe-Freeform: Shape 218"/>
            <p:cNvSpPr/>
            <p:nvPr/>
          </p:nvSpPr>
          <p:spPr bwMode="auto">
            <a:xfrm>
              <a:off x="6721486" y="2652710"/>
              <a:ext cx="188913" cy="174625"/>
            </a:xfrm>
            <a:custGeom>
              <a:avLst/>
              <a:gdLst>
                <a:gd name="T0" fmla="*/ 522 w 523"/>
                <a:gd name="T1" fmla="*/ 129 h 484"/>
                <a:gd name="T2" fmla="*/ 410 w 523"/>
                <a:gd name="T3" fmla="*/ 483 h 484"/>
                <a:gd name="T4" fmla="*/ 0 w 523"/>
                <a:gd name="T5" fmla="*/ 353 h 484"/>
                <a:gd name="T6" fmla="*/ 112 w 523"/>
                <a:gd name="T7" fmla="*/ 0 h 484"/>
                <a:gd name="T8" fmla="*/ 522 w 523"/>
                <a:gd name="T9" fmla="*/ 129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484">
                  <a:moveTo>
                    <a:pt x="522" y="129"/>
                  </a:moveTo>
                  <a:lnTo>
                    <a:pt x="410" y="483"/>
                  </a:lnTo>
                  <a:lnTo>
                    <a:pt x="0" y="353"/>
                  </a:lnTo>
                  <a:lnTo>
                    <a:pt x="112" y="0"/>
                  </a:lnTo>
                  <a:lnTo>
                    <a:pt x="522" y="12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4" name="i$liḋe-Freeform: Shape 219"/>
            <p:cNvSpPr/>
            <p:nvPr/>
          </p:nvSpPr>
          <p:spPr bwMode="auto">
            <a:xfrm>
              <a:off x="6802449" y="2390772"/>
              <a:ext cx="93662" cy="255588"/>
            </a:xfrm>
            <a:custGeom>
              <a:avLst/>
              <a:gdLst>
                <a:gd name="T0" fmla="*/ 261 w 262"/>
                <a:gd name="T1" fmla="*/ 19 h 708"/>
                <a:gd name="T2" fmla="*/ 56 w 262"/>
                <a:gd name="T3" fmla="*/ 707 h 708"/>
                <a:gd name="T4" fmla="*/ 0 w 262"/>
                <a:gd name="T5" fmla="*/ 689 h 708"/>
                <a:gd name="T6" fmla="*/ 223 w 262"/>
                <a:gd name="T7" fmla="*/ 0 h 708"/>
                <a:gd name="T8" fmla="*/ 261 w 262"/>
                <a:gd name="T9" fmla="*/ 1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708">
                  <a:moveTo>
                    <a:pt x="261" y="19"/>
                  </a:moveTo>
                  <a:lnTo>
                    <a:pt x="56" y="707"/>
                  </a:lnTo>
                  <a:lnTo>
                    <a:pt x="0" y="689"/>
                  </a:lnTo>
                  <a:lnTo>
                    <a:pt x="223" y="0"/>
                  </a:lnTo>
                  <a:lnTo>
                    <a:pt x="26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5" name="i$liḋe-Freeform: Shape 220"/>
            <p:cNvSpPr/>
            <p:nvPr/>
          </p:nvSpPr>
          <p:spPr bwMode="auto">
            <a:xfrm>
              <a:off x="6802449" y="2390772"/>
              <a:ext cx="93662" cy="255588"/>
            </a:xfrm>
            <a:custGeom>
              <a:avLst/>
              <a:gdLst>
                <a:gd name="T0" fmla="*/ 261 w 262"/>
                <a:gd name="T1" fmla="*/ 19 h 708"/>
                <a:gd name="T2" fmla="*/ 56 w 262"/>
                <a:gd name="T3" fmla="*/ 707 h 708"/>
                <a:gd name="T4" fmla="*/ 0 w 262"/>
                <a:gd name="T5" fmla="*/ 689 h 708"/>
                <a:gd name="T6" fmla="*/ 223 w 262"/>
                <a:gd name="T7" fmla="*/ 0 h 708"/>
                <a:gd name="T8" fmla="*/ 261 w 262"/>
                <a:gd name="T9" fmla="*/ 1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708">
                  <a:moveTo>
                    <a:pt x="261" y="19"/>
                  </a:moveTo>
                  <a:lnTo>
                    <a:pt x="56" y="707"/>
                  </a:lnTo>
                  <a:lnTo>
                    <a:pt x="0" y="689"/>
                  </a:lnTo>
                  <a:lnTo>
                    <a:pt x="223" y="0"/>
                  </a:lnTo>
                  <a:lnTo>
                    <a:pt x="26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6" name="i$liḋe-Freeform: Shape 221"/>
            <p:cNvSpPr/>
            <p:nvPr/>
          </p:nvSpPr>
          <p:spPr bwMode="auto">
            <a:xfrm>
              <a:off x="6835786" y="2405060"/>
              <a:ext cx="93663" cy="249237"/>
            </a:xfrm>
            <a:custGeom>
              <a:avLst/>
              <a:gdLst>
                <a:gd name="T0" fmla="*/ 261 w 262"/>
                <a:gd name="T1" fmla="*/ 0 h 691"/>
                <a:gd name="T2" fmla="*/ 37 w 262"/>
                <a:gd name="T3" fmla="*/ 690 h 691"/>
                <a:gd name="T4" fmla="*/ 0 w 262"/>
                <a:gd name="T5" fmla="*/ 670 h 691"/>
                <a:gd name="T6" fmla="*/ 224 w 262"/>
                <a:gd name="T7" fmla="*/ 0 h 691"/>
                <a:gd name="T8" fmla="*/ 261 w 262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691">
                  <a:moveTo>
                    <a:pt x="261" y="0"/>
                  </a:moveTo>
                  <a:lnTo>
                    <a:pt x="37" y="690"/>
                  </a:lnTo>
                  <a:lnTo>
                    <a:pt x="0" y="670"/>
                  </a:lnTo>
                  <a:lnTo>
                    <a:pt x="224" y="0"/>
                  </a:lnTo>
                  <a:lnTo>
                    <a:pt x="261" y="0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7" name="i$liḋe-Freeform: Shape 222"/>
            <p:cNvSpPr/>
            <p:nvPr/>
          </p:nvSpPr>
          <p:spPr bwMode="auto">
            <a:xfrm>
              <a:off x="6835786" y="2405060"/>
              <a:ext cx="93663" cy="249237"/>
            </a:xfrm>
            <a:custGeom>
              <a:avLst/>
              <a:gdLst>
                <a:gd name="T0" fmla="*/ 261 w 262"/>
                <a:gd name="T1" fmla="*/ 0 h 691"/>
                <a:gd name="T2" fmla="*/ 37 w 262"/>
                <a:gd name="T3" fmla="*/ 690 h 691"/>
                <a:gd name="T4" fmla="*/ 0 w 262"/>
                <a:gd name="T5" fmla="*/ 670 h 691"/>
                <a:gd name="T6" fmla="*/ 224 w 262"/>
                <a:gd name="T7" fmla="*/ 0 h 691"/>
                <a:gd name="T8" fmla="*/ 261 w 262"/>
                <a:gd name="T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691">
                  <a:moveTo>
                    <a:pt x="261" y="0"/>
                  </a:moveTo>
                  <a:lnTo>
                    <a:pt x="37" y="690"/>
                  </a:lnTo>
                  <a:lnTo>
                    <a:pt x="0" y="670"/>
                  </a:lnTo>
                  <a:lnTo>
                    <a:pt x="224" y="0"/>
                  </a:lnTo>
                  <a:lnTo>
                    <a:pt x="261" y="0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8" name="i$liḋe-Freeform: Shape 223"/>
            <p:cNvSpPr/>
            <p:nvPr/>
          </p:nvSpPr>
          <p:spPr bwMode="auto">
            <a:xfrm>
              <a:off x="6869124" y="2411410"/>
              <a:ext cx="93662" cy="255587"/>
            </a:xfrm>
            <a:custGeom>
              <a:avLst/>
              <a:gdLst>
                <a:gd name="T0" fmla="*/ 261 w 262"/>
                <a:gd name="T1" fmla="*/ 19 h 708"/>
                <a:gd name="T2" fmla="*/ 37 w 262"/>
                <a:gd name="T3" fmla="*/ 707 h 708"/>
                <a:gd name="T4" fmla="*/ 0 w 262"/>
                <a:gd name="T5" fmla="*/ 689 h 708"/>
                <a:gd name="T6" fmla="*/ 205 w 262"/>
                <a:gd name="T7" fmla="*/ 0 h 708"/>
                <a:gd name="T8" fmla="*/ 261 w 262"/>
                <a:gd name="T9" fmla="*/ 1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708">
                  <a:moveTo>
                    <a:pt x="261" y="19"/>
                  </a:moveTo>
                  <a:lnTo>
                    <a:pt x="37" y="707"/>
                  </a:lnTo>
                  <a:lnTo>
                    <a:pt x="0" y="689"/>
                  </a:lnTo>
                  <a:lnTo>
                    <a:pt x="205" y="0"/>
                  </a:lnTo>
                  <a:lnTo>
                    <a:pt x="26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9" name="i$liḋe-Freeform: Shape 224"/>
            <p:cNvSpPr/>
            <p:nvPr/>
          </p:nvSpPr>
          <p:spPr bwMode="auto">
            <a:xfrm>
              <a:off x="6869124" y="2411410"/>
              <a:ext cx="93662" cy="255587"/>
            </a:xfrm>
            <a:custGeom>
              <a:avLst/>
              <a:gdLst>
                <a:gd name="T0" fmla="*/ 261 w 262"/>
                <a:gd name="T1" fmla="*/ 19 h 708"/>
                <a:gd name="T2" fmla="*/ 37 w 262"/>
                <a:gd name="T3" fmla="*/ 707 h 708"/>
                <a:gd name="T4" fmla="*/ 0 w 262"/>
                <a:gd name="T5" fmla="*/ 689 h 708"/>
                <a:gd name="T6" fmla="*/ 205 w 262"/>
                <a:gd name="T7" fmla="*/ 0 h 708"/>
                <a:gd name="T8" fmla="*/ 261 w 262"/>
                <a:gd name="T9" fmla="*/ 1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708">
                  <a:moveTo>
                    <a:pt x="261" y="19"/>
                  </a:moveTo>
                  <a:lnTo>
                    <a:pt x="37" y="707"/>
                  </a:lnTo>
                  <a:lnTo>
                    <a:pt x="0" y="689"/>
                  </a:lnTo>
                  <a:lnTo>
                    <a:pt x="205" y="0"/>
                  </a:lnTo>
                  <a:lnTo>
                    <a:pt x="26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0" name="i$liḋe-Freeform: Shape 225"/>
            <p:cNvSpPr/>
            <p:nvPr/>
          </p:nvSpPr>
          <p:spPr bwMode="auto">
            <a:xfrm>
              <a:off x="6902461" y="2424110"/>
              <a:ext cx="93663" cy="247650"/>
            </a:xfrm>
            <a:custGeom>
              <a:avLst/>
              <a:gdLst>
                <a:gd name="T0" fmla="*/ 261 w 262"/>
                <a:gd name="T1" fmla="*/ 0 h 690"/>
                <a:gd name="T2" fmla="*/ 38 w 262"/>
                <a:gd name="T3" fmla="*/ 689 h 690"/>
                <a:gd name="T4" fmla="*/ 0 w 262"/>
                <a:gd name="T5" fmla="*/ 670 h 690"/>
                <a:gd name="T6" fmla="*/ 205 w 262"/>
                <a:gd name="T7" fmla="*/ 0 h 690"/>
                <a:gd name="T8" fmla="*/ 261 w 262"/>
                <a:gd name="T9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690">
                  <a:moveTo>
                    <a:pt x="261" y="0"/>
                  </a:moveTo>
                  <a:lnTo>
                    <a:pt x="38" y="689"/>
                  </a:lnTo>
                  <a:lnTo>
                    <a:pt x="0" y="670"/>
                  </a:lnTo>
                  <a:lnTo>
                    <a:pt x="205" y="0"/>
                  </a:lnTo>
                  <a:lnTo>
                    <a:pt x="261" y="0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1" name="i$liḋe-Freeform: Shape 226"/>
            <p:cNvSpPr/>
            <p:nvPr/>
          </p:nvSpPr>
          <p:spPr bwMode="auto">
            <a:xfrm>
              <a:off x="6902461" y="2424110"/>
              <a:ext cx="93663" cy="247650"/>
            </a:xfrm>
            <a:custGeom>
              <a:avLst/>
              <a:gdLst>
                <a:gd name="T0" fmla="*/ 261 w 262"/>
                <a:gd name="T1" fmla="*/ 0 h 690"/>
                <a:gd name="T2" fmla="*/ 38 w 262"/>
                <a:gd name="T3" fmla="*/ 689 h 690"/>
                <a:gd name="T4" fmla="*/ 0 w 262"/>
                <a:gd name="T5" fmla="*/ 670 h 690"/>
                <a:gd name="T6" fmla="*/ 205 w 262"/>
                <a:gd name="T7" fmla="*/ 0 h 690"/>
                <a:gd name="T8" fmla="*/ 261 w 262"/>
                <a:gd name="T9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690">
                  <a:moveTo>
                    <a:pt x="261" y="0"/>
                  </a:moveTo>
                  <a:lnTo>
                    <a:pt x="38" y="689"/>
                  </a:lnTo>
                  <a:lnTo>
                    <a:pt x="0" y="670"/>
                  </a:lnTo>
                  <a:lnTo>
                    <a:pt x="205" y="0"/>
                  </a:lnTo>
                  <a:lnTo>
                    <a:pt x="261" y="0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2" name="i$liḋe-Freeform: Shape 227"/>
            <p:cNvSpPr/>
            <p:nvPr/>
          </p:nvSpPr>
          <p:spPr bwMode="auto">
            <a:xfrm>
              <a:off x="6883411" y="2432048"/>
              <a:ext cx="147639" cy="403225"/>
            </a:xfrm>
            <a:custGeom>
              <a:avLst/>
              <a:gdLst>
                <a:gd name="T0" fmla="*/ 410 w 411"/>
                <a:gd name="T1" fmla="*/ 19 h 1118"/>
                <a:gd name="T2" fmla="*/ 56 w 411"/>
                <a:gd name="T3" fmla="*/ 1117 h 1118"/>
                <a:gd name="T4" fmla="*/ 0 w 411"/>
                <a:gd name="T5" fmla="*/ 1098 h 1118"/>
                <a:gd name="T6" fmla="*/ 354 w 411"/>
                <a:gd name="T7" fmla="*/ 0 h 1118"/>
                <a:gd name="T8" fmla="*/ 410 w 411"/>
                <a:gd name="T9" fmla="*/ 19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118">
                  <a:moveTo>
                    <a:pt x="410" y="19"/>
                  </a:moveTo>
                  <a:lnTo>
                    <a:pt x="56" y="1117"/>
                  </a:lnTo>
                  <a:lnTo>
                    <a:pt x="0" y="1098"/>
                  </a:lnTo>
                  <a:lnTo>
                    <a:pt x="354" y="0"/>
                  </a:lnTo>
                  <a:lnTo>
                    <a:pt x="410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3" name="i$liḋe-Freeform: Shape 228"/>
            <p:cNvSpPr/>
            <p:nvPr/>
          </p:nvSpPr>
          <p:spPr bwMode="auto">
            <a:xfrm>
              <a:off x="6883411" y="2432048"/>
              <a:ext cx="147639" cy="403225"/>
            </a:xfrm>
            <a:custGeom>
              <a:avLst/>
              <a:gdLst>
                <a:gd name="T0" fmla="*/ 410 w 411"/>
                <a:gd name="T1" fmla="*/ 19 h 1118"/>
                <a:gd name="T2" fmla="*/ 56 w 411"/>
                <a:gd name="T3" fmla="*/ 1117 h 1118"/>
                <a:gd name="T4" fmla="*/ 0 w 411"/>
                <a:gd name="T5" fmla="*/ 1098 h 1118"/>
                <a:gd name="T6" fmla="*/ 354 w 411"/>
                <a:gd name="T7" fmla="*/ 0 h 1118"/>
                <a:gd name="T8" fmla="*/ 410 w 411"/>
                <a:gd name="T9" fmla="*/ 19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118">
                  <a:moveTo>
                    <a:pt x="410" y="19"/>
                  </a:moveTo>
                  <a:lnTo>
                    <a:pt x="56" y="1117"/>
                  </a:lnTo>
                  <a:lnTo>
                    <a:pt x="0" y="1098"/>
                  </a:lnTo>
                  <a:lnTo>
                    <a:pt x="354" y="0"/>
                  </a:lnTo>
                  <a:lnTo>
                    <a:pt x="410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4" name="i$liḋe-Freeform: Shape 229"/>
            <p:cNvSpPr/>
            <p:nvPr/>
          </p:nvSpPr>
          <p:spPr bwMode="auto">
            <a:xfrm>
              <a:off x="6950086" y="2451097"/>
              <a:ext cx="141288" cy="403225"/>
            </a:xfrm>
            <a:custGeom>
              <a:avLst/>
              <a:gdLst>
                <a:gd name="T0" fmla="*/ 390 w 391"/>
                <a:gd name="T1" fmla="*/ 18 h 1118"/>
                <a:gd name="T2" fmla="*/ 56 w 391"/>
                <a:gd name="T3" fmla="*/ 1117 h 1118"/>
                <a:gd name="T4" fmla="*/ 0 w 391"/>
                <a:gd name="T5" fmla="*/ 1098 h 1118"/>
                <a:gd name="T6" fmla="*/ 354 w 391"/>
                <a:gd name="T7" fmla="*/ 0 h 1118"/>
                <a:gd name="T8" fmla="*/ 390 w 391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1118">
                  <a:moveTo>
                    <a:pt x="390" y="18"/>
                  </a:moveTo>
                  <a:lnTo>
                    <a:pt x="56" y="1117"/>
                  </a:lnTo>
                  <a:lnTo>
                    <a:pt x="0" y="1098"/>
                  </a:lnTo>
                  <a:lnTo>
                    <a:pt x="354" y="0"/>
                  </a:lnTo>
                  <a:lnTo>
                    <a:pt x="390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5" name="i$liḋe-Freeform: Shape 230"/>
            <p:cNvSpPr/>
            <p:nvPr/>
          </p:nvSpPr>
          <p:spPr bwMode="auto">
            <a:xfrm>
              <a:off x="6950086" y="2451097"/>
              <a:ext cx="141288" cy="403225"/>
            </a:xfrm>
            <a:custGeom>
              <a:avLst/>
              <a:gdLst>
                <a:gd name="T0" fmla="*/ 390 w 391"/>
                <a:gd name="T1" fmla="*/ 18 h 1118"/>
                <a:gd name="T2" fmla="*/ 56 w 391"/>
                <a:gd name="T3" fmla="*/ 1117 h 1118"/>
                <a:gd name="T4" fmla="*/ 0 w 391"/>
                <a:gd name="T5" fmla="*/ 1098 h 1118"/>
                <a:gd name="T6" fmla="*/ 354 w 391"/>
                <a:gd name="T7" fmla="*/ 0 h 1118"/>
                <a:gd name="T8" fmla="*/ 390 w 391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1118">
                  <a:moveTo>
                    <a:pt x="390" y="18"/>
                  </a:moveTo>
                  <a:lnTo>
                    <a:pt x="56" y="1117"/>
                  </a:lnTo>
                  <a:lnTo>
                    <a:pt x="0" y="1098"/>
                  </a:lnTo>
                  <a:lnTo>
                    <a:pt x="354" y="0"/>
                  </a:lnTo>
                  <a:lnTo>
                    <a:pt x="390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6" name="i$liḋe-Freeform: Shape 231"/>
            <p:cNvSpPr/>
            <p:nvPr/>
          </p:nvSpPr>
          <p:spPr bwMode="auto">
            <a:xfrm>
              <a:off x="6983424" y="2465385"/>
              <a:ext cx="141288" cy="403225"/>
            </a:xfrm>
            <a:custGeom>
              <a:avLst/>
              <a:gdLst>
                <a:gd name="T0" fmla="*/ 390 w 391"/>
                <a:gd name="T1" fmla="*/ 0 h 1118"/>
                <a:gd name="T2" fmla="*/ 37 w 391"/>
                <a:gd name="T3" fmla="*/ 1117 h 1118"/>
                <a:gd name="T4" fmla="*/ 0 w 391"/>
                <a:gd name="T5" fmla="*/ 1098 h 1118"/>
                <a:gd name="T6" fmla="*/ 353 w 391"/>
                <a:gd name="T7" fmla="*/ 0 h 1118"/>
                <a:gd name="T8" fmla="*/ 390 w 391"/>
                <a:gd name="T9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1118">
                  <a:moveTo>
                    <a:pt x="390" y="0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53" y="0"/>
                  </a:lnTo>
                  <a:lnTo>
                    <a:pt x="390" y="0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7" name="i$liḋe-Freeform: Shape 232"/>
            <p:cNvSpPr/>
            <p:nvPr/>
          </p:nvSpPr>
          <p:spPr bwMode="auto">
            <a:xfrm>
              <a:off x="6983424" y="2465385"/>
              <a:ext cx="141288" cy="403225"/>
            </a:xfrm>
            <a:custGeom>
              <a:avLst/>
              <a:gdLst>
                <a:gd name="T0" fmla="*/ 390 w 391"/>
                <a:gd name="T1" fmla="*/ 0 h 1118"/>
                <a:gd name="T2" fmla="*/ 37 w 391"/>
                <a:gd name="T3" fmla="*/ 1117 h 1118"/>
                <a:gd name="T4" fmla="*/ 0 w 391"/>
                <a:gd name="T5" fmla="*/ 1098 h 1118"/>
                <a:gd name="T6" fmla="*/ 353 w 391"/>
                <a:gd name="T7" fmla="*/ 0 h 1118"/>
                <a:gd name="T8" fmla="*/ 390 w 391"/>
                <a:gd name="T9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1118">
                  <a:moveTo>
                    <a:pt x="390" y="0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53" y="0"/>
                  </a:lnTo>
                  <a:lnTo>
                    <a:pt x="390" y="0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8" name="i$liḋe-Freeform: Shape 233"/>
            <p:cNvSpPr/>
            <p:nvPr/>
          </p:nvSpPr>
          <p:spPr bwMode="auto">
            <a:xfrm>
              <a:off x="7016761" y="2471735"/>
              <a:ext cx="141288" cy="403225"/>
            </a:xfrm>
            <a:custGeom>
              <a:avLst/>
              <a:gdLst>
                <a:gd name="T0" fmla="*/ 391 w 392"/>
                <a:gd name="T1" fmla="*/ 18 h 1118"/>
                <a:gd name="T2" fmla="*/ 37 w 392"/>
                <a:gd name="T3" fmla="*/ 1117 h 1118"/>
                <a:gd name="T4" fmla="*/ 0 w 392"/>
                <a:gd name="T5" fmla="*/ 1098 h 1118"/>
                <a:gd name="T6" fmla="*/ 353 w 392"/>
                <a:gd name="T7" fmla="*/ 0 h 1118"/>
                <a:gd name="T8" fmla="*/ 391 w 392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8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53" y="0"/>
                  </a:lnTo>
                  <a:lnTo>
                    <a:pt x="391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9" name="i$liḋe-Freeform: Shape 234"/>
            <p:cNvSpPr/>
            <p:nvPr/>
          </p:nvSpPr>
          <p:spPr bwMode="auto">
            <a:xfrm>
              <a:off x="7016761" y="2471735"/>
              <a:ext cx="141288" cy="403225"/>
            </a:xfrm>
            <a:custGeom>
              <a:avLst/>
              <a:gdLst>
                <a:gd name="T0" fmla="*/ 391 w 392"/>
                <a:gd name="T1" fmla="*/ 18 h 1118"/>
                <a:gd name="T2" fmla="*/ 37 w 392"/>
                <a:gd name="T3" fmla="*/ 1117 h 1118"/>
                <a:gd name="T4" fmla="*/ 0 w 392"/>
                <a:gd name="T5" fmla="*/ 1098 h 1118"/>
                <a:gd name="T6" fmla="*/ 353 w 392"/>
                <a:gd name="T7" fmla="*/ 0 h 1118"/>
                <a:gd name="T8" fmla="*/ 391 w 392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8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53" y="0"/>
                  </a:lnTo>
                  <a:lnTo>
                    <a:pt x="391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0" name="i$liḋe-Freeform: Shape 235"/>
            <p:cNvSpPr/>
            <p:nvPr/>
          </p:nvSpPr>
          <p:spPr bwMode="auto">
            <a:xfrm>
              <a:off x="7050099" y="2484436"/>
              <a:ext cx="141288" cy="403225"/>
            </a:xfrm>
            <a:custGeom>
              <a:avLst/>
              <a:gdLst>
                <a:gd name="T0" fmla="*/ 391 w 392"/>
                <a:gd name="T1" fmla="*/ 19 h 1118"/>
                <a:gd name="T2" fmla="*/ 37 w 392"/>
                <a:gd name="T3" fmla="*/ 1117 h 1118"/>
                <a:gd name="T4" fmla="*/ 0 w 392"/>
                <a:gd name="T5" fmla="*/ 1098 h 1118"/>
                <a:gd name="T6" fmla="*/ 335 w 392"/>
                <a:gd name="T7" fmla="*/ 0 h 1118"/>
                <a:gd name="T8" fmla="*/ 391 w 392"/>
                <a:gd name="T9" fmla="*/ 19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9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35" y="0"/>
                  </a:lnTo>
                  <a:lnTo>
                    <a:pt x="39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1" name="i$liḋe-Freeform: Shape 236"/>
            <p:cNvSpPr/>
            <p:nvPr/>
          </p:nvSpPr>
          <p:spPr bwMode="auto">
            <a:xfrm>
              <a:off x="7050099" y="2484436"/>
              <a:ext cx="141288" cy="403225"/>
            </a:xfrm>
            <a:custGeom>
              <a:avLst/>
              <a:gdLst>
                <a:gd name="T0" fmla="*/ 391 w 392"/>
                <a:gd name="T1" fmla="*/ 19 h 1118"/>
                <a:gd name="T2" fmla="*/ 37 w 392"/>
                <a:gd name="T3" fmla="*/ 1117 h 1118"/>
                <a:gd name="T4" fmla="*/ 0 w 392"/>
                <a:gd name="T5" fmla="*/ 1098 h 1118"/>
                <a:gd name="T6" fmla="*/ 335 w 392"/>
                <a:gd name="T7" fmla="*/ 0 h 1118"/>
                <a:gd name="T8" fmla="*/ 391 w 392"/>
                <a:gd name="T9" fmla="*/ 19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9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35" y="0"/>
                  </a:lnTo>
                  <a:lnTo>
                    <a:pt x="391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2" name="i$liḋe-Freeform: Shape 237"/>
            <p:cNvSpPr/>
            <p:nvPr/>
          </p:nvSpPr>
          <p:spPr bwMode="auto">
            <a:xfrm>
              <a:off x="7083436" y="2492372"/>
              <a:ext cx="141288" cy="403225"/>
            </a:xfrm>
            <a:custGeom>
              <a:avLst/>
              <a:gdLst>
                <a:gd name="T0" fmla="*/ 391 w 392"/>
                <a:gd name="T1" fmla="*/ 18 h 1118"/>
                <a:gd name="T2" fmla="*/ 37 w 392"/>
                <a:gd name="T3" fmla="*/ 1117 h 1118"/>
                <a:gd name="T4" fmla="*/ 0 w 392"/>
                <a:gd name="T5" fmla="*/ 1098 h 1118"/>
                <a:gd name="T6" fmla="*/ 335 w 392"/>
                <a:gd name="T7" fmla="*/ 0 h 1118"/>
                <a:gd name="T8" fmla="*/ 391 w 392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8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35" y="0"/>
                  </a:lnTo>
                  <a:lnTo>
                    <a:pt x="391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3" name="i$liḋe-Freeform: Shape 238"/>
            <p:cNvSpPr/>
            <p:nvPr/>
          </p:nvSpPr>
          <p:spPr bwMode="auto">
            <a:xfrm>
              <a:off x="7083436" y="2492372"/>
              <a:ext cx="141288" cy="403225"/>
            </a:xfrm>
            <a:custGeom>
              <a:avLst/>
              <a:gdLst>
                <a:gd name="T0" fmla="*/ 391 w 392"/>
                <a:gd name="T1" fmla="*/ 18 h 1118"/>
                <a:gd name="T2" fmla="*/ 37 w 392"/>
                <a:gd name="T3" fmla="*/ 1117 h 1118"/>
                <a:gd name="T4" fmla="*/ 0 w 392"/>
                <a:gd name="T5" fmla="*/ 1098 h 1118"/>
                <a:gd name="T6" fmla="*/ 335 w 392"/>
                <a:gd name="T7" fmla="*/ 0 h 1118"/>
                <a:gd name="T8" fmla="*/ 391 w 392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8"/>
                  </a:moveTo>
                  <a:lnTo>
                    <a:pt x="37" y="1117"/>
                  </a:lnTo>
                  <a:lnTo>
                    <a:pt x="0" y="1098"/>
                  </a:lnTo>
                  <a:lnTo>
                    <a:pt x="335" y="0"/>
                  </a:lnTo>
                  <a:lnTo>
                    <a:pt x="391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4" name="i$liḋe-Freeform: Shape 239"/>
            <p:cNvSpPr/>
            <p:nvPr/>
          </p:nvSpPr>
          <p:spPr bwMode="auto">
            <a:xfrm>
              <a:off x="7118361" y="2505072"/>
              <a:ext cx="141288" cy="403225"/>
            </a:xfrm>
            <a:custGeom>
              <a:avLst/>
              <a:gdLst>
                <a:gd name="T0" fmla="*/ 391 w 392"/>
                <a:gd name="T1" fmla="*/ 18 h 1118"/>
                <a:gd name="T2" fmla="*/ 38 w 392"/>
                <a:gd name="T3" fmla="*/ 1117 h 1118"/>
                <a:gd name="T4" fmla="*/ 0 w 392"/>
                <a:gd name="T5" fmla="*/ 1098 h 1118"/>
                <a:gd name="T6" fmla="*/ 335 w 392"/>
                <a:gd name="T7" fmla="*/ 0 h 1118"/>
                <a:gd name="T8" fmla="*/ 391 w 392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8"/>
                  </a:moveTo>
                  <a:lnTo>
                    <a:pt x="38" y="1117"/>
                  </a:lnTo>
                  <a:lnTo>
                    <a:pt x="0" y="1098"/>
                  </a:lnTo>
                  <a:lnTo>
                    <a:pt x="335" y="0"/>
                  </a:lnTo>
                  <a:lnTo>
                    <a:pt x="391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5" name="i$liḋe-Freeform: Shape 240"/>
            <p:cNvSpPr/>
            <p:nvPr/>
          </p:nvSpPr>
          <p:spPr bwMode="auto">
            <a:xfrm>
              <a:off x="7118361" y="2505072"/>
              <a:ext cx="141288" cy="403225"/>
            </a:xfrm>
            <a:custGeom>
              <a:avLst/>
              <a:gdLst>
                <a:gd name="T0" fmla="*/ 391 w 392"/>
                <a:gd name="T1" fmla="*/ 18 h 1118"/>
                <a:gd name="T2" fmla="*/ 38 w 392"/>
                <a:gd name="T3" fmla="*/ 1117 h 1118"/>
                <a:gd name="T4" fmla="*/ 0 w 392"/>
                <a:gd name="T5" fmla="*/ 1098 h 1118"/>
                <a:gd name="T6" fmla="*/ 335 w 392"/>
                <a:gd name="T7" fmla="*/ 0 h 1118"/>
                <a:gd name="T8" fmla="*/ 391 w 392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118">
                  <a:moveTo>
                    <a:pt x="391" y="18"/>
                  </a:moveTo>
                  <a:lnTo>
                    <a:pt x="38" y="1117"/>
                  </a:lnTo>
                  <a:lnTo>
                    <a:pt x="0" y="1098"/>
                  </a:lnTo>
                  <a:lnTo>
                    <a:pt x="335" y="0"/>
                  </a:lnTo>
                  <a:lnTo>
                    <a:pt x="391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6" name="i$liḋe-Freeform: Shape 241"/>
            <p:cNvSpPr/>
            <p:nvPr/>
          </p:nvSpPr>
          <p:spPr bwMode="auto">
            <a:xfrm>
              <a:off x="7143761" y="2511422"/>
              <a:ext cx="147639" cy="403225"/>
            </a:xfrm>
            <a:custGeom>
              <a:avLst/>
              <a:gdLst>
                <a:gd name="T0" fmla="*/ 410 w 411"/>
                <a:gd name="T1" fmla="*/ 19 h 1118"/>
                <a:gd name="T2" fmla="*/ 56 w 411"/>
                <a:gd name="T3" fmla="*/ 1117 h 1118"/>
                <a:gd name="T4" fmla="*/ 0 w 411"/>
                <a:gd name="T5" fmla="*/ 1117 h 1118"/>
                <a:gd name="T6" fmla="*/ 354 w 411"/>
                <a:gd name="T7" fmla="*/ 0 h 1118"/>
                <a:gd name="T8" fmla="*/ 410 w 411"/>
                <a:gd name="T9" fmla="*/ 19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118">
                  <a:moveTo>
                    <a:pt x="410" y="19"/>
                  </a:moveTo>
                  <a:lnTo>
                    <a:pt x="56" y="1117"/>
                  </a:lnTo>
                  <a:lnTo>
                    <a:pt x="0" y="1117"/>
                  </a:lnTo>
                  <a:lnTo>
                    <a:pt x="354" y="0"/>
                  </a:lnTo>
                  <a:lnTo>
                    <a:pt x="410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7" name="i$liḋe-Freeform: Shape 242"/>
            <p:cNvSpPr/>
            <p:nvPr/>
          </p:nvSpPr>
          <p:spPr bwMode="auto">
            <a:xfrm>
              <a:off x="7143761" y="2511422"/>
              <a:ext cx="147639" cy="403225"/>
            </a:xfrm>
            <a:custGeom>
              <a:avLst/>
              <a:gdLst>
                <a:gd name="T0" fmla="*/ 410 w 411"/>
                <a:gd name="T1" fmla="*/ 19 h 1118"/>
                <a:gd name="T2" fmla="*/ 56 w 411"/>
                <a:gd name="T3" fmla="*/ 1117 h 1118"/>
                <a:gd name="T4" fmla="*/ 0 w 411"/>
                <a:gd name="T5" fmla="*/ 1117 h 1118"/>
                <a:gd name="T6" fmla="*/ 354 w 411"/>
                <a:gd name="T7" fmla="*/ 0 h 1118"/>
                <a:gd name="T8" fmla="*/ 410 w 411"/>
                <a:gd name="T9" fmla="*/ 19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118">
                  <a:moveTo>
                    <a:pt x="410" y="19"/>
                  </a:moveTo>
                  <a:lnTo>
                    <a:pt x="56" y="1117"/>
                  </a:lnTo>
                  <a:lnTo>
                    <a:pt x="0" y="1117"/>
                  </a:lnTo>
                  <a:lnTo>
                    <a:pt x="354" y="0"/>
                  </a:lnTo>
                  <a:lnTo>
                    <a:pt x="410" y="19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8" name="i$liḋe-Freeform: Shape 243"/>
            <p:cNvSpPr/>
            <p:nvPr/>
          </p:nvSpPr>
          <p:spPr bwMode="auto">
            <a:xfrm>
              <a:off x="7177099" y="2525710"/>
              <a:ext cx="141288" cy="403225"/>
            </a:xfrm>
            <a:custGeom>
              <a:avLst/>
              <a:gdLst>
                <a:gd name="T0" fmla="*/ 392 w 393"/>
                <a:gd name="T1" fmla="*/ 18 h 1118"/>
                <a:gd name="T2" fmla="*/ 56 w 393"/>
                <a:gd name="T3" fmla="*/ 1117 h 1118"/>
                <a:gd name="T4" fmla="*/ 0 w 393"/>
                <a:gd name="T5" fmla="*/ 1098 h 1118"/>
                <a:gd name="T6" fmla="*/ 354 w 393"/>
                <a:gd name="T7" fmla="*/ 0 h 1118"/>
                <a:gd name="T8" fmla="*/ 392 w 393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1118">
                  <a:moveTo>
                    <a:pt x="392" y="18"/>
                  </a:moveTo>
                  <a:lnTo>
                    <a:pt x="56" y="1117"/>
                  </a:lnTo>
                  <a:lnTo>
                    <a:pt x="0" y="1098"/>
                  </a:lnTo>
                  <a:lnTo>
                    <a:pt x="354" y="0"/>
                  </a:lnTo>
                  <a:lnTo>
                    <a:pt x="392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9" name="i$liḋe-Freeform: Shape 244"/>
            <p:cNvSpPr/>
            <p:nvPr/>
          </p:nvSpPr>
          <p:spPr bwMode="auto">
            <a:xfrm>
              <a:off x="7177099" y="2525710"/>
              <a:ext cx="141288" cy="403225"/>
            </a:xfrm>
            <a:custGeom>
              <a:avLst/>
              <a:gdLst>
                <a:gd name="T0" fmla="*/ 392 w 393"/>
                <a:gd name="T1" fmla="*/ 18 h 1118"/>
                <a:gd name="T2" fmla="*/ 56 w 393"/>
                <a:gd name="T3" fmla="*/ 1117 h 1118"/>
                <a:gd name="T4" fmla="*/ 0 w 393"/>
                <a:gd name="T5" fmla="*/ 1098 h 1118"/>
                <a:gd name="T6" fmla="*/ 354 w 393"/>
                <a:gd name="T7" fmla="*/ 0 h 1118"/>
                <a:gd name="T8" fmla="*/ 392 w 393"/>
                <a:gd name="T9" fmla="*/ 18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1118">
                  <a:moveTo>
                    <a:pt x="392" y="18"/>
                  </a:moveTo>
                  <a:lnTo>
                    <a:pt x="56" y="1117"/>
                  </a:lnTo>
                  <a:lnTo>
                    <a:pt x="0" y="1098"/>
                  </a:lnTo>
                  <a:lnTo>
                    <a:pt x="354" y="0"/>
                  </a:lnTo>
                  <a:lnTo>
                    <a:pt x="392" y="18"/>
                  </a:ln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0" name="i$liḋe-Freeform: Shape 245"/>
            <p:cNvSpPr/>
            <p:nvPr/>
          </p:nvSpPr>
          <p:spPr bwMode="auto">
            <a:xfrm>
              <a:off x="6729424" y="1935161"/>
              <a:ext cx="825501" cy="925511"/>
            </a:xfrm>
            <a:custGeom>
              <a:avLst/>
              <a:gdLst>
                <a:gd name="T0" fmla="*/ 2290 w 2291"/>
                <a:gd name="T1" fmla="*/ 1880 h 2570"/>
                <a:gd name="T2" fmla="*/ 987 w 2291"/>
                <a:gd name="T3" fmla="*/ 2569 h 2570"/>
                <a:gd name="T4" fmla="*/ 0 w 2291"/>
                <a:gd name="T5" fmla="*/ 689 h 2570"/>
                <a:gd name="T6" fmla="*/ 1303 w 2291"/>
                <a:gd name="T7" fmla="*/ 0 h 2570"/>
                <a:gd name="T8" fmla="*/ 2290 w 2291"/>
                <a:gd name="T9" fmla="*/ 1880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1" h="2570">
                  <a:moveTo>
                    <a:pt x="2290" y="1880"/>
                  </a:moveTo>
                  <a:lnTo>
                    <a:pt x="987" y="2569"/>
                  </a:lnTo>
                  <a:lnTo>
                    <a:pt x="0" y="689"/>
                  </a:lnTo>
                  <a:lnTo>
                    <a:pt x="1303" y="0"/>
                  </a:lnTo>
                  <a:lnTo>
                    <a:pt x="2290" y="1880"/>
                  </a:lnTo>
                </a:path>
              </a:pathLst>
            </a:custGeom>
            <a:solidFill>
              <a:srgbClr val="F8FAF7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1" name="i$liḋe-Freeform: Shape 246"/>
            <p:cNvSpPr/>
            <p:nvPr/>
          </p:nvSpPr>
          <p:spPr bwMode="auto">
            <a:xfrm>
              <a:off x="6729424" y="1935161"/>
              <a:ext cx="825501" cy="925511"/>
            </a:xfrm>
            <a:custGeom>
              <a:avLst/>
              <a:gdLst>
                <a:gd name="T0" fmla="*/ 2290 w 2291"/>
                <a:gd name="T1" fmla="*/ 1880 h 2570"/>
                <a:gd name="T2" fmla="*/ 987 w 2291"/>
                <a:gd name="T3" fmla="*/ 2569 h 2570"/>
                <a:gd name="T4" fmla="*/ 0 w 2291"/>
                <a:gd name="T5" fmla="*/ 689 h 2570"/>
                <a:gd name="T6" fmla="*/ 1303 w 2291"/>
                <a:gd name="T7" fmla="*/ 0 h 2570"/>
                <a:gd name="T8" fmla="*/ 2290 w 2291"/>
                <a:gd name="T9" fmla="*/ 1880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1" h="2570">
                  <a:moveTo>
                    <a:pt x="2290" y="1880"/>
                  </a:moveTo>
                  <a:lnTo>
                    <a:pt x="987" y="2569"/>
                  </a:lnTo>
                  <a:lnTo>
                    <a:pt x="0" y="689"/>
                  </a:lnTo>
                  <a:lnTo>
                    <a:pt x="1303" y="0"/>
                  </a:lnTo>
                  <a:lnTo>
                    <a:pt x="2290" y="1880"/>
                  </a:lnTo>
                </a:path>
              </a:pathLst>
            </a:custGeom>
            <a:solidFill>
              <a:srgbClr val="F8FAF7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2" name="i$liḋe-Freeform: Shape 247"/>
            <p:cNvSpPr/>
            <p:nvPr/>
          </p:nvSpPr>
          <p:spPr bwMode="auto">
            <a:xfrm>
              <a:off x="6869124" y="2062161"/>
              <a:ext cx="295276" cy="180975"/>
            </a:xfrm>
            <a:custGeom>
              <a:avLst/>
              <a:gdLst>
                <a:gd name="T0" fmla="*/ 819 w 820"/>
                <a:gd name="T1" fmla="*/ 93 h 503"/>
                <a:gd name="T2" fmla="*/ 37 w 820"/>
                <a:gd name="T3" fmla="*/ 502 h 503"/>
                <a:gd name="T4" fmla="*/ 0 w 820"/>
                <a:gd name="T5" fmla="*/ 409 h 503"/>
                <a:gd name="T6" fmla="*/ 763 w 820"/>
                <a:gd name="T7" fmla="*/ 0 h 503"/>
                <a:gd name="T8" fmla="*/ 819 w 820"/>
                <a:gd name="T9" fmla="*/ 9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0" h="503">
                  <a:moveTo>
                    <a:pt x="819" y="93"/>
                  </a:moveTo>
                  <a:lnTo>
                    <a:pt x="37" y="502"/>
                  </a:lnTo>
                  <a:lnTo>
                    <a:pt x="0" y="409"/>
                  </a:lnTo>
                  <a:lnTo>
                    <a:pt x="763" y="0"/>
                  </a:lnTo>
                  <a:lnTo>
                    <a:pt x="819" y="93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3" name="i$liḋe-Freeform: Shape 248"/>
            <p:cNvSpPr/>
            <p:nvPr/>
          </p:nvSpPr>
          <p:spPr bwMode="auto">
            <a:xfrm>
              <a:off x="6869124" y="2062161"/>
              <a:ext cx="295276" cy="180975"/>
            </a:xfrm>
            <a:custGeom>
              <a:avLst/>
              <a:gdLst>
                <a:gd name="T0" fmla="*/ 819 w 820"/>
                <a:gd name="T1" fmla="*/ 93 h 503"/>
                <a:gd name="T2" fmla="*/ 37 w 820"/>
                <a:gd name="T3" fmla="*/ 502 h 503"/>
                <a:gd name="T4" fmla="*/ 0 w 820"/>
                <a:gd name="T5" fmla="*/ 409 h 503"/>
                <a:gd name="T6" fmla="*/ 763 w 820"/>
                <a:gd name="T7" fmla="*/ 0 h 503"/>
                <a:gd name="T8" fmla="*/ 819 w 820"/>
                <a:gd name="T9" fmla="*/ 9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0" h="503">
                  <a:moveTo>
                    <a:pt x="819" y="93"/>
                  </a:moveTo>
                  <a:lnTo>
                    <a:pt x="37" y="502"/>
                  </a:lnTo>
                  <a:lnTo>
                    <a:pt x="0" y="409"/>
                  </a:lnTo>
                  <a:lnTo>
                    <a:pt x="763" y="0"/>
                  </a:lnTo>
                  <a:lnTo>
                    <a:pt x="819" y="93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4" name="i$liḋe-Freeform: Shape 249"/>
            <p:cNvSpPr/>
            <p:nvPr/>
          </p:nvSpPr>
          <p:spPr bwMode="auto">
            <a:xfrm>
              <a:off x="6997711" y="2116135"/>
              <a:ext cx="241300" cy="134937"/>
            </a:xfrm>
            <a:custGeom>
              <a:avLst/>
              <a:gdLst>
                <a:gd name="T0" fmla="*/ 670 w 671"/>
                <a:gd name="T1" fmla="*/ 37 h 373"/>
                <a:gd name="T2" fmla="*/ 37 w 671"/>
                <a:gd name="T3" fmla="*/ 372 h 373"/>
                <a:gd name="T4" fmla="*/ 0 w 671"/>
                <a:gd name="T5" fmla="*/ 335 h 373"/>
                <a:gd name="T6" fmla="*/ 651 w 671"/>
                <a:gd name="T7" fmla="*/ 0 h 373"/>
                <a:gd name="T8" fmla="*/ 670 w 671"/>
                <a:gd name="T9" fmla="*/ 3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373">
                  <a:moveTo>
                    <a:pt x="670" y="37"/>
                  </a:moveTo>
                  <a:lnTo>
                    <a:pt x="37" y="372"/>
                  </a:lnTo>
                  <a:lnTo>
                    <a:pt x="0" y="335"/>
                  </a:lnTo>
                  <a:lnTo>
                    <a:pt x="651" y="0"/>
                  </a:lnTo>
                  <a:lnTo>
                    <a:pt x="670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5" name="iS1ide-Freeform: Shape 250"/>
            <p:cNvSpPr/>
            <p:nvPr/>
          </p:nvSpPr>
          <p:spPr bwMode="auto">
            <a:xfrm>
              <a:off x="6997711" y="2116135"/>
              <a:ext cx="241300" cy="134937"/>
            </a:xfrm>
            <a:custGeom>
              <a:avLst/>
              <a:gdLst>
                <a:gd name="T0" fmla="*/ 670 w 671"/>
                <a:gd name="T1" fmla="*/ 37 h 373"/>
                <a:gd name="T2" fmla="*/ 37 w 671"/>
                <a:gd name="T3" fmla="*/ 372 h 373"/>
                <a:gd name="T4" fmla="*/ 0 w 671"/>
                <a:gd name="T5" fmla="*/ 335 h 373"/>
                <a:gd name="T6" fmla="*/ 651 w 671"/>
                <a:gd name="T7" fmla="*/ 0 h 373"/>
                <a:gd name="T8" fmla="*/ 670 w 671"/>
                <a:gd name="T9" fmla="*/ 3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373">
                  <a:moveTo>
                    <a:pt x="670" y="37"/>
                  </a:moveTo>
                  <a:lnTo>
                    <a:pt x="37" y="372"/>
                  </a:lnTo>
                  <a:lnTo>
                    <a:pt x="0" y="335"/>
                  </a:lnTo>
                  <a:lnTo>
                    <a:pt x="651" y="0"/>
                  </a:lnTo>
                  <a:lnTo>
                    <a:pt x="670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6" name="iS1ide-Freeform: Shape 251"/>
            <p:cNvSpPr/>
            <p:nvPr/>
          </p:nvSpPr>
          <p:spPr bwMode="auto">
            <a:xfrm>
              <a:off x="6856424" y="2243135"/>
              <a:ext cx="195262" cy="207962"/>
            </a:xfrm>
            <a:custGeom>
              <a:avLst/>
              <a:gdLst>
                <a:gd name="T0" fmla="*/ 540 w 541"/>
                <a:gd name="T1" fmla="*/ 392 h 579"/>
                <a:gd name="T2" fmla="*/ 205 w 541"/>
                <a:gd name="T3" fmla="*/ 578 h 579"/>
                <a:gd name="T4" fmla="*/ 0 w 541"/>
                <a:gd name="T5" fmla="*/ 187 h 579"/>
                <a:gd name="T6" fmla="*/ 335 w 541"/>
                <a:gd name="T7" fmla="*/ 0 h 579"/>
                <a:gd name="T8" fmla="*/ 540 w 541"/>
                <a:gd name="T9" fmla="*/ 392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579">
                  <a:moveTo>
                    <a:pt x="540" y="392"/>
                  </a:moveTo>
                  <a:lnTo>
                    <a:pt x="205" y="578"/>
                  </a:lnTo>
                  <a:lnTo>
                    <a:pt x="0" y="187"/>
                  </a:lnTo>
                  <a:lnTo>
                    <a:pt x="335" y="0"/>
                  </a:lnTo>
                  <a:lnTo>
                    <a:pt x="540" y="392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7" name="iS1ide-Freeform: Shape 252"/>
            <p:cNvSpPr/>
            <p:nvPr/>
          </p:nvSpPr>
          <p:spPr bwMode="auto">
            <a:xfrm>
              <a:off x="6856424" y="2243135"/>
              <a:ext cx="195262" cy="207962"/>
            </a:xfrm>
            <a:custGeom>
              <a:avLst/>
              <a:gdLst>
                <a:gd name="T0" fmla="*/ 540 w 541"/>
                <a:gd name="T1" fmla="*/ 392 h 579"/>
                <a:gd name="T2" fmla="*/ 205 w 541"/>
                <a:gd name="T3" fmla="*/ 578 h 579"/>
                <a:gd name="T4" fmla="*/ 0 w 541"/>
                <a:gd name="T5" fmla="*/ 187 h 579"/>
                <a:gd name="T6" fmla="*/ 335 w 541"/>
                <a:gd name="T7" fmla="*/ 0 h 579"/>
                <a:gd name="T8" fmla="*/ 540 w 541"/>
                <a:gd name="T9" fmla="*/ 392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579">
                  <a:moveTo>
                    <a:pt x="540" y="392"/>
                  </a:moveTo>
                  <a:lnTo>
                    <a:pt x="205" y="578"/>
                  </a:lnTo>
                  <a:lnTo>
                    <a:pt x="0" y="187"/>
                  </a:lnTo>
                  <a:lnTo>
                    <a:pt x="335" y="0"/>
                  </a:lnTo>
                  <a:lnTo>
                    <a:pt x="540" y="392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8" name="iS1ide-Freeform: Shape 253"/>
            <p:cNvSpPr/>
            <p:nvPr/>
          </p:nvSpPr>
          <p:spPr bwMode="auto">
            <a:xfrm>
              <a:off x="7016761" y="2143123"/>
              <a:ext cx="234951" cy="141288"/>
            </a:xfrm>
            <a:custGeom>
              <a:avLst/>
              <a:gdLst>
                <a:gd name="T0" fmla="*/ 651 w 652"/>
                <a:gd name="T1" fmla="*/ 37 h 392"/>
                <a:gd name="T2" fmla="*/ 19 w 652"/>
                <a:gd name="T3" fmla="*/ 391 h 392"/>
                <a:gd name="T4" fmla="*/ 0 w 652"/>
                <a:gd name="T5" fmla="*/ 335 h 392"/>
                <a:gd name="T6" fmla="*/ 633 w 652"/>
                <a:gd name="T7" fmla="*/ 0 h 392"/>
                <a:gd name="T8" fmla="*/ 651 w 652"/>
                <a:gd name="T9" fmla="*/ 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392">
                  <a:moveTo>
                    <a:pt x="651" y="37"/>
                  </a:moveTo>
                  <a:lnTo>
                    <a:pt x="19" y="391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1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79" name="iS1ide-Freeform: Shape 254"/>
            <p:cNvSpPr/>
            <p:nvPr/>
          </p:nvSpPr>
          <p:spPr bwMode="auto">
            <a:xfrm>
              <a:off x="7016761" y="2143123"/>
              <a:ext cx="234951" cy="141288"/>
            </a:xfrm>
            <a:custGeom>
              <a:avLst/>
              <a:gdLst>
                <a:gd name="T0" fmla="*/ 651 w 652"/>
                <a:gd name="T1" fmla="*/ 37 h 392"/>
                <a:gd name="T2" fmla="*/ 19 w 652"/>
                <a:gd name="T3" fmla="*/ 391 h 392"/>
                <a:gd name="T4" fmla="*/ 0 w 652"/>
                <a:gd name="T5" fmla="*/ 335 h 392"/>
                <a:gd name="T6" fmla="*/ 633 w 652"/>
                <a:gd name="T7" fmla="*/ 0 h 392"/>
                <a:gd name="T8" fmla="*/ 651 w 652"/>
                <a:gd name="T9" fmla="*/ 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392">
                  <a:moveTo>
                    <a:pt x="651" y="37"/>
                  </a:moveTo>
                  <a:lnTo>
                    <a:pt x="19" y="391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1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0" name="iS1ide-Freeform: Shape 255"/>
            <p:cNvSpPr/>
            <p:nvPr/>
          </p:nvSpPr>
          <p:spPr bwMode="auto">
            <a:xfrm>
              <a:off x="7031049" y="2176461"/>
              <a:ext cx="234951" cy="134937"/>
            </a:xfrm>
            <a:custGeom>
              <a:avLst/>
              <a:gdLst>
                <a:gd name="T0" fmla="*/ 652 w 653"/>
                <a:gd name="T1" fmla="*/ 37 h 374"/>
                <a:gd name="T2" fmla="*/ 19 w 653"/>
                <a:gd name="T3" fmla="*/ 373 h 374"/>
                <a:gd name="T4" fmla="*/ 0 w 653"/>
                <a:gd name="T5" fmla="*/ 335 h 374"/>
                <a:gd name="T6" fmla="*/ 633 w 653"/>
                <a:gd name="T7" fmla="*/ 0 h 374"/>
                <a:gd name="T8" fmla="*/ 652 w 653"/>
                <a:gd name="T9" fmla="*/ 3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3" h="374">
                  <a:moveTo>
                    <a:pt x="652" y="37"/>
                  </a:moveTo>
                  <a:lnTo>
                    <a:pt x="19" y="373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1" name="iS1ide-Freeform: Shape 256"/>
            <p:cNvSpPr/>
            <p:nvPr/>
          </p:nvSpPr>
          <p:spPr bwMode="auto">
            <a:xfrm>
              <a:off x="7031049" y="2176461"/>
              <a:ext cx="234951" cy="134937"/>
            </a:xfrm>
            <a:custGeom>
              <a:avLst/>
              <a:gdLst>
                <a:gd name="T0" fmla="*/ 652 w 653"/>
                <a:gd name="T1" fmla="*/ 37 h 374"/>
                <a:gd name="T2" fmla="*/ 19 w 653"/>
                <a:gd name="T3" fmla="*/ 373 h 374"/>
                <a:gd name="T4" fmla="*/ 0 w 653"/>
                <a:gd name="T5" fmla="*/ 335 h 374"/>
                <a:gd name="T6" fmla="*/ 633 w 653"/>
                <a:gd name="T7" fmla="*/ 0 h 374"/>
                <a:gd name="T8" fmla="*/ 652 w 653"/>
                <a:gd name="T9" fmla="*/ 3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3" h="374">
                  <a:moveTo>
                    <a:pt x="652" y="37"/>
                  </a:moveTo>
                  <a:lnTo>
                    <a:pt x="19" y="373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2" name="iS1ide-Freeform: Shape 257"/>
            <p:cNvSpPr/>
            <p:nvPr/>
          </p:nvSpPr>
          <p:spPr bwMode="auto">
            <a:xfrm>
              <a:off x="7050099" y="2203447"/>
              <a:ext cx="234951" cy="141288"/>
            </a:xfrm>
            <a:custGeom>
              <a:avLst/>
              <a:gdLst>
                <a:gd name="T0" fmla="*/ 651 w 652"/>
                <a:gd name="T1" fmla="*/ 37 h 392"/>
                <a:gd name="T2" fmla="*/ 19 w 652"/>
                <a:gd name="T3" fmla="*/ 391 h 392"/>
                <a:gd name="T4" fmla="*/ 0 w 652"/>
                <a:gd name="T5" fmla="*/ 335 h 392"/>
                <a:gd name="T6" fmla="*/ 633 w 652"/>
                <a:gd name="T7" fmla="*/ 0 h 392"/>
                <a:gd name="T8" fmla="*/ 651 w 652"/>
                <a:gd name="T9" fmla="*/ 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392">
                  <a:moveTo>
                    <a:pt x="651" y="37"/>
                  </a:moveTo>
                  <a:lnTo>
                    <a:pt x="19" y="391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1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3" name="iS1ide-Freeform: Shape 258"/>
            <p:cNvSpPr/>
            <p:nvPr/>
          </p:nvSpPr>
          <p:spPr bwMode="auto">
            <a:xfrm>
              <a:off x="7050099" y="2203447"/>
              <a:ext cx="234951" cy="141288"/>
            </a:xfrm>
            <a:custGeom>
              <a:avLst/>
              <a:gdLst>
                <a:gd name="T0" fmla="*/ 651 w 652"/>
                <a:gd name="T1" fmla="*/ 37 h 392"/>
                <a:gd name="T2" fmla="*/ 19 w 652"/>
                <a:gd name="T3" fmla="*/ 391 h 392"/>
                <a:gd name="T4" fmla="*/ 0 w 652"/>
                <a:gd name="T5" fmla="*/ 335 h 392"/>
                <a:gd name="T6" fmla="*/ 633 w 652"/>
                <a:gd name="T7" fmla="*/ 0 h 392"/>
                <a:gd name="T8" fmla="*/ 651 w 652"/>
                <a:gd name="T9" fmla="*/ 3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392">
                  <a:moveTo>
                    <a:pt x="651" y="37"/>
                  </a:moveTo>
                  <a:lnTo>
                    <a:pt x="19" y="391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1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4" name="iS1ide-Freeform: Shape 259"/>
            <p:cNvSpPr/>
            <p:nvPr/>
          </p:nvSpPr>
          <p:spPr bwMode="auto">
            <a:xfrm>
              <a:off x="7064386" y="2236785"/>
              <a:ext cx="234951" cy="134937"/>
            </a:xfrm>
            <a:custGeom>
              <a:avLst/>
              <a:gdLst>
                <a:gd name="T0" fmla="*/ 652 w 653"/>
                <a:gd name="T1" fmla="*/ 37 h 373"/>
                <a:gd name="T2" fmla="*/ 18 w 653"/>
                <a:gd name="T3" fmla="*/ 372 h 373"/>
                <a:gd name="T4" fmla="*/ 0 w 653"/>
                <a:gd name="T5" fmla="*/ 335 h 373"/>
                <a:gd name="T6" fmla="*/ 633 w 653"/>
                <a:gd name="T7" fmla="*/ 0 h 373"/>
                <a:gd name="T8" fmla="*/ 652 w 653"/>
                <a:gd name="T9" fmla="*/ 3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3" h="373">
                  <a:moveTo>
                    <a:pt x="652" y="37"/>
                  </a:moveTo>
                  <a:lnTo>
                    <a:pt x="18" y="372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5" name="iS1ide-Freeform: Shape 260"/>
            <p:cNvSpPr/>
            <p:nvPr/>
          </p:nvSpPr>
          <p:spPr bwMode="auto">
            <a:xfrm>
              <a:off x="7064386" y="2236785"/>
              <a:ext cx="234951" cy="134937"/>
            </a:xfrm>
            <a:custGeom>
              <a:avLst/>
              <a:gdLst>
                <a:gd name="T0" fmla="*/ 652 w 653"/>
                <a:gd name="T1" fmla="*/ 37 h 373"/>
                <a:gd name="T2" fmla="*/ 18 w 653"/>
                <a:gd name="T3" fmla="*/ 372 h 373"/>
                <a:gd name="T4" fmla="*/ 0 w 653"/>
                <a:gd name="T5" fmla="*/ 335 h 373"/>
                <a:gd name="T6" fmla="*/ 633 w 653"/>
                <a:gd name="T7" fmla="*/ 0 h 373"/>
                <a:gd name="T8" fmla="*/ 652 w 653"/>
                <a:gd name="T9" fmla="*/ 37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3" h="373">
                  <a:moveTo>
                    <a:pt x="652" y="37"/>
                  </a:moveTo>
                  <a:lnTo>
                    <a:pt x="18" y="372"/>
                  </a:lnTo>
                  <a:lnTo>
                    <a:pt x="0" y="335"/>
                  </a:lnTo>
                  <a:lnTo>
                    <a:pt x="633" y="0"/>
                  </a:lnTo>
                  <a:lnTo>
                    <a:pt x="65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6" name="iS1ide-Freeform: Shape 261"/>
            <p:cNvSpPr/>
            <p:nvPr/>
          </p:nvSpPr>
          <p:spPr bwMode="auto">
            <a:xfrm>
              <a:off x="6943736" y="2263772"/>
              <a:ext cx="376239" cy="207963"/>
            </a:xfrm>
            <a:custGeom>
              <a:avLst/>
              <a:gdLst>
                <a:gd name="T0" fmla="*/ 1043 w 1044"/>
                <a:gd name="T1" fmla="*/ 38 h 579"/>
                <a:gd name="T2" fmla="*/ 19 w 1044"/>
                <a:gd name="T3" fmla="*/ 578 h 579"/>
                <a:gd name="T4" fmla="*/ 0 w 1044"/>
                <a:gd name="T5" fmla="*/ 540 h 579"/>
                <a:gd name="T6" fmla="*/ 1005 w 1044"/>
                <a:gd name="T7" fmla="*/ 0 h 579"/>
                <a:gd name="T8" fmla="*/ 1043 w 1044"/>
                <a:gd name="T9" fmla="*/ 38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9">
                  <a:moveTo>
                    <a:pt x="1043" y="38"/>
                  </a:moveTo>
                  <a:lnTo>
                    <a:pt x="19" y="578"/>
                  </a:lnTo>
                  <a:lnTo>
                    <a:pt x="0" y="540"/>
                  </a:lnTo>
                  <a:lnTo>
                    <a:pt x="1005" y="0"/>
                  </a:lnTo>
                  <a:lnTo>
                    <a:pt x="1043" y="38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7" name="iS1ide-Freeform: Shape 262"/>
            <p:cNvSpPr/>
            <p:nvPr/>
          </p:nvSpPr>
          <p:spPr bwMode="auto">
            <a:xfrm>
              <a:off x="6943736" y="2263772"/>
              <a:ext cx="376239" cy="207963"/>
            </a:xfrm>
            <a:custGeom>
              <a:avLst/>
              <a:gdLst>
                <a:gd name="T0" fmla="*/ 1043 w 1044"/>
                <a:gd name="T1" fmla="*/ 38 h 579"/>
                <a:gd name="T2" fmla="*/ 19 w 1044"/>
                <a:gd name="T3" fmla="*/ 578 h 579"/>
                <a:gd name="T4" fmla="*/ 0 w 1044"/>
                <a:gd name="T5" fmla="*/ 540 h 579"/>
                <a:gd name="T6" fmla="*/ 1005 w 1044"/>
                <a:gd name="T7" fmla="*/ 0 h 579"/>
                <a:gd name="T8" fmla="*/ 1043 w 1044"/>
                <a:gd name="T9" fmla="*/ 38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9">
                  <a:moveTo>
                    <a:pt x="1043" y="38"/>
                  </a:moveTo>
                  <a:lnTo>
                    <a:pt x="19" y="578"/>
                  </a:lnTo>
                  <a:lnTo>
                    <a:pt x="0" y="540"/>
                  </a:lnTo>
                  <a:lnTo>
                    <a:pt x="1005" y="0"/>
                  </a:lnTo>
                  <a:lnTo>
                    <a:pt x="1043" y="38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8" name="iS1ide-Freeform: Shape 263"/>
            <p:cNvSpPr/>
            <p:nvPr/>
          </p:nvSpPr>
          <p:spPr bwMode="auto">
            <a:xfrm>
              <a:off x="6970724" y="2324097"/>
              <a:ext cx="376237" cy="207963"/>
            </a:xfrm>
            <a:custGeom>
              <a:avLst/>
              <a:gdLst>
                <a:gd name="T0" fmla="*/ 1042 w 1043"/>
                <a:gd name="T1" fmla="*/ 37 h 578"/>
                <a:gd name="T2" fmla="*/ 37 w 1043"/>
                <a:gd name="T3" fmla="*/ 577 h 578"/>
                <a:gd name="T4" fmla="*/ 0 w 1043"/>
                <a:gd name="T5" fmla="*/ 540 h 578"/>
                <a:gd name="T6" fmla="*/ 1023 w 1043"/>
                <a:gd name="T7" fmla="*/ 0 h 578"/>
                <a:gd name="T8" fmla="*/ 1042 w 1043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78">
                  <a:moveTo>
                    <a:pt x="1042" y="37"/>
                  </a:moveTo>
                  <a:lnTo>
                    <a:pt x="37" y="577"/>
                  </a:lnTo>
                  <a:lnTo>
                    <a:pt x="0" y="540"/>
                  </a:lnTo>
                  <a:lnTo>
                    <a:pt x="1023" y="0"/>
                  </a:lnTo>
                  <a:lnTo>
                    <a:pt x="104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89" name="iS1ide-Freeform: Shape 264"/>
            <p:cNvSpPr/>
            <p:nvPr/>
          </p:nvSpPr>
          <p:spPr bwMode="auto">
            <a:xfrm>
              <a:off x="6970724" y="2324097"/>
              <a:ext cx="376237" cy="207963"/>
            </a:xfrm>
            <a:custGeom>
              <a:avLst/>
              <a:gdLst>
                <a:gd name="T0" fmla="*/ 1042 w 1043"/>
                <a:gd name="T1" fmla="*/ 37 h 578"/>
                <a:gd name="T2" fmla="*/ 37 w 1043"/>
                <a:gd name="T3" fmla="*/ 577 h 578"/>
                <a:gd name="T4" fmla="*/ 0 w 1043"/>
                <a:gd name="T5" fmla="*/ 540 h 578"/>
                <a:gd name="T6" fmla="*/ 1023 w 1043"/>
                <a:gd name="T7" fmla="*/ 0 h 578"/>
                <a:gd name="T8" fmla="*/ 1042 w 1043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78">
                  <a:moveTo>
                    <a:pt x="1042" y="37"/>
                  </a:moveTo>
                  <a:lnTo>
                    <a:pt x="37" y="577"/>
                  </a:lnTo>
                  <a:lnTo>
                    <a:pt x="0" y="540"/>
                  </a:lnTo>
                  <a:lnTo>
                    <a:pt x="1023" y="0"/>
                  </a:lnTo>
                  <a:lnTo>
                    <a:pt x="104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0" name="iS1ide-Freeform: Shape 265"/>
            <p:cNvSpPr/>
            <p:nvPr/>
          </p:nvSpPr>
          <p:spPr bwMode="auto">
            <a:xfrm>
              <a:off x="6989774" y="2357436"/>
              <a:ext cx="376237" cy="207962"/>
            </a:xfrm>
            <a:custGeom>
              <a:avLst/>
              <a:gdLst>
                <a:gd name="T0" fmla="*/ 1043 w 1044"/>
                <a:gd name="T1" fmla="*/ 37 h 578"/>
                <a:gd name="T2" fmla="*/ 19 w 1044"/>
                <a:gd name="T3" fmla="*/ 577 h 578"/>
                <a:gd name="T4" fmla="*/ 0 w 1044"/>
                <a:gd name="T5" fmla="*/ 540 h 578"/>
                <a:gd name="T6" fmla="*/ 1024 w 1044"/>
                <a:gd name="T7" fmla="*/ 0 h 578"/>
                <a:gd name="T8" fmla="*/ 1043 w 1044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8">
                  <a:moveTo>
                    <a:pt x="1043" y="37"/>
                  </a:moveTo>
                  <a:lnTo>
                    <a:pt x="19" y="577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3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1" name="iS1ide-Freeform: Shape 266"/>
            <p:cNvSpPr/>
            <p:nvPr/>
          </p:nvSpPr>
          <p:spPr bwMode="auto">
            <a:xfrm>
              <a:off x="6989774" y="2357436"/>
              <a:ext cx="376237" cy="207962"/>
            </a:xfrm>
            <a:custGeom>
              <a:avLst/>
              <a:gdLst>
                <a:gd name="T0" fmla="*/ 1043 w 1044"/>
                <a:gd name="T1" fmla="*/ 37 h 578"/>
                <a:gd name="T2" fmla="*/ 19 w 1044"/>
                <a:gd name="T3" fmla="*/ 577 h 578"/>
                <a:gd name="T4" fmla="*/ 0 w 1044"/>
                <a:gd name="T5" fmla="*/ 540 h 578"/>
                <a:gd name="T6" fmla="*/ 1024 w 1044"/>
                <a:gd name="T7" fmla="*/ 0 h 578"/>
                <a:gd name="T8" fmla="*/ 1043 w 1044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8">
                  <a:moveTo>
                    <a:pt x="1043" y="37"/>
                  </a:moveTo>
                  <a:lnTo>
                    <a:pt x="19" y="577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3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2" name="iS1ide-Freeform: Shape 267"/>
            <p:cNvSpPr/>
            <p:nvPr/>
          </p:nvSpPr>
          <p:spPr bwMode="auto">
            <a:xfrm>
              <a:off x="7004061" y="2384422"/>
              <a:ext cx="376239" cy="214313"/>
            </a:xfrm>
            <a:custGeom>
              <a:avLst/>
              <a:gdLst>
                <a:gd name="T0" fmla="*/ 1042 w 1043"/>
                <a:gd name="T1" fmla="*/ 55 h 597"/>
                <a:gd name="T2" fmla="*/ 18 w 1043"/>
                <a:gd name="T3" fmla="*/ 596 h 597"/>
                <a:gd name="T4" fmla="*/ 0 w 1043"/>
                <a:gd name="T5" fmla="*/ 540 h 597"/>
                <a:gd name="T6" fmla="*/ 1024 w 1043"/>
                <a:gd name="T7" fmla="*/ 0 h 597"/>
                <a:gd name="T8" fmla="*/ 1042 w 1043"/>
                <a:gd name="T9" fmla="*/ 55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97">
                  <a:moveTo>
                    <a:pt x="1042" y="55"/>
                  </a:moveTo>
                  <a:lnTo>
                    <a:pt x="18" y="596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2" y="55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3" name="iS1ide-Freeform: Shape 268"/>
            <p:cNvSpPr/>
            <p:nvPr/>
          </p:nvSpPr>
          <p:spPr bwMode="auto">
            <a:xfrm>
              <a:off x="7004061" y="2384422"/>
              <a:ext cx="376239" cy="214313"/>
            </a:xfrm>
            <a:custGeom>
              <a:avLst/>
              <a:gdLst>
                <a:gd name="T0" fmla="*/ 1042 w 1043"/>
                <a:gd name="T1" fmla="*/ 55 h 597"/>
                <a:gd name="T2" fmla="*/ 18 w 1043"/>
                <a:gd name="T3" fmla="*/ 596 h 597"/>
                <a:gd name="T4" fmla="*/ 0 w 1043"/>
                <a:gd name="T5" fmla="*/ 540 h 597"/>
                <a:gd name="T6" fmla="*/ 1024 w 1043"/>
                <a:gd name="T7" fmla="*/ 0 h 597"/>
                <a:gd name="T8" fmla="*/ 1042 w 1043"/>
                <a:gd name="T9" fmla="*/ 55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97">
                  <a:moveTo>
                    <a:pt x="1042" y="55"/>
                  </a:moveTo>
                  <a:lnTo>
                    <a:pt x="18" y="596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2" y="55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4" name="iS1ide-Freeform: Shape 269"/>
            <p:cNvSpPr/>
            <p:nvPr/>
          </p:nvSpPr>
          <p:spPr bwMode="auto">
            <a:xfrm>
              <a:off x="7024700" y="2417760"/>
              <a:ext cx="376237" cy="207962"/>
            </a:xfrm>
            <a:custGeom>
              <a:avLst/>
              <a:gdLst>
                <a:gd name="T0" fmla="*/ 1042 w 1043"/>
                <a:gd name="T1" fmla="*/ 37 h 578"/>
                <a:gd name="T2" fmla="*/ 18 w 1043"/>
                <a:gd name="T3" fmla="*/ 577 h 578"/>
                <a:gd name="T4" fmla="*/ 0 w 1043"/>
                <a:gd name="T5" fmla="*/ 539 h 578"/>
                <a:gd name="T6" fmla="*/ 1005 w 1043"/>
                <a:gd name="T7" fmla="*/ 0 h 578"/>
                <a:gd name="T8" fmla="*/ 1042 w 1043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78">
                  <a:moveTo>
                    <a:pt x="1042" y="37"/>
                  </a:moveTo>
                  <a:lnTo>
                    <a:pt x="18" y="577"/>
                  </a:lnTo>
                  <a:lnTo>
                    <a:pt x="0" y="539"/>
                  </a:lnTo>
                  <a:lnTo>
                    <a:pt x="1005" y="0"/>
                  </a:lnTo>
                  <a:lnTo>
                    <a:pt x="104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5" name="iS1ide-Freeform: Shape 270"/>
            <p:cNvSpPr/>
            <p:nvPr/>
          </p:nvSpPr>
          <p:spPr bwMode="auto">
            <a:xfrm>
              <a:off x="7024700" y="2417760"/>
              <a:ext cx="376237" cy="207962"/>
            </a:xfrm>
            <a:custGeom>
              <a:avLst/>
              <a:gdLst>
                <a:gd name="T0" fmla="*/ 1042 w 1043"/>
                <a:gd name="T1" fmla="*/ 37 h 578"/>
                <a:gd name="T2" fmla="*/ 18 w 1043"/>
                <a:gd name="T3" fmla="*/ 577 h 578"/>
                <a:gd name="T4" fmla="*/ 0 w 1043"/>
                <a:gd name="T5" fmla="*/ 539 h 578"/>
                <a:gd name="T6" fmla="*/ 1005 w 1043"/>
                <a:gd name="T7" fmla="*/ 0 h 578"/>
                <a:gd name="T8" fmla="*/ 1042 w 1043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78">
                  <a:moveTo>
                    <a:pt x="1042" y="37"/>
                  </a:moveTo>
                  <a:lnTo>
                    <a:pt x="18" y="577"/>
                  </a:lnTo>
                  <a:lnTo>
                    <a:pt x="0" y="539"/>
                  </a:lnTo>
                  <a:lnTo>
                    <a:pt x="1005" y="0"/>
                  </a:lnTo>
                  <a:lnTo>
                    <a:pt x="1042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6" name="iS1ide-Freeform: Shape 271"/>
            <p:cNvSpPr/>
            <p:nvPr/>
          </p:nvSpPr>
          <p:spPr bwMode="auto">
            <a:xfrm>
              <a:off x="7037399" y="2444748"/>
              <a:ext cx="376237" cy="214313"/>
            </a:xfrm>
            <a:custGeom>
              <a:avLst/>
              <a:gdLst>
                <a:gd name="T0" fmla="*/ 1042 w 1043"/>
                <a:gd name="T1" fmla="*/ 56 h 597"/>
                <a:gd name="T2" fmla="*/ 18 w 1043"/>
                <a:gd name="T3" fmla="*/ 596 h 597"/>
                <a:gd name="T4" fmla="*/ 0 w 1043"/>
                <a:gd name="T5" fmla="*/ 540 h 597"/>
                <a:gd name="T6" fmla="*/ 1024 w 1043"/>
                <a:gd name="T7" fmla="*/ 0 h 597"/>
                <a:gd name="T8" fmla="*/ 1042 w 1043"/>
                <a:gd name="T9" fmla="*/ 5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97">
                  <a:moveTo>
                    <a:pt x="1042" y="56"/>
                  </a:moveTo>
                  <a:lnTo>
                    <a:pt x="18" y="596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2" y="56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7" name="iS1ide-Freeform: Shape 272"/>
            <p:cNvSpPr/>
            <p:nvPr/>
          </p:nvSpPr>
          <p:spPr bwMode="auto">
            <a:xfrm>
              <a:off x="7037399" y="2444748"/>
              <a:ext cx="376237" cy="214313"/>
            </a:xfrm>
            <a:custGeom>
              <a:avLst/>
              <a:gdLst>
                <a:gd name="T0" fmla="*/ 1042 w 1043"/>
                <a:gd name="T1" fmla="*/ 56 h 597"/>
                <a:gd name="T2" fmla="*/ 18 w 1043"/>
                <a:gd name="T3" fmla="*/ 596 h 597"/>
                <a:gd name="T4" fmla="*/ 0 w 1043"/>
                <a:gd name="T5" fmla="*/ 540 h 597"/>
                <a:gd name="T6" fmla="*/ 1024 w 1043"/>
                <a:gd name="T7" fmla="*/ 0 h 597"/>
                <a:gd name="T8" fmla="*/ 1042 w 1043"/>
                <a:gd name="T9" fmla="*/ 5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597">
                  <a:moveTo>
                    <a:pt x="1042" y="56"/>
                  </a:moveTo>
                  <a:lnTo>
                    <a:pt x="18" y="596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2" y="56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8" name="iS1ide-Freeform: Shape 273"/>
            <p:cNvSpPr/>
            <p:nvPr/>
          </p:nvSpPr>
          <p:spPr bwMode="auto">
            <a:xfrm>
              <a:off x="7050099" y="2478086"/>
              <a:ext cx="376237" cy="207962"/>
            </a:xfrm>
            <a:custGeom>
              <a:avLst/>
              <a:gdLst>
                <a:gd name="T0" fmla="*/ 1043 w 1044"/>
                <a:gd name="T1" fmla="*/ 38 h 578"/>
                <a:gd name="T2" fmla="*/ 37 w 1044"/>
                <a:gd name="T3" fmla="*/ 577 h 578"/>
                <a:gd name="T4" fmla="*/ 0 w 1044"/>
                <a:gd name="T5" fmla="*/ 540 h 578"/>
                <a:gd name="T6" fmla="*/ 1024 w 1044"/>
                <a:gd name="T7" fmla="*/ 0 h 578"/>
                <a:gd name="T8" fmla="*/ 1043 w 1044"/>
                <a:gd name="T9" fmla="*/ 3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8">
                  <a:moveTo>
                    <a:pt x="1043" y="38"/>
                  </a:moveTo>
                  <a:lnTo>
                    <a:pt x="37" y="577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3" y="38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9" name="iS1ide-Freeform: Shape 274"/>
            <p:cNvSpPr/>
            <p:nvPr/>
          </p:nvSpPr>
          <p:spPr bwMode="auto">
            <a:xfrm>
              <a:off x="7050099" y="2478086"/>
              <a:ext cx="376237" cy="207962"/>
            </a:xfrm>
            <a:custGeom>
              <a:avLst/>
              <a:gdLst>
                <a:gd name="T0" fmla="*/ 1043 w 1044"/>
                <a:gd name="T1" fmla="*/ 38 h 578"/>
                <a:gd name="T2" fmla="*/ 37 w 1044"/>
                <a:gd name="T3" fmla="*/ 577 h 578"/>
                <a:gd name="T4" fmla="*/ 0 w 1044"/>
                <a:gd name="T5" fmla="*/ 540 h 578"/>
                <a:gd name="T6" fmla="*/ 1024 w 1044"/>
                <a:gd name="T7" fmla="*/ 0 h 578"/>
                <a:gd name="T8" fmla="*/ 1043 w 1044"/>
                <a:gd name="T9" fmla="*/ 3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8">
                  <a:moveTo>
                    <a:pt x="1043" y="38"/>
                  </a:moveTo>
                  <a:lnTo>
                    <a:pt x="37" y="577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3" y="38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0" name="iS1ide-Freeform: Shape 275"/>
            <p:cNvSpPr/>
            <p:nvPr/>
          </p:nvSpPr>
          <p:spPr bwMode="auto">
            <a:xfrm>
              <a:off x="7070737" y="2505072"/>
              <a:ext cx="376239" cy="214313"/>
            </a:xfrm>
            <a:custGeom>
              <a:avLst/>
              <a:gdLst>
                <a:gd name="T0" fmla="*/ 1043 w 1044"/>
                <a:gd name="T1" fmla="*/ 56 h 596"/>
                <a:gd name="T2" fmla="*/ 20 w 1044"/>
                <a:gd name="T3" fmla="*/ 595 h 596"/>
                <a:gd name="T4" fmla="*/ 0 w 1044"/>
                <a:gd name="T5" fmla="*/ 539 h 596"/>
                <a:gd name="T6" fmla="*/ 1025 w 1044"/>
                <a:gd name="T7" fmla="*/ 0 h 596"/>
                <a:gd name="T8" fmla="*/ 1043 w 1044"/>
                <a:gd name="T9" fmla="*/ 5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96">
                  <a:moveTo>
                    <a:pt x="1043" y="56"/>
                  </a:moveTo>
                  <a:lnTo>
                    <a:pt x="20" y="595"/>
                  </a:lnTo>
                  <a:lnTo>
                    <a:pt x="0" y="539"/>
                  </a:lnTo>
                  <a:lnTo>
                    <a:pt x="1025" y="0"/>
                  </a:lnTo>
                  <a:lnTo>
                    <a:pt x="1043" y="56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1" name="iS1ide-Freeform: Shape 276"/>
            <p:cNvSpPr/>
            <p:nvPr/>
          </p:nvSpPr>
          <p:spPr bwMode="auto">
            <a:xfrm>
              <a:off x="7070737" y="2505072"/>
              <a:ext cx="376239" cy="214313"/>
            </a:xfrm>
            <a:custGeom>
              <a:avLst/>
              <a:gdLst>
                <a:gd name="T0" fmla="*/ 1043 w 1044"/>
                <a:gd name="T1" fmla="*/ 56 h 596"/>
                <a:gd name="T2" fmla="*/ 20 w 1044"/>
                <a:gd name="T3" fmla="*/ 595 h 596"/>
                <a:gd name="T4" fmla="*/ 0 w 1044"/>
                <a:gd name="T5" fmla="*/ 539 h 596"/>
                <a:gd name="T6" fmla="*/ 1025 w 1044"/>
                <a:gd name="T7" fmla="*/ 0 h 596"/>
                <a:gd name="T8" fmla="*/ 1043 w 1044"/>
                <a:gd name="T9" fmla="*/ 5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96">
                  <a:moveTo>
                    <a:pt x="1043" y="56"/>
                  </a:moveTo>
                  <a:lnTo>
                    <a:pt x="20" y="595"/>
                  </a:lnTo>
                  <a:lnTo>
                    <a:pt x="0" y="539"/>
                  </a:lnTo>
                  <a:lnTo>
                    <a:pt x="1025" y="0"/>
                  </a:lnTo>
                  <a:lnTo>
                    <a:pt x="1043" y="56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2" name="iS1ide-Freeform: Shape 277"/>
            <p:cNvSpPr/>
            <p:nvPr/>
          </p:nvSpPr>
          <p:spPr bwMode="auto">
            <a:xfrm>
              <a:off x="7083436" y="2538410"/>
              <a:ext cx="376239" cy="207962"/>
            </a:xfrm>
            <a:custGeom>
              <a:avLst/>
              <a:gdLst>
                <a:gd name="T0" fmla="*/ 1043 w 1044"/>
                <a:gd name="T1" fmla="*/ 37 h 578"/>
                <a:gd name="T2" fmla="*/ 18 w 1044"/>
                <a:gd name="T3" fmla="*/ 577 h 578"/>
                <a:gd name="T4" fmla="*/ 0 w 1044"/>
                <a:gd name="T5" fmla="*/ 540 h 578"/>
                <a:gd name="T6" fmla="*/ 1024 w 1044"/>
                <a:gd name="T7" fmla="*/ 0 h 578"/>
                <a:gd name="T8" fmla="*/ 1043 w 1044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8">
                  <a:moveTo>
                    <a:pt x="1043" y="37"/>
                  </a:moveTo>
                  <a:lnTo>
                    <a:pt x="18" y="577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3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3" name="iS1ide-Freeform: Shape 278"/>
            <p:cNvSpPr/>
            <p:nvPr/>
          </p:nvSpPr>
          <p:spPr bwMode="auto">
            <a:xfrm>
              <a:off x="7083436" y="2538410"/>
              <a:ext cx="376239" cy="207962"/>
            </a:xfrm>
            <a:custGeom>
              <a:avLst/>
              <a:gdLst>
                <a:gd name="T0" fmla="*/ 1043 w 1044"/>
                <a:gd name="T1" fmla="*/ 37 h 578"/>
                <a:gd name="T2" fmla="*/ 18 w 1044"/>
                <a:gd name="T3" fmla="*/ 577 h 578"/>
                <a:gd name="T4" fmla="*/ 0 w 1044"/>
                <a:gd name="T5" fmla="*/ 540 h 578"/>
                <a:gd name="T6" fmla="*/ 1024 w 1044"/>
                <a:gd name="T7" fmla="*/ 0 h 578"/>
                <a:gd name="T8" fmla="*/ 1043 w 1044"/>
                <a:gd name="T9" fmla="*/ 3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4" h="578">
                  <a:moveTo>
                    <a:pt x="1043" y="37"/>
                  </a:moveTo>
                  <a:lnTo>
                    <a:pt x="18" y="577"/>
                  </a:lnTo>
                  <a:lnTo>
                    <a:pt x="0" y="540"/>
                  </a:lnTo>
                  <a:lnTo>
                    <a:pt x="1024" y="0"/>
                  </a:lnTo>
                  <a:lnTo>
                    <a:pt x="1043" y="37"/>
                  </a:ln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4" name="iS1ide-Freeform: Shape 279"/>
            <p:cNvSpPr/>
            <p:nvPr/>
          </p:nvSpPr>
          <p:spPr bwMode="auto">
            <a:xfrm>
              <a:off x="7358075" y="2116135"/>
              <a:ext cx="536576" cy="247650"/>
            </a:xfrm>
            <a:custGeom>
              <a:avLst/>
              <a:gdLst>
                <a:gd name="T0" fmla="*/ 1341 w 1491"/>
                <a:gd name="T1" fmla="*/ 0 h 690"/>
                <a:gd name="T2" fmla="*/ 1341 w 1491"/>
                <a:gd name="T3" fmla="*/ 0 h 690"/>
                <a:gd name="T4" fmla="*/ 168 w 1491"/>
                <a:gd name="T5" fmla="*/ 0 h 690"/>
                <a:gd name="T6" fmla="*/ 0 w 1491"/>
                <a:gd name="T7" fmla="*/ 149 h 690"/>
                <a:gd name="T8" fmla="*/ 0 w 1491"/>
                <a:gd name="T9" fmla="*/ 596 h 690"/>
                <a:gd name="T10" fmla="*/ 38 w 1491"/>
                <a:gd name="T11" fmla="*/ 689 h 690"/>
                <a:gd name="T12" fmla="*/ 38 w 1491"/>
                <a:gd name="T13" fmla="*/ 335 h 690"/>
                <a:gd name="T14" fmla="*/ 187 w 1491"/>
                <a:gd name="T15" fmla="*/ 186 h 690"/>
                <a:gd name="T16" fmla="*/ 1323 w 1491"/>
                <a:gd name="T17" fmla="*/ 186 h 690"/>
                <a:gd name="T18" fmla="*/ 1472 w 1491"/>
                <a:gd name="T19" fmla="*/ 335 h 690"/>
                <a:gd name="T20" fmla="*/ 1472 w 1491"/>
                <a:gd name="T21" fmla="*/ 689 h 690"/>
                <a:gd name="T22" fmla="*/ 1490 w 1491"/>
                <a:gd name="T23" fmla="*/ 596 h 690"/>
                <a:gd name="T24" fmla="*/ 1490 w 1491"/>
                <a:gd name="T25" fmla="*/ 149 h 690"/>
                <a:gd name="T26" fmla="*/ 1341 w 1491"/>
                <a:gd name="T27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91" h="690">
                  <a:moveTo>
                    <a:pt x="1341" y="0"/>
                  </a:moveTo>
                  <a:lnTo>
                    <a:pt x="1341" y="0"/>
                  </a:lnTo>
                  <a:cubicBezTo>
                    <a:pt x="168" y="0"/>
                    <a:pt x="168" y="0"/>
                    <a:pt x="168" y="0"/>
                  </a:cubicBezTo>
                  <a:cubicBezTo>
                    <a:pt x="75" y="0"/>
                    <a:pt x="0" y="74"/>
                    <a:pt x="0" y="149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0" y="633"/>
                    <a:pt x="19" y="651"/>
                    <a:pt x="38" y="689"/>
                  </a:cubicBezTo>
                  <a:cubicBezTo>
                    <a:pt x="38" y="335"/>
                    <a:pt x="38" y="335"/>
                    <a:pt x="38" y="335"/>
                  </a:cubicBezTo>
                  <a:cubicBezTo>
                    <a:pt x="38" y="260"/>
                    <a:pt x="112" y="186"/>
                    <a:pt x="187" y="186"/>
                  </a:cubicBezTo>
                  <a:cubicBezTo>
                    <a:pt x="1323" y="186"/>
                    <a:pt x="1323" y="186"/>
                    <a:pt x="1323" y="186"/>
                  </a:cubicBezTo>
                  <a:cubicBezTo>
                    <a:pt x="1397" y="186"/>
                    <a:pt x="1472" y="260"/>
                    <a:pt x="1472" y="335"/>
                  </a:cubicBezTo>
                  <a:cubicBezTo>
                    <a:pt x="1472" y="689"/>
                    <a:pt x="1472" y="689"/>
                    <a:pt x="1472" y="689"/>
                  </a:cubicBezTo>
                  <a:cubicBezTo>
                    <a:pt x="1490" y="651"/>
                    <a:pt x="1490" y="633"/>
                    <a:pt x="1490" y="596"/>
                  </a:cubicBezTo>
                  <a:cubicBezTo>
                    <a:pt x="1490" y="149"/>
                    <a:pt x="1490" y="149"/>
                    <a:pt x="1490" y="149"/>
                  </a:cubicBezTo>
                  <a:cubicBezTo>
                    <a:pt x="1490" y="74"/>
                    <a:pt x="1434" y="0"/>
                    <a:pt x="1341" y="0"/>
                  </a:cubicBezTo>
                </a:path>
              </a:pathLst>
            </a:custGeom>
            <a:solidFill>
              <a:srgbClr val="2A384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5" name="iS1ide-Freeform: Shape 280"/>
            <p:cNvSpPr/>
            <p:nvPr/>
          </p:nvSpPr>
          <p:spPr bwMode="auto">
            <a:xfrm>
              <a:off x="7083436" y="2257422"/>
              <a:ext cx="1092201" cy="750888"/>
            </a:xfrm>
            <a:custGeom>
              <a:avLst/>
              <a:gdLst>
                <a:gd name="T0" fmla="*/ 3035 w 3036"/>
                <a:gd name="T1" fmla="*/ 1936 h 2085"/>
                <a:gd name="T2" fmla="*/ 3035 w 3036"/>
                <a:gd name="T3" fmla="*/ 1936 h 2085"/>
                <a:gd name="T4" fmla="*/ 2886 w 3036"/>
                <a:gd name="T5" fmla="*/ 2084 h 2085"/>
                <a:gd name="T6" fmla="*/ 167 w 3036"/>
                <a:gd name="T7" fmla="*/ 2084 h 2085"/>
                <a:gd name="T8" fmla="*/ 0 w 3036"/>
                <a:gd name="T9" fmla="*/ 1936 h 2085"/>
                <a:gd name="T10" fmla="*/ 0 w 3036"/>
                <a:gd name="T11" fmla="*/ 149 h 2085"/>
                <a:gd name="T12" fmla="*/ 167 w 3036"/>
                <a:gd name="T13" fmla="*/ 0 h 2085"/>
                <a:gd name="T14" fmla="*/ 2886 w 3036"/>
                <a:gd name="T15" fmla="*/ 0 h 2085"/>
                <a:gd name="T16" fmla="*/ 3035 w 3036"/>
                <a:gd name="T17" fmla="*/ 149 h 2085"/>
                <a:gd name="T18" fmla="*/ 3035 w 3036"/>
                <a:gd name="T19" fmla="*/ 1936 h 2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36" h="2085">
                  <a:moveTo>
                    <a:pt x="3035" y="1936"/>
                  </a:moveTo>
                  <a:lnTo>
                    <a:pt x="3035" y="1936"/>
                  </a:lnTo>
                  <a:cubicBezTo>
                    <a:pt x="3035" y="2029"/>
                    <a:pt x="2979" y="2084"/>
                    <a:pt x="2886" y="2084"/>
                  </a:cubicBezTo>
                  <a:cubicBezTo>
                    <a:pt x="167" y="2084"/>
                    <a:pt x="167" y="2084"/>
                    <a:pt x="167" y="2084"/>
                  </a:cubicBezTo>
                  <a:cubicBezTo>
                    <a:pt x="74" y="2084"/>
                    <a:pt x="0" y="2029"/>
                    <a:pt x="0" y="1936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74"/>
                    <a:pt x="74" y="0"/>
                    <a:pt x="167" y="0"/>
                  </a:cubicBezTo>
                  <a:cubicBezTo>
                    <a:pt x="2886" y="0"/>
                    <a:pt x="2886" y="0"/>
                    <a:pt x="2886" y="0"/>
                  </a:cubicBezTo>
                  <a:cubicBezTo>
                    <a:pt x="2979" y="0"/>
                    <a:pt x="3035" y="74"/>
                    <a:pt x="3035" y="149"/>
                  </a:cubicBezTo>
                  <a:cubicBezTo>
                    <a:pt x="3035" y="1936"/>
                    <a:pt x="3035" y="1936"/>
                    <a:pt x="3035" y="1936"/>
                  </a:cubicBezTo>
                </a:path>
              </a:pathLst>
            </a:custGeom>
            <a:solidFill>
              <a:srgbClr val="384D6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6" name="iS1ide-Freeform: Shape 281"/>
            <p:cNvSpPr/>
            <p:nvPr/>
          </p:nvSpPr>
          <p:spPr bwMode="auto">
            <a:xfrm>
              <a:off x="7083436" y="2257422"/>
              <a:ext cx="1092201" cy="382588"/>
            </a:xfrm>
            <a:custGeom>
              <a:avLst/>
              <a:gdLst>
                <a:gd name="T0" fmla="*/ 3035 w 3036"/>
                <a:gd name="T1" fmla="*/ 1061 h 1062"/>
                <a:gd name="T2" fmla="*/ 3035 w 3036"/>
                <a:gd name="T3" fmla="*/ 1061 h 1062"/>
                <a:gd name="T4" fmla="*/ 3035 w 3036"/>
                <a:gd name="T5" fmla="*/ 149 h 1062"/>
                <a:gd name="T6" fmla="*/ 2886 w 3036"/>
                <a:gd name="T7" fmla="*/ 0 h 1062"/>
                <a:gd name="T8" fmla="*/ 167 w 3036"/>
                <a:gd name="T9" fmla="*/ 0 h 1062"/>
                <a:gd name="T10" fmla="*/ 0 w 3036"/>
                <a:gd name="T11" fmla="*/ 149 h 1062"/>
                <a:gd name="T12" fmla="*/ 0 w 3036"/>
                <a:gd name="T13" fmla="*/ 1061 h 1062"/>
                <a:gd name="T14" fmla="*/ 3035 w 3036"/>
                <a:gd name="T15" fmla="*/ 106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36" h="1062">
                  <a:moveTo>
                    <a:pt x="3035" y="1061"/>
                  </a:moveTo>
                  <a:lnTo>
                    <a:pt x="3035" y="1061"/>
                  </a:lnTo>
                  <a:cubicBezTo>
                    <a:pt x="3035" y="149"/>
                    <a:pt x="3035" y="149"/>
                    <a:pt x="3035" y="149"/>
                  </a:cubicBezTo>
                  <a:cubicBezTo>
                    <a:pt x="3035" y="74"/>
                    <a:pt x="2979" y="0"/>
                    <a:pt x="2886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74" y="0"/>
                    <a:pt x="0" y="74"/>
                    <a:pt x="0" y="149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3035" y="1061"/>
                    <a:pt x="3035" y="1061"/>
                    <a:pt x="3035" y="1061"/>
                  </a:cubicBezTo>
                </a:path>
              </a:pathLst>
            </a:custGeom>
            <a:solidFill>
              <a:srgbClr val="2A384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7" name="iS1ide-Freeform: Shape 282"/>
            <p:cNvSpPr/>
            <p:nvPr/>
          </p:nvSpPr>
          <p:spPr bwMode="auto">
            <a:xfrm>
              <a:off x="7083436" y="2257422"/>
              <a:ext cx="1092201" cy="355599"/>
            </a:xfrm>
            <a:custGeom>
              <a:avLst/>
              <a:gdLst>
                <a:gd name="T0" fmla="*/ 3035 w 3036"/>
                <a:gd name="T1" fmla="*/ 986 h 987"/>
                <a:gd name="T2" fmla="*/ 3035 w 3036"/>
                <a:gd name="T3" fmla="*/ 986 h 987"/>
                <a:gd name="T4" fmla="*/ 3035 w 3036"/>
                <a:gd name="T5" fmla="*/ 149 h 987"/>
                <a:gd name="T6" fmla="*/ 2886 w 3036"/>
                <a:gd name="T7" fmla="*/ 0 h 987"/>
                <a:gd name="T8" fmla="*/ 167 w 3036"/>
                <a:gd name="T9" fmla="*/ 0 h 987"/>
                <a:gd name="T10" fmla="*/ 0 w 3036"/>
                <a:gd name="T11" fmla="*/ 149 h 987"/>
                <a:gd name="T12" fmla="*/ 0 w 3036"/>
                <a:gd name="T13" fmla="*/ 986 h 987"/>
                <a:gd name="T14" fmla="*/ 3035 w 3036"/>
                <a:gd name="T15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36" h="987">
                  <a:moveTo>
                    <a:pt x="3035" y="986"/>
                  </a:moveTo>
                  <a:lnTo>
                    <a:pt x="3035" y="986"/>
                  </a:lnTo>
                  <a:cubicBezTo>
                    <a:pt x="3035" y="149"/>
                    <a:pt x="3035" y="149"/>
                    <a:pt x="3035" y="149"/>
                  </a:cubicBezTo>
                  <a:cubicBezTo>
                    <a:pt x="3035" y="74"/>
                    <a:pt x="2979" y="0"/>
                    <a:pt x="2886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74" y="0"/>
                    <a:pt x="0" y="74"/>
                    <a:pt x="0" y="149"/>
                  </a:cubicBezTo>
                  <a:cubicBezTo>
                    <a:pt x="0" y="986"/>
                    <a:pt x="0" y="986"/>
                    <a:pt x="0" y="986"/>
                  </a:cubicBezTo>
                  <a:cubicBezTo>
                    <a:pt x="3035" y="986"/>
                    <a:pt x="3035" y="986"/>
                    <a:pt x="3035" y="986"/>
                  </a:cubicBezTo>
                </a:path>
              </a:pathLst>
            </a:custGeom>
            <a:solidFill>
              <a:srgbClr val="53627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8" name="iS1ide-Freeform: Shape 283"/>
            <p:cNvSpPr/>
            <p:nvPr/>
          </p:nvSpPr>
          <p:spPr bwMode="auto">
            <a:xfrm>
              <a:off x="7499362" y="2638422"/>
              <a:ext cx="247650" cy="128588"/>
            </a:xfrm>
            <a:custGeom>
              <a:avLst/>
              <a:gdLst>
                <a:gd name="T0" fmla="*/ 0 w 690"/>
                <a:gd name="T1" fmla="*/ 0 h 355"/>
                <a:gd name="T2" fmla="*/ 0 w 690"/>
                <a:gd name="T3" fmla="*/ 0 h 355"/>
                <a:gd name="T4" fmla="*/ 0 w 690"/>
                <a:gd name="T5" fmla="*/ 18 h 355"/>
                <a:gd name="T6" fmla="*/ 354 w 690"/>
                <a:gd name="T7" fmla="*/ 354 h 355"/>
                <a:gd name="T8" fmla="*/ 689 w 690"/>
                <a:gd name="T9" fmla="*/ 18 h 355"/>
                <a:gd name="T10" fmla="*/ 689 w 690"/>
                <a:gd name="T11" fmla="*/ 0 h 355"/>
                <a:gd name="T12" fmla="*/ 0 w 690"/>
                <a:gd name="T13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355">
                  <a:moveTo>
                    <a:pt x="0" y="0"/>
                  </a:moveTo>
                  <a:lnTo>
                    <a:pt x="0" y="0"/>
                  </a:lnTo>
                  <a:lnTo>
                    <a:pt x="0" y="18"/>
                  </a:lnTo>
                  <a:cubicBezTo>
                    <a:pt x="0" y="205"/>
                    <a:pt x="168" y="354"/>
                    <a:pt x="354" y="354"/>
                  </a:cubicBezTo>
                  <a:cubicBezTo>
                    <a:pt x="541" y="354"/>
                    <a:pt x="689" y="205"/>
                    <a:pt x="689" y="18"/>
                  </a:cubicBezTo>
                  <a:lnTo>
                    <a:pt x="689" y="0"/>
                  </a:ln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BB25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9" name="iS1ide-Freeform: Shape 284"/>
            <p:cNvSpPr/>
            <p:nvPr/>
          </p:nvSpPr>
          <p:spPr bwMode="auto">
            <a:xfrm>
              <a:off x="7486662" y="2571747"/>
              <a:ext cx="274638" cy="87313"/>
            </a:xfrm>
            <a:custGeom>
              <a:avLst/>
              <a:gdLst>
                <a:gd name="T0" fmla="*/ 764 w 765"/>
                <a:gd name="T1" fmla="*/ 242 h 243"/>
                <a:gd name="T2" fmla="*/ 0 w 765"/>
                <a:gd name="T3" fmla="*/ 242 h 243"/>
                <a:gd name="T4" fmla="*/ 0 w 765"/>
                <a:gd name="T5" fmla="*/ 0 h 243"/>
                <a:gd name="T6" fmla="*/ 764 w 765"/>
                <a:gd name="T7" fmla="*/ 0 h 243"/>
                <a:gd name="T8" fmla="*/ 764 w 765"/>
                <a:gd name="T9" fmla="*/ 24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243">
                  <a:moveTo>
                    <a:pt x="764" y="242"/>
                  </a:moveTo>
                  <a:lnTo>
                    <a:pt x="0" y="242"/>
                  </a:lnTo>
                  <a:lnTo>
                    <a:pt x="0" y="0"/>
                  </a:lnTo>
                  <a:lnTo>
                    <a:pt x="764" y="0"/>
                  </a:lnTo>
                  <a:lnTo>
                    <a:pt x="764" y="242"/>
                  </a:lnTo>
                </a:path>
              </a:pathLst>
            </a:custGeom>
            <a:solidFill>
              <a:srgbClr val="FECD8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0" name="iS1ide-Freeform: Shape 285"/>
            <p:cNvSpPr/>
            <p:nvPr/>
          </p:nvSpPr>
          <p:spPr bwMode="auto">
            <a:xfrm>
              <a:off x="7486662" y="2571747"/>
              <a:ext cx="274638" cy="87313"/>
            </a:xfrm>
            <a:custGeom>
              <a:avLst/>
              <a:gdLst>
                <a:gd name="T0" fmla="*/ 764 w 765"/>
                <a:gd name="T1" fmla="*/ 242 h 243"/>
                <a:gd name="T2" fmla="*/ 0 w 765"/>
                <a:gd name="T3" fmla="*/ 242 h 243"/>
                <a:gd name="T4" fmla="*/ 0 w 765"/>
                <a:gd name="T5" fmla="*/ 0 h 243"/>
                <a:gd name="T6" fmla="*/ 764 w 765"/>
                <a:gd name="T7" fmla="*/ 0 h 243"/>
                <a:gd name="T8" fmla="*/ 764 w 765"/>
                <a:gd name="T9" fmla="*/ 24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5" h="243">
                  <a:moveTo>
                    <a:pt x="764" y="242"/>
                  </a:moveTo>
                  <a:lnTo>
                    <a:pt x="0" y="242"/>
                  </a:lnTo>
                  <a:lnTo>
                    <a:pt x="0" y="0"/>
                  </a:lnTo>
                  <a:lnTo>
                    <a:pt x="764" y="0"/>
                  </a:lnTo>
                  <a:lnTo>
                    <a:pt x="764" y="242"/>
                  </a:lnTo>
                </a:path>
              </a:pathLst>
            </a:custGeom>
            <a:solidFill>
              <a:srgbClr val="FECD8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1" name="iS1ide-Freeform: Shape 286"/>
            <p:cNvSpPr/>
            <p:nvPr/>
          </p:nvSpPr>
          <p:spPr bwMode="auto">
            <a:xfrm>
              <a:off x="7083436" y="2900360"/>
              <a:ext cx="114301" cy="107950"/>
            </a:xfrm>
            <a:custGeom>
              <a:avLst/>
              <a:gdLst>
                <a:gd name="T0" fmla="*/ 0 w 317"/>
                <a:gd name="T1" fmla="*/ 0 h 298"/>
                <a:gd name="T2" fmla="*/ 0 w 317"/>
                <a:gd name="T3" fmla="*/ 0 h 298"/>
                <a:gd name="T4" fmla="*/ 0 w 317"/>
                <a:gd name="T5" fmla="*/ 149 h 298"/>
                <a:gd name="T6" fmla="*/ 167 w 317"/>
                <a:gd name="T7" fmla="*/ 297 h 298"/>
                <a:gd name="T8" fmla="*/ 316 w 317"/>
                <a:gd name="T9" fmla="*/ 297 h 298"/>
                <a:gd name="T10" fmla="*/ 0 w 317"/>
                <a:gd name="T1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98">
                  <a:moveTo>
                    <a:pt x="0" y="0"/>
                  </a:moveTo>
                  <a:lnTo>
                    <a:pt x="0" y="0"/>
                  </a:lnTo>
                  <a:cubicBezTo>
                    <a:pt x="0" y="149"/>
                    <a:pt x="0" y="149"/>
                    <a:pt x="0" y="149"/>
                  </a:cubicBezTo>
                  <a:cubicBezTo>
                    <a:pt x="0" y="242"/>
                    <a:pt x="74" y="297"/>
                    <a:pt x="167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223" y="205"/>
                    <a:pt x="111" y="93"/>
                    <a:pt x="0" y="0"/>
                  </a:cubicBezTo>
                </a:path>
              </a:pathLst>
            </a:custGeom>
            <a:solidFill>
              <a:srgbClr val="FBB25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2" name="iS1ide-Freeform: Shape 287"/>
            <p:cNvSpPr/>
            <p:nvPr/>
          </p:nvSpPr>
          <p:spPr bwMode="auto">
            <a:xfrm>
              <a:off x="8056576" y="2887660"/>
              <a:ext cx="120650" cy="120650"/>
            </a:xfrm>
            <a:custGeom>
              <a:avLst/>
              <a:gdLst>
                <a:gd name="T0" fmla="*/ 0 w 336"/>
                <a:gd name="T1" fmla="*/ 334 h 335"/>
                <a:gd name="T2" fmla="*/ 0 w 336"/>
                <a:gd name="T3" fmla="*/ 334 h 335"/>
                <a:gd name="T4" fmla="*/ 186 w 336"/>
                <a:gd name="T5" fmla="*/ 334 h 335"/>
                <a:gd name="T6" fmla="*/ 335 w 336"/>
                <a:gd name="T7" fmla="*/ 186 h 335"/>
                <a:gd name="T8" fmla="*/ 335 w 336"/>
                <a:gd name="T9" fmla="*/ 0 h 335"/>
                <a:gd name="T10" fmla="*/ 0 w 336"/>
                <a:gd name="T11" fmla="*/ 33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35">
                  <a:moveTo>
                    <a:pt x="0" y="334"/>
                  </a:moveTo>
                  <a:lnTo>
                    <a:pt x="0" y="334"/>
                  </a:lnTo>
                  <a:cubicBezTo>
                    <a:pt x="186" y="334"/>
                    <a:pt x="186" y="334"/>
                    <a:pt x="186" y="334"/>
                  </a:cubicBezTo>
                  <a:cubicBezTo>
                    <a:pt x="279" y="334"/>
                    <a:pt x="335" y="279"/>
                    <a:pt x="335" y="186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0" y="334"/>
                    <a:pt x="0" y="334"/>
                    <a:pt x="0" y="334"/>
                  </a:cubicBezTo>
                </a:path>
              </a:pathLst>
            </a:custGeom>
            <a:solidFill>
              <a:srgbClr val="FBB25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3" name="iS1ide-Freeform: Shape 288"/>
            <p:cNvSpPr/>
            <p:nvPr/>
          </p:nvSpPr>
          <p:spPr bwMode="auto">
            <a:xfrm>
              <a:off x="6540510" y="1935161"/>
              <a:ext cx="817564" cy="1019174"/>
            </a:xfrm>
            <a:custGeom>
              <a:avLst/>
              <a:gdLst>
                <a:gd name="T0" fmla="*/ 0 w 2272"/>
                <a:gd name="T1" fmla="*/ 2346 h 2831"/>
                <a:gd name="T2" fmla="*/ 1508 w 2272"/>
                <a:gd name="T3" fmla="*/ 2830 h 2831"/>
                <a:gd name="T4" fmla="*/ 1508 w 2272"/>
                <a:gd name="T5" fmla="*/ 2830 h 2831"/>
                <a:gd name="T6" fmla="*/ 0 w 2272"/>
                <a:gd name="T7" fmla="*/ 2346 h 2831"/>
                <a:gd name="T8" fmla="*/ 651 w 2272"/>
                <a:gd name="T9" fmla="*/ 968 h 2831"/>
                <a:gd name="T10" fmla="*/ 689 w 2272"/>
                <a:gd name="T11" fmla="*/ 1024 h 2831"/>
                <a:gd name="T12" fmla="*/ 689 w 2272"/>
                <a:gd name="T13" fmla="*/ 1024 h 2831"/>
                <a:gd name="T14" fmla="*/ 651 w 2272"/>
                <a:gd name="T15" fmla="*/ 968 h 2831"/>
                <a:gd name="T16" fmla="*/ 1824 w 2272"/>
                <a:gd name="T17" fmla="*/ 0 h 2831"/>
                <a:gd name="T18" fmla="*/ 521 w 2272"/>
                <a:gd name="T19" fmla="*/ 689 h 2831"/>
                <a:gd name="T20" fmla="*/ 1824 w 2272"/>
                <a:gd name="T21" fmla="*/ 0 h 2831"/>
                <a:gd name="T22" fmla="*/ 2271 w 2272"/>
                <a:gd name="T23" fmla="*/ 875 h 2831"/>
                <a:gd name="T24" fmla="*/ 2271 w 2272"/>
                <a:gd name="T25" fmla="*/ 875 h 2831"/>
                <a:gd name="T26" fmla="*/ 1824 w 2272"/>
                <a:gd name="T27" fmla="*/ 0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2" h="2831">
                  <a:moveTo>
                    <a:pt x="0" y="2346"/>
                  </a:moveTo>
                  <a:lnTo>
                    <a:pt x="1508" y="2830"/>
                  </a:lnTo>
                  <a:lnTo>
                    <a:pt x="1508" y="2830"/>
                  </a:lnTo>
                  <a:lnTo>
                    <a:pt x="0" y="2346"/>
                  </a:lnTo>
                  <a:close/>
                  <a:moveTo>
                    <a:pt x="651" y="968"/>
                  </a:moveTo>
                  <a:lnTo>
                    <a:pt x="689" y="1024"/>
                  </a:lnTo>
                  <a:lnTo>
                    <a:pt x="689" y="1024"/>
                  </a:lnTo>
                  <a:lnTo>
                    <a:pt x="651" y="968"/>
                  </a:lnTo>
                  <a:close/>
                  <a:moveTo>
                    <a:pt x="1824" y="0"/>
                  </a:moveTo>
                  <a:lnTo>
                    <a:pt x="521" y="689"/>
                  </a:lnTo>
                  <a:lnTo>
                    <a:pt x="1824" y="0"/>
                  </a:lnTo>
                  <a:lnTo>
                    <a:pt x="2271" y="875"/>
                  </a:lnTo>
                  <a:lnTo>
                    <a:pt x="2271" y="875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4" name="iS1ide-Freeform: Shape 289"/>
            <p:cNvSpPr/>
            <p:nvPr/>
          </p:nvSpPr>
          <p:spPr bwMode="auto">
            <a:xfrm>
              <a:off x="6540510" y="2779710"/>
              <a:ext cx="542926" cy="174625"/>
            </a:xfrm>
            <a:custGeom>
              <a:avLst/>
              <a:gdLst>
                <a:gd name="T0" fmla="*/ 0 w 1509"/>
                <a:gd name="T1" fmla="*/ 0 h 485"/>
                <a:gd name="T2" fmla="*/ 1508 w 1509"/>
                <a:gd name="T3" fmla="*/ 484 h 485"/>
                <a:gd name="T4" fmla="*/ 1508 w 1509"/>
                <a:gd name="T5" fmla="*/ 484 h 485"/>
                <a:gd name="T6" fmla="*/ 0 w 15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9" h="485">
                  <a:moveTo>
                    <a:pt x="0" y="0"/>
                  </a:moveTo>
                  <a:lnTo>
                    <a:pt x="1508" y="484"/>
                  </a:lnTo>
                  <a:lnTo>
                    <a:pt x="1508" y="484"/>
                  </a:lnTo>
                  <a:lnTo>
                    <a:pt x="0" y="0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5" name="iS1ide-Freeform: Shape 290"/>
            <p:cNvSpPr/>
            <p:nvPr/>
          </p:nvSpPr>
          <p:spPr bwMode="auto">
            <a:xfrm>
              <a:off x="6775461" y="2284410"/>
              <a:ext cx="14288" cy="20637"/>
            </a:xfrm>
            <a:custGeom>
              <a:avLst/>
              <a:gdLst>
                <a:gd name="T0" fmla="*/ 0 w 39"/>
                <a:gd name="T1" fmla="*/ 0 h 57"/>
                <a:gd name="T2" fmla="*/ 38 w 39"/>
                <a:gd name="T3" fmla="*/ 56 h 57"/>
                <a:gd name="T4" fmla="*/ 38 w 39"/>
                <a:gd name="T5" fmla="*/ 56 h 57"/>
                <a:gd name="T6" fmla="*/ 0 w 39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57">
                  <a:moveTo>
                    <a:pt x="0" y="0"/>
                  </a:moveTo>
                  <a:lnTo>
                    <a:pt x="38" y="56"/>
                  </a:lnTo>
                  <a:lnTo>
                    <a:pt x="38" y="56"/>
                  </a:lnTo>
                  <a:lnTo>
                    <a:pt x="0" y="0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6" name="iS1ide-Freeform: Shape 291"/>
            <p:cNvSpPr/>
            <p:nvPr/>
          </p:nvSpPr>
          <p:spPr bwMode="auto">
            <a:xfrm>
              <a:off x="6729424" y="1935160"/>
              <a:ext cx="630238" cy="315911"/>
            </a:xfrm>
            <a:custGeom>
              <a:avLst/>
              <a:gdLst>
                <a:gd name="T0" fmla="*/ 1303 w 1751"/>
                <a:gd name="T1" fmla="*/ 0 h 876"/>
                <a:gd name="T2" fmla="*/ 0 w 1751"/>
                <a:gd name="T3" fmla="*/ 689 h 876"/>
                <a:gd name="T4" fmla="*/ 1303 w 1751"/>
                <a:gd name="T5" fmla="*/ 0 h 876"/>
                <a:gd name="T6" fmla="*/ 1750 w 1751"/>
                <a:gd name="T7" fmla="*/ 875 h 876"/>
                <a:gd name="T8" fmla="*/ 1750 w 1751"/>
                <a:gd name="T9" fmla="*/ 875 h 876"/>
                <a:gd name="T10" fmla="*/ 1303 w 1751"/>
                <a:gd name="T11" fmla="*/ 0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1" h="876">
                  <a:moveTo>
                    <a:pt x="1303" y="0"/>
                  </a:moveTo>
                  <a:lnTo>
                    <a:pt x="0" y="689"/>
                  </a:lnTo>
                  <a:lnTo>
                    <a:pt x="1303" y="0"/>
                  </a:lnTo>
                  <a:lnTo>
                    <a:pt x="1750" y="875"/>
                  </a:lnTo>
                  <a:lnTo>
                    <a:pt x="1750" y="875"/>
                  </a:lnTo>
                  <a:lnTo>
                    <a:pt x="1303" y="0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7" name="iS1ide-Freeform: Shape 292"/>
            <p:cNvSpPr/>
            <p:nvPr/>
          </p:nvSpPr>
          <p:spPr bwMode="auto">
            <a:xfrm>
              <a:off x="6540509" y="2278060"/>
              <a:ext cx="542926" cy="677861"/>
            </a:xfrm>
            <a:custGeom>
              <a:avLst/>
              <a:gdLst>
                <a:gd name="T0" fmla="*/ 912 w 1509"/>
                <a:gd name="T1" fmla="*/ 1526 h 1881"/>
                <a:gd name="T2" fmla="*/ 614 w 1509"/>
                <a:gd name="T3" fmla="*/ 1043 h 1881"/>
                <a:gd name="T4" fmla="*/ 912 w 1509"/>
                <a:gd name="T5" fmla="*/ 1526 h 1881"/>
                <a:gd name="T6" fmla="*/ 428 w 1509"/>
                <a:gd name="T7" fmla="*/ 1210 h 1881"/>
                <a:gd name="T8" fmla="*/ 577 w 1509"/>
                <a:gd name="T9" fmla="*/ 353 h 1881"/>
                <a:gd name="T10" fmla="*/ 428 w 1509"/>
                <a:gd name="T11" fmla="*/ 1210 h 1881"/>
                <a:gd name="T12" fmla="*/ 447 w 1509"/>
                <a:gd name="T13" fmla="*/ 0 h 1881"/>
                <a:gd name="T14" fmla="*/ 1508 w 1509"/>
                <a:gd name="T15" fmla="*/ 1880 h 1881"/>
                <a:gd name="T16" fmla="*/ 1508 w 1509"/>
                <a:gd name="T17" fmla="*/ 1713 h 1881"/>
                <a:gd name="T18" fmla="*/ 1508 w 1509"/>
                <a:gd name="T19" fmla="*/ 1657 h 1881"/>
                <a:gd name="T20" fmla="*/ 1508 w 1509"/>
                <a:gd name="T21" fmla="*/ 1619 h 1881"/>
                <a:gd name="T22" fmla="*/ 1452 w 1509"/>
                <a:gd name="T23" fmla="*/ 1694 h 1881"/>
                <a:gd name="T24" fmla="*/ 1452 w 1509"/>
                <a:gd name="T25" fmla="*/ 1526 h 1881"/>
                <a:gd name="T26" fmla="*/ 1359 w 1509"/>
                <a:gd name="T27" fmla="*/ 1657 h 1881"/>
                <a:gd name="T28" fmla="*/ 1396 w 1509"/>
                <a:gd name="T29" fmla="*/ 1396 h 1881"/>
                <a:gd name="T30" fmla="*/ 1266 w 1509"/>
                <a:gd name="T31" fmla="*/ 1638 h 1881"/>
                <a:gd name="T32" fmla="*/ 1341 w 1509"/>
                <a:gd name="T33" fmla="*/ 1284 h 1881"/>
                <a:gd name="T34" fmla="*/ 1192 w 1509"/>
                <a:gd name="T35" fmla="*/ 1601 h 1881"/>
                <a:gd name="T36" fmla="*/ 1266 w 1509"/>
                <a:gd name="T37" fmla="*/ 1172 h 1881"/>
                <a:gd name="T38" fmla="*/ 1005 w 1509"/>
                <a:gd name="T39" fmla="*/ 1545 h 1881"/>
                <a:gd name="T40" fmla="*/ 1154 w 1509"/>
                <a:gd name="T41" fmla="*/ 930 h 1881"/>
                <a:gd name="T42" fmla="*/ 1043 w 1509"/>
                <a:gd name="T43" fmla="*/ 1098 h 1881"/>
                <a:gd name="T44" fmla="*/ 1080 w 1509"/>
                <a:gd name="T45" fmla="*/ 819 h 1881"/>
                <a:gd name="T46" fmla="*/ 949 w 1509"/>
                <a:gd name="T47" fmla="*/ 1079 h 1881"/>
                <a:gd name="T48" fmla="*/ 1024 w 1509"/>
                <a:gd name="T49" fmla="*/ 689 h 1881"/>
                <a:gd name="T50" fmla="*/ 856 w 1509"/>
                <a:gd name="T51" fmla="*/ 1043 h 1881"/>
                <a:gd name="T52" fmla="*/ 968 w 1509"/>
                <a:gd name="T53" fmla="*/ 577 h 1881"/>
                <a:gd name="T54" fmla="*/ 782 w 1509"/>
                <a:gd name="T55" fmla="*/ 1023 h 1881"/>
                <a:gd name="T56" fmla="*/ 894 w 1509"/>
                <a:gd name="T57" fmla="*/ 465 h 1881"/>
                <a:gd name="T58" fmla="*/ 689 w 1509"/>
                <a:gd name="T59" fmla="*/ 986 h 1881"/>
                <a:gd name="T60" fmla="*/ 838 w 1509"/>
                <a:gd name="T61" fmla="*/ 353 h 1881"/>
                <a:gd name="T62" fmla="*/ 689 w 1509"/>
                <a:gd name="T63" fmla="*/ 74 h 1881"/>
                <a:gd name="T64" fmla="*/ 447 w 1509"/>
                <a:gd name="T65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9" h="1881">
                  <a:moveTo>
                    <a:pt x="912" y="1526"/>
                  </a:moveTo>
                  <a:lnTo>
                    <a:pt x="912" y="1526"/>
                  </a:lnTo>
                  <a:cubicBezTo>
                    <a:pt x="502" y="1396"/>
                    <a:pt x="502" y="1396"/>
                    <a:pt x="502" y="1396"/>
                  </a:cubicBezTo>
                  <a:cubicBezTo>
                    <a:pt x="614" y="1043"/>
                    <a:pt x="614" y="1043"/>
                    <a:pt x="614" y="1043"/>
                  </a:cubicBezTo>
                  <a:cubicBezTo>
                    <a:pt x="1024" y="1172"/>
                    <a:pt x="1024" y="1172"/>
                    <a:pt x="1024" y="1172"/>
                  </a:cubicBezTo>
                  <a:cubicBezTo>
                    <a:pt x="912" y="1526"/>
                    <a:pt x="912" y="1526"/>
                    <a:pt x="912" y="1526"/>
                  </a:cubicBezTo>
                  <a:lnTo>
                    <a:pt x="428" y="1210"/>
                  </a:lnTo>
                  <a:lnTo>
                    <a:pt x="428" y="1210"/>
                  </a:lnTo>
                  <a:cubicBezTo>
                    <a:pt x="316" y="1172"/>
                    <a:pt x="316" y="1172"/>
                    <a:pt x="316" y="1172"/>
                  </a:cubicBezTo>
                  <a:cubicBezTo>
                    <a:pt x="577" y="353"/>
                    <a:pt x="577" y="353"/>
                    <a:pt x="577" y="353"/>
                  </a:cubicBezTo>
                  <a:cubicBezTo>
                    <a:pt x="689" y="391"/>
                    <a:pt x="689" y="391"/>
                    <a:pt x="689" y="391"/>
                  </a:cubicBezTo>
                  <a:cubicBezTo>
                    <a:pt x="428" y="1210"/>
                    <a:pt x="428" y="1210"/>
                    <a:pt x="428" y="1210"/>
                  </a:cubicBezTo>
                  <a:lnTo>
                    <a:pt x="447" y="0"/>
                  </a:lnTo>
                  <a:lnTo>
                    <a:pt x="447" y="0"/>
                  </a:lnTo>
                  <a:cubicBezTo>
                    <a:pt x="0" y="1396"/>
                    <a:pt x="0" y="1396"/>
                    <a:pt x="0" y="1396"/>
                  </a:cubicBezTo>
                  <a:cubicBezTo>
                    <a:pt x="1508" y="1880"/>
                    <a:pt x="1508" y="1880"/>
                    <a:pt x="1508" y="1880"/>
                  </a:cubicBezTo>
                  <a:lnTo>
                    <a:pt x="1508" y="1880"/>
                  </a:lnTo>
                  <a:cubicBezTo>
                    <a:pt x="1508" y="1713"/>
                    <a:pt x="1508" y="1713"/>
                    <a:pt x="1508" y="1713"/>
                  </a:cubicBezTo>
                  <a:cubicBezTo>
                    <a:pt x="1508" y="1694"/>
                    <a:pt x="1508" y="1694"/>
                    <a:pt x="1508" y="1694"/>
                  </a:cubicBezTo>
                  <a:cubicBezTo>
                    <a:pt x="1508" y="1657"/>
                    <a:pt x="1508" y="1657"/>
                    <a:pt x="1508" y="1657"/>
                  </a:cubicBezTo>
                  <a:cubicBezTo>
                    <a:pt x="1508" y="1619"/>
                    <a:pt x="1508" y="1619"/>
                    <a:pt x="1508" y="1619"/>
                  </a:cubicBezTo>
                  <a:lnTo>
                    <a:pt x="1508" y="1619"/>
                  </a:lnTo>
                  <a:cubicBezTo>
                    <a:pt x="1490" y="1582"/>
                    <a:pt x="1490" y="1582"/>
                    <a:pt x="1490" y="1582"/>
                  </a:cubicBezTo>
                  <a:cubicBezTo>
                    <a:pt x="1452" y="1694"/>
                    <a:pt x="1452" y="1694"/>
                    <a:pt x="1452" y="1694"/>
                  </a:cubicBezTo>
                  <a:cubicBezTo>
                    <a:pt x="1415" y="1675"/>
                    <a:pt x="1415" y="1675"/>
                    <a:pt x="1415" y="1675"/>
                  </a:cubicBezTo>
                  <a:cubicBezTo>
                    <a:pt x="1452" y="1526"/>
                    <a:pt x="1452" y="1526"/>
                    <a:pt x="1452" y="1526"/>
                  </a:cubicBezTo>
                  <a:cubicBezTo>
                    <a:pt x="1434" y="1470"/>
                    <a:pt x="1434" y="1470"/>
                    <a:pt x="1434" y="1470"/>
                  </a:cubicBezTo>
                  <a:cubicBezTo>
                    <a:pt x="1359" y="1657"/>
                    <a:pt x="1359" y="1657"/>
                    <a:pt x="1359" y="1657"/>
                  </a:cubicBezTo>
                  <a:cubicBezTo>
                    <a:pt x="1322" y="1638"/>
                    <a:pt x="1322" y="1638"/>
                    <a:pt x="1322" y="1638"/>
                  </a:cubicBezTo>
                  <a:cubicBezTo>
                    <a:pt x="1396" y="1396"/>
                    <a:pt x="1396" y="1396"/>
                    <a:pt x="1396" y="1396"/>
                  </a:cubicBezTo>
                  <a:cubicBezTo>
                    <a:pt x="1359" y="1340"/>
                    <a:pt x="1359" y="1340"/>
                    <a:pt x="1359" y="1340"/>
                  </a:cubicBezTo>
                  <a:cubicBezTo>
                    <a:pt x="1266" y="1638"/>
                    <a:pt x="1266" y="1638"/>
                    <a:pt x="1266" y="1638"/>
                  </a:cubicBezTo>
                  <a:cubicBezTo>
                    <a:pt x="1229" y="1619"/>
                    <a:pt x="1229" y="1619"/>
                    <a:pt x="1229" y="1619"/>
                  </a:cubicBezTo>
                  <a:cubicBezTo>
                    <a:pt x="1341" y="1284"/>
                    <a:pt x="1341" y="1284"/>
                    <a:pt x="1341" y="1284"/>
                  </a:cubicBezTo>
                  <a:cubicBezTo>
                    <a:pt x="1303" y="1228"/>
                    <a:pt x="1303" y="1228"/>
                    <a:pt x="1303" y="1228"/>
                  </a:cubicBezTo>
                  <a:cubicBezTo>
                    <a:pt x="1192" y="1601"/>
                    <a:pt x="1192" y="1601"/>
                    <a:pt x="1192" y="1601"/>
                  </a:cubicBezTo>
                  <a:cubicBezTo>
                    <a:pt x="1136" y="1582"/>
                    <a:pt x="1136" y="1582"/>
                    <a:pt x="1136" y="1582"/>
                  </a:cubicBezTo>
                  <a:cubicBezTo>
                    <a:pt x="1266" y="1172"/>
                    <a:pt x="1266" y="1172"/>
                    <a:pt x="1266" y="1172"/>
                  </a:cubicBezTo>
                  <a:cubicBezTo>
                    <a:pt x="1173" y="986"/>
                    <a:pt x="1173" y="986"/>
                    <a:pt x="1173" y="986"/>
                  </a:cubicBezTo>
                  <a:cubicBezTo>
                    <a:pt x="1005" y="1545"/>
                    <a:pt x="1005" y="1545"/>
                    <a:pt x="1005" y="1545"/>
                  </a:cubicBezTo>
                  <a:cubicBezTo>
                    <a:pt x="949" y="1526"/>
                    <a:pt x="949" y="1526"/>
                    <a:pt x="949" y="1526"/>
                  </a:cubicBezTo>
                  <a:cubicBezTo>
                    <a:pt x="1154" y="930"/>
                    <a:pt x="1154" y="930"/>
                    <a:pt x="1154" y="930"/>
                  </a:cubicBezTo>
                  <a:cubicBezTo>
                    <a:pt x="1117" y="874"/>
                    <a:pt x="1117" y="874"/>
                    <a:pt x="1117" y="874"/>
                  </a:cubicBezTo>
                  <a:cubicBezTo>
                    <a:pt x="1043" y="1098"/>
                    <a:pt x="1043" y="1098"/>
                    <a:pt x="1043" y="1098"/>
                  </a:cubicBezTo>
                  <a:cubicBezTo>
                    <a:pt x="1005" y="1079"/>
                    <a:pt x="1005" y="1079"/>
                    <a:pt x="1005" y="1079"/>
                  </a:cubicBezTo>
                  <a:cubicBezTo>
                    <a:pt x="1080" y="819"/>
                    <a:pt x="1080" y="819"/>
                    <a:pt x="1080" y="819"/>
                  </a:cubicBezTo>
                  <a:cubicBezTo>
                    <a:pt x="1061" y="763"/>
                    <a:pt x="1061" y="763"/>
                    <a:pt x="1061" y="763"/>
                  </a:cubicBezTo>
                  <a:cubicBezTo>
                    <a:pt x="949" y="1079"/>
                    <a:pt x="949" y="1079"/>
                    <a:pt x="949" y="1079"/>
                  </a:cubicBezTo>
                  <a:cubicBezTo>
                    <a:pt x="912" y="1061"/>
                    <a:pt x="912" y="1061"/>
                    <a:pt x="912" y="1061"/>
                  </a:cubicBezTo>
                  <a:cubicBezTo>
                    <a:pt x="1024" y="689"/>
                    <a:pt x="1024" y="689"/>
                    <a:pt x="1024" y="689"/>
                  </a:cubicBezTo>
                  <a:cubicBezTo>
                    <a:pt x="987" y="633"/>
                    <a:pt x="987" y="633"/>
                    <a:pt x="987" y="633"/>
                  </a:cubicBezTo>
                  <a:cubicBezTo>
                    <a:pt x="856" y="1043"/>
                    <a:pt x="856" y="1043"/>
                    <a:pt x="856" y="1043"/>
                  </a:cubicBezTo>
                  <a:cubicBezTo>
                    <a:pt x="819" y="1023"/>
                    <a:pt x="819" y="1023"/>
                    <a:pt x="819" y="1023"/>
                  </a:cubicBezTo>
                  <a:cubicBezTo>
                    <a:pt x="968" y="577"/>
                    <a:pt x="968" y="577"/>
                    <a:pt x="968" y="577"/>
                  </a:cubicBezTo>
                  <a:cubicBezTo>
                    <a:pt x="931" y="521"/>
                    <a:pt x="931" y="521"/>
                    <a:pt x="931" y="521"/>
                  </a:cubicBezTo>
                  <a:cubicBezTo>
                    <a:pt x="782" y="1023"/>
                    <a:pt x="782" y="1023"/>
                    <a:pt x="782" y="1023"/>
                  </a:cubicBezTo>
                  <a:cubicBezTo>
                    <a:pt x="726" y="1005"/>
                    <a:pt x="726" y="1005"/>
                    <a:pt x="726" y="1005"/>
                  </a:cubicBezTo>
                  <a:cubicBezTo>
                    <a:pt x="894" y="465"/>
                    <a:pt x="894" y="465"/>
                    <a:pt x="894" y="465"/>
                  </a:cubicBezTo>
                  <a:cubicBezTo>
                    <a:pt x="875" y="409"/>
                    <a:pt x="875" y="409"/>
                    <a:pt x="875" y="409"/>
                  </a:cubicBezTo>
                  <a:cubicBezTo>
                    <a:pt x="689" y="986"/>
                    <a:pt x="689" y="986"/>
                    <a:pt x="689" y="986"/>
                  </a:cubicBezTo>
                  <a:cubicBezTo>
                    <a:pt x="633" y="968"/>
                    <a:pt x="633" y="968"/>
                    <a:pt x="633" y="968"/>
                  </a:cubicBezTo>
                  <a:cubicBezTo>
                    <a:pt x="838" y="353"/>
                    <a:pt x="838" y="353"/>
                    <a:pt x="838" y="353"/>
                  </a:cubicBezTo>
                  <a:cubicBezTo>
                    <a:pt x="689" y="74"/>
                    <a:pt x="689" y="74"/>
                    <a:pt x="689" y="74"/>
                  </a:cubicBezTo>
                  <a:lnTo>
                    <a:pt x="689" y="74"/>
                  </a:lnTo>
                  <a:lnTo>
                    <a:pt x="689" y="74"/>
                  </a:lnTo>
                  <a:cubicBezTo>
                    <a:pt x="447" y="0"/>
                    <a:pt x="447" y="0"/>
                    <a:pt x="447" y="0"/>
                  </a:cubicBezTo>
                  <a:lnTo>
                    <a:pt x="912" y="1526"/>
                  </a:lnTo>
                </a:path>
              </a:pathLst>
            </a:custGeom>
            <a:solidFill>
              <a:srgbClr val="D8DCDF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8" name="iS1ide-Freeform: Shape 293"/>
            <p:cNvSpPr/>
            <p:nvPr/>
          </p:nvSpPr>
          <p:spPr bwMode="auto">
            <a:xfrm>
              <a:off x="6654810" y="2405060"/>
              <a:ext cx="134938" cy="309561"/>
            </a:xfrm>
            <a:custGeom>
              <a:avLst/>
              <a:gdLst>
                <a:gd name="T0" fmla="*/ 261 w 374"/>
                <a:gd name="T1" fmla="*/ 0 h 858"/>
                <a:gd name="T2" fmla="*/ 0 w 374"/>
                <a:gd name="T3" fmla="*/ 819 h 858"/>
                <a:gd name="T4" fmla="*/ 112 w 374"/>
                <a:gd name="T5" fmla="*/ 857 h 858"/>
                <a:gd name="T6" fmla="*/ 373 w 374"/>
                <a:gd name="T7" fmla="*/ 38 h 858"/>
                <a:gd name="T8" fmla="*/ 261 w 374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858">
                  <a:moveTo>
                    <a:pt x="261" y="0"/>
                  </a:moveTo>
                  <a:lnTo>
                    <a:pt x="0" y="819"/>
                  </a:lnTo>
                  <a:lnTo>
                    <a:pt x="112" y="857"/>
                  </a:lnTo>
                  <a:lnTo>
                    <a:pt x="373" y="38"/>
                  </a:lnTo>
                  <a:lnTo>
                    <a:pt x="261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9" name="iS1ide-Freeform: Shape 294"/>
            <p:cNvSpPr/>
            <p:nvPr/>
          </p:nvSpPr>
          <p:spPr bwMode="auto">
            <a:xfrm>
              <a:off x="6654809" y="2405060"/>
              <a:ext cx="134938" cy="309561"/>
            </a:xfrm>
            <a:custGeom>
              <a:avLst/>
              <a:gdLst>
                <a:gd name="T0" fmla="*/ 261 w 374"/>
                <a:gd name="T1" fmla="*/ 0 h 858"/>
                <a:gd name="T2" fmla="*/ 0 w 374"/>
                <a:gd name="T3" fmla="*/ 819 h 858"/>
                <a:gd name="T4" fmla="*/ 112 w 374"/>
                <a:gd name="T5" fmla="*/ 857 h 858"/>
                <a:gd name="T6" fmla="*/ 373 w 374"/>
                <a:gd name="T7" fmla="*/ 38 h 858"/>
                <a:gd name="T8" fmla="*/ 261 w 374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858">
                  <a:moveTo>
                    <a:pt x="261" y="0"/>
                  </a:moveTo>
                  <a:lnTo>
                    <a:pt x="0" y="819"/>
                  </a:lnTo>
                  <a:lnTo>
                    <a:pt x="112" y="857"/>
                  </a:lnTo>
                  <a:lnTo>
                    <a:pt x="373" y="38"/>
                  </a:lnTo>
                  <a:lnTo>
                    <a:pt x="261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0" name="iS1ide-Freeform: Shape 295"/>
            <p:cNvSpPr/>
            <p:nvPr/>
          </p:nvSpPr>
          <p:spPr bwMode="auto">
            <a:xfrm>
              <a:off x="6769109" y="2405060"/>
              <a:ext cx="87313" cy="228599"/>
            </a:xfrm>
            <a:custGeom>
              <a:avLst/>
              <a:gdLst>
                <a:gd name="T0" fmla="*/ 205 w 243"/>
                <a:gd name="T1" fmla="*/ 0 h 634"/>
                <a:gd name="T2" fmla="*/ 0 w 243"/>
                <a:gd name="T3" fmla="*/ 615 h 634"/>
                <a:gd name="T4" fmla="*/ 56 w 243"/>
                <a:gd name="T5" fmla="*/ 633 h 634"/>
                <a:gd name="T6" fmla="*/ 242 w 243"/>
                <a:gd name="T7" fmla="*/ 56 h 634"/>
                <a:gd name="T8" fmla="*/ 205 w 243"/>
                <a:gd name="T9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634">
                  <a:moveTo>
                    <a:pt x="205" y="0"/>
                  </a:moveTo>
                  <a:lnTo>
                    <a:pt x="0" y="615"/>
                  </a:lnTo>
                  <a:lnTo>
                    <a:pt x="56" y="633"/>
                  </a:lnTo>
                  <a:lnTo>
                    <a:pt x="242" y="56"/>
                  </a:lnTo>
                  <a:lnTo>
                    <a:pt x="205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1" name="iS1ide-Freeform: Shape 296"/>
            <p:cNvSpPr/>
            <p:nvPr/>
          </p:nvSpPr>
          <p:spPr bwMode="auto">
            <a:xfrm>
              <a:off x="6769109" y="2405060"/>
              <a:ext cx="87313" cy="228599"/>
            </a:xfrm>
            <a:custGeom>
              <a:avLst/>
              <a:gdLst>
                <a:gd name="T0" fmla="*/ 205 w 243"/>
                <a:gd name="T1" fmla="*/ 0 h 634"/>
                <a:gd name="T2" fmla="*/ 0 w 243"/>
                <a:gd name="T3" fmla="*/ 615 h 634"/>
                <a:gd name="T4" fmla="*/ 56 w 243"/>
                <a:gd name="T5" fmla="*/ 633 h 634"/>
                <a:gd name="T6" fmla="*/ 242 w 243"/>
                <a:gd name="T7" fmla="*/ 56 h 634"/>
                <a:gd name="T8" fmla="*/ 205 w 243"/>
                <a:gd name="T9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634">
                  <a:moveTo>
                    <a:pt x="205" y="0"/>
                  </a:moveTo>
                  <a:lnTo>
                    <a:pt x="0" y="615"/>
                  </a:lnTo>
                  <a:lnTo>
                    <a:pt x="56" y="633"/>
                  </a:lnTo>
                  <a:lnTo>
                    <a:pt x="242" y="56"/>
                  </a:lnTo>
                  <a:lnTo>
                    <a:pt x="205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2" name="iS1ide-Freeform: Shape 297"/>
            <p:cNvSpPr/>
            <p:nvPr/>
          </p:nvSpPr>
          <p:spPr bwMode="auto">
            <a:xfrm>
              <a:off x="6721484" y="2652710"/>
              <a:ext cx="188913" cy="174625"/>
            </a:xfrm>
            <a:custGeom>
              <a:avLst/>
              <a:gdLst>
                <a:gd name="T0" fmla="*/ 112 w 523"/>
                <a:gd name="T1" fmla="*/ 0 h 484"/>
                <a:gd name="T2" fmla="*/ 0 w 523"/>
                <a:gd name="T3" fmla="*/ 353 h 484"/>
                <a:gd name="T4" fmla="*/ 410 w 523"/>
                <a:gd name="T5" fmla="*/ 483 h 484"/>
                <a:gd name="T6" fmla="*/ 522 w 523"/>
                <a:gd name="T7" fmla="*/ 129 h 484"/>
                <a:gd name="T8" fmla="*/ 112 w 523"/>
                <a:gd name="T9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484">
                  <a:moveTo>
                    <a:pt x="112" y="0"/>
                  </a:moveTo>
                  <a:lnTo>
                    <a:pt x="0" y="353"/>
                  </a:lnTo>
                  <a:lnTo>
                    <a:pt x="410" y="483"/>
                  </a:lnTo>
                  <a:lnTo>
                    <a:pt x="522" y="129"/>
                  </a:lnTo>
                  <a:lnTo>
                    <a:pt x="112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3" name="iS1ide-Freeform: Shape 298"/>
            <p:cNvSpPr/>
            <p:nvPr/>
          </p:nvSpPr>
          <p:spPr bwMode="auto">
            <a:xfrm>
              <a:off x="6721483" y="2652710"/>
              <a:ext cx="188913" cy="174625"/>
            </a:xfrm>
            <a:custGeom>
              <a:avLst/>
              <a:gdLst>
                <a:gd name="T0" fmla="*/ 112 w 523"/>
                <a:gd name="T1" fmla="*/ 0 h 484"/>
                <a:gd name="T2" fmla="*/ 0 w 523"/>
                <a:gd name="T3" fmla="*/ 353 h 484"/>
                <a:gd name="T4" fmla="*/ 410 w 523"/>
                <a:gd name="T5" fmla="*/ 483 h 484"/>
                <a:gd name="T6" fmla="*/ 522 w 523"/>
                <a:gd name="T7" fmla="*/ 129 h 484"/>
                <a:gd name="T8" fmla="*/ 112 w 523"/>
                <a:gd name="T9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484">
                  <a:moveTo>
                    <a:pt x="112" y="0"/>
                  </a:moveTo>
                  <a:lnTo>
                    <a:pt x="0" y="353"/>
                  </a:lnTo>
                  <a:lnTo>
                    <a:pt x="410" y="483"/>
                  </a:lnTo>
                  <a:lnTo>
                    <a:pt x="522" y="129"/>
                  </a:lnTo>
                  <a:lnTo>
                    <a:pt x="112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4" name="iS1ide-Freeform: Shape 299"/>
            <p:cNvSpPr/>
            <p:nvPr/>
          </p:nvSpPr>
          <p:spPr bwMode="auto">
            <a:xfrm>
              <a:off x="6802446" y="2444747"/>
              <a:ext cx="74612" cy="201613"/>
            </a:xfrm>
            <a:custGeom>
              <a:avLst/>
              <a:gdLst>
                <a:gd name="T0" fmla="*/ 168 w 206"/>
                <a:gd name="T1" fmla="*/ 0 h 559"/>
                <a:gd name="T2" fmla="*/ 0 w 206"/>
                <a:gd name="T3" fmla="*/ 540 h 559"/>
                <a:gd name="T4" fmla="*/ 56 w 206"/>
                <a:gd name="T5" fmla="*/ 558 h 559"/>
                <a:gd name="T6" fmla="*/ 205 w 206"/>
                <a:gd name="T7" fmla="*/ 56 h 559"/>
                <a:gd name="T8" fmla="*/ 168 w 206"/>
                <a:gd name="T9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559">
                  <a:moveTo>
                    <a:pt x="168" y="0"/>
                  </a:moveTo>
                  <a:lnTo>
                    <a:pt x="0" y="540"/>
                  </a:lnTo>
                  <a:lnTo>
                    <a:pt x="56" y="558"/>
                  </a:lnTo>
                  <a:lnTo>
                    <a:pt x="205" y="56"/>
                  </a:lnTo>
                  <a:lnTo>
                    <a:pt x="168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5" name="iS1ide-Freeform: Shape 300"/>
            <p:cNvSpPr/>
            <p:nvPr/>
          </p:nvSpPr>
          <p:spPr bwMode="auto">
            <a:xfrm>
              <a:off x="6802446" y="2444747"/>
              <a:ext cx="74612" cy="201613"/>
            </a:xfrm>
            <a:custGeom>
              <a:avLst/>
              <a:gdLst>
                <a:gd name="T0" fmla="*/ 168 w 206"/>
                <a:gd name="T1" fmla="*/ 0 h 559"/>
                <a:gd name="T2" fmla="*/ 0 w 206"/>
                <a:gd name="T3" fmla="*/ 540 h 559"/>
                <a:gd name="T4" fmla="*/ 56 w 206"/>
                <a:gd name="T5" fmla="*/ 558 h 559"/>
                <a:gd name="T6" fmla="*/ 205 w 206"/>
                <a:gd name="T7" fmla="*/ 56 h 559"/>
                <a:gd name="T8" fmla="*/ 168 w 206"/>
                <a:gd name="T9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559">
                  <a:moveTo>
                    <a:pt x="168" y="0"/>
                  </a:moveTo>
                  <a:lnTo>
                    <a:pt x="0" y="540"/>
                  </a:lnTo>
                  <a:lnTo>
                    <a:pt x="56" y="558"/>
                  </a:lnTo>
                  <a:lnTo>
                    <a:pt x="205" y="56"/>
                  </a:lnTo>
                  <a:lnTo>
                    <a:pt x="168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6" name="iS1ide-Freeform: Shape 301"/>
            <p:cNvSpPr/>
            <p:nvPr/>
          </p:nvSpPr>
          <p:spPr bwMode="auto">
            <a:xfrm>
              <a:off x="6835784" y="2484435"/>
              <a:ext cx="60325" cy="168275"/>
            </a:xfrm>
            <a:custGeom>
              <a:avLst/>
              <a:gdLst>
                <a:gd name="T0" fmla="*/ 149 w 169"/>
                <a:gd name="T1" fmla="*/ 0 h 467"/>
                <a:gd name="T2" fmla="*/ 0 w 169"/>
                <a:gd name="T3" fmla="*/ 446 h 467"/>
                <a:gd name="T4" fmla="*/ 37 w 169"/>
                <a:gd name="T5" fmla="*/ 466 h 467"/>
                <a:gd name="T6" fmla="*/ 168 w 169"/>
                <a:gd name="T7" fmla="*/ 56 h 467"/>
                <a:gd name="T8" fmla="*/ 149 w 169"/>
                <a:gd name="T9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467">
                  <a:moveTo>
                    <a:pt x="149" y="0"/>
                  </a:moveTo>
                  <a:lnTo>
                    <a:pt x="0" y="446"/>
                  </a:lnTo>
                  <a:lnTo>
                    <a:pt x="37" y="466"/>
                  </a:lnTo>
                  <a:lnTo>
                    <a:pt x="168" y="56"/>
                  </a:lnTo>
                  <a:lnTo>
                    <a:pt x="149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7" name="íṩľíḍè-Freeform: Shape 302"/>
            <p:cNvSpPr/>
            <p:nvPr/>
          </p:nvSpPr>
          <p:spPr bwMode="auto">
            <a:xfrm>
              <a:off x="6835784" y="2484435"/>
              <a:ext cx="60325" cy="168275"/>
            </a:xfrm>
            <a:custGeom>
              <a:avLst/>
              <a:gdLst>
                <a:gd name="T0" fmla="*/ 149 w 169"/>
                <a:gd name="T1" fmla="*/ 0 h 467"/>
                <a:gd name="T2" fmla="*/ 0 w 169"/>
                <a:gd name="T3" fmla="*/ 446 h 467"/>
                <a:gd name="T4" fmla="*/ 37 w 169"/>
                <a:gd name="T5" fmla="*/ 466 h 467"/>
                <a:gd name="T6" fmla="*/ 168 w 169"/>
                <a:gd name="T7" fmla="*/ 56 h 467"/>
                <a:gd name="T8" fmla="*/ 149 w 169"/>
                <a:gd name="T9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467">
                  <a:moveTo>
                    <a:pt x="149" y="0"/>
                  </a:moveTo>
                  <a:lnTo>
                    <a:pt x="0" y="446"/>
                  </a:lnTo>
                  <a:lnTo>
                    <a:pt x="37" y="466"/>
                  </a:lnTo>
                  <a:lnTo>
                    <a:pt x="168" y="56"/>
                  </a:lnTo>
                  <a:lnTo>
                    <a:pt x="149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8" name="íṩľíḍè-Freeform: Shape 303"/>
            <p:cNvSpPr/>
            <p:nvPr/>
          </p:nvSpPr>
          <p:spPr bwMode="auto">
            <a:xfrm>
              <a:off x="6869122" y="2525710"/>
              <a:ext cx="53975" cy="141287"/>
            </a:xfrm>
            <a:custGeom>
              <a:avLst/>
              <a:gdLst>
                <a:gd name="T0" fmla="*/ 112 w 150"/>
                <a:gd name="T1" fmla="*/ 0 h 391"/>
                <a:gd name="T2" fmla="*/ 0 w 150"/>
                <a:gd name="T3" fmla="*/ 372 h 391"/>
                <a:gd name="T4" fmla="*/ 37 w 150"/>
                <a:gd name="T5" fmla="*/ 390 h 391"/>
                <a:gd name="T6" fmla="*/ 149 w 150"/>
                <a:gd name="T7" fmla="*/ 74 h 391"/>
                <a:gd name="T8" fmla="*/ 112 w 150"/>
                <a:gd name="T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91">
                  <a:moveTo>
                    <a:pt x="112" y="0"/>
                  </a:moveTo>
                  <a:lnTo>
                    <a:pt x="0" y="372"/>
                  </a:lnTo>
                  <a:lnTo>
                    <a:pt x="37" y="390"/>
                  </a:lnTo>
                  <a:lnTo>
                    <a:pt x="149" y="74"/>
                  </a:lnTo>
                  <a:lnTo>
                    <a:pt x="112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9" name="íṩľíḍè-Freeform: Shape 304"/>
            <p:cNvSpPr/>
            <p:nvPr/>
          </p:nvSpPr>
          <p:spPr bwMode="auto">
            <a:xfrm>
              <a:off x="6869122" y="2525710"/>
              <a:ext cx="53975" cy="141287"/>
            </a:xfrm>
            <a:custGeom>
              <a:avLst/>
              <a:gdLst>
                <a:gd name="T0" fmla="*/ 112 w 150"/>
                <a:gd name="T1" fmla="*/ 0 h 391"/>
                <a:gd name="T2" fmla="*/ 0 w 150"/>
                <a:gd name="T3" fmla="*/ 372 h 391"/>
                <a:gd name="T4" fmla="*/ 37 w 150"/>
                <a:gd name="T5" fmla="*/ 390 h 391"/>
                <a:gd name="T6" fmla="*/ 149 w 150"/>
                <a:gd name="T7" fmla="*/ 74 h 391"/>
                <a:gd name="T8" fmla="*/ 112 w 150"/>
                <a:gd name="T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91">
                  <a:moveTo>
                    <a:pt x="112" y="0"/>
                  </a:moveTo>
                  <a:lnTo>
                    <a:pt x="0" y="372"/>
                  </a:lnTo>
                  <a:lnTo>
                    <a:pt x="37" y="390"/>
                  </a:lnTo>
                  <a:lnTo>
                    <a:pt x="149" y="74"/>
                  </a:lnTo>
                  <a:lnTo>
                    <a:pt x="112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0" name="íṩľíḍè-Freeform: Shape 305"/>
            <p:cNvSpPr/>
            <p:nvPr/>
          </p:nvSpPr>
          <p:spPr bwMode="auto">
            <a:xfrm>
              <a:off x="6902459" y="2571746"/>
              <a:ext cx="41275" cy="100013"/>
            </a:xfrm>
            <a:custGeom>
              <a:avLst/>
              <a:gdLst>
                <a:gd name="T0" fmla="*/ 75 w 113"/>
                <a:gd name="T1" fmla="*/ 0 h 280"/>
                <a:gd name="T2" fmla="*/ 0 w 113"/>
                <a:gd name="T3" fmla="*/ 260 h 280"/>
                <a:gd name="T4" fmla="*/ 38 w 113"/>
                <a:gd name="T5" fmla="*/ 279 h 280"/>
                <a:gd name="T6" fmla="*/ 112 w 113"/>
                <a:gd name="T7" fmla="*/ 55 h 280"/>
                <a:gd name="T8" fmla="*/ 75 w 113"/>
                <a:gd name="T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80">
                  <a:moveTo>
                    <a:pt x="75" y="0"/>
                  </a:moveTo>
                  <a:lnTo>
                    <a:pt x="0" y="260"/>
                  </a:lnTo>
                  <a:lnTo>
                    <a:pt x="38" y="279"/>
                  </a:lnTo>
                  <a:lnTo>
                    <a:pt x="112" y="55"/>
                  </a:lnTo>
                  <a:lnTo>
                    <a:pt x="75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1" name="íṩľíḍè-Freeform: Shape 306"/>
            <p:cNvSpPr/>
            <p:nvPr/>
          </p:nvSpPr>
          <p:spPr bwMode="auto">
            <a:xfrm>
              <a:off x="6902459" y="2571746"/>
              <a:ext cx="41275" cy="100013"/>
            </a:xfrm>
            <a:custGeom>
              <a:avLst/>
              <a:gdLst>
                <a:gd name="T0" fmla="*/ 75 w 113"/>
                <a:gd name="T1" fmla="*/ 0 h 280"/>
                <a:gd name="T2" fmla="*/ 0 w 113"/>
                <a:gd name="T3" fmla="*/ 260 h 280"/>
                <a:gd name="T4" fmla="*/ 38 w 113"/>
                <a:gd name="T5" fmla="*/ 279 h 280"/>
                <a:gd name="T6" fmla="*/ 112 w 113"/>
                <a:gd name="T7" fmla="*/ 55 h 280"/>
                <a:gd name="T8" fmla="*/ 75 w 113"/>
                <a:gd name="T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80">
                  <a:moveTo>
                    <a:pt x="75" y="0"/>
                  </a:moveTo>
                  <a:lnTo>
                    <a:pt x="0" y="260"/>
                  </a:lnTo>
                  <a:lnTo>
                    <a:pt x="38" y="279"/>
                  </a:lnTo>
                  <a:lnTo>
                    <a:pt x="112" y="55"/>
                  </a:lnTo>
                  <a:lnTo>
                    <a:pt x="75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2" name="íṩľíḍè-Freeform: Shape 307"/>
            <p:cNvSpPr/>
            <p:nvPr/>
          </p:nvSpPr>
          <p:spPr bwMode="auto">
            <a:xfrm>
              <a:off x="6883409" y="2611434"/>
              <a:ext cx="80963" cy="222249"/>
            </a:xfrm>
            <a:custGeom>
              <a:avLst/>
              <a:gdLst>
                <a:gd name="T0" fmla="*/ 205 w 225"/>
                <a:gd name="T1" fmla="*/ 0 h 616"/>
                <a:gd name="T2" fmla="*/ 0 w 225"/>
                <a:gd name="T3" fmla="*/ 596 h 616"/>
                <a:gd name="T4" fmla="*/ 56 w 225"/>
                <a:gd name="T5" fmla="*/ 615 h 616"/>
                <a:gd name="T6" fmla="*/ 224 w 225"/>
                <a:gd name="T7" fmla="*/ 56 h 616"/>
                <a:gd name="T8" fmla="*/ 205 w 225"/>
                <a:gd name="T9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616">
                  <a:moveTo>
                    <a:pt x="205" y="0"/>
                  </a:moveTo>
                  <a:lnTo>
                    <a:pt x="0" y="596"/>
                  </a:lnTo>
                  <a:lnTo>
                    <a:pt x="56" y="615"/>
                  </a:lnTo>
                  <a:lnTo>
                    <a:pt x="224" y="56"/>
                  </a:lnTo>
                  <a:lnTo>
                    <a:pt x="205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3" name="íṩľíḍè-Freeform: Shape 308"/>
            <p:cNvSpPr/>
            <p:nvPr/>
          </p:nvSpPr>
          <p:spPr bwMode="auto">
            <a:xfrm>
              <a:off x="6883409" y="2611434"/>
              <a:ext cx="80963" cy="222249"/>
            </a:xfrm>
            <a:custGeom>
              <a:avLst/>
              <a:gdLst>
                <a:gd name="T0" fmla="*/ 205 w 225"/>
                <a:gd name="T1" fmla="*/ 0 h 616"/>
                <a:gd name="T2" fmla="*/ 0 w 225"/>
                <a:gd name="T3" fmla="*/ 596 h 616"/>
                <a:gd name="T4" fmla="*/ 56 w 225"/>
                <a:gd name="T5" fmla="*/ 615 h 616"/>
                <a:gd name="T6" fmla="*/ 224 w 225"/>
                <a:gd name="T7" fmla="*/ 56 h 616"/>
                <a:gd name="T8" fmla="*/ 205 w 225"/>
                <a:gd name="T9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616">
                  <a:moveTo>
                    <a:pt x="205" y="0"/>
                  </a:moveTo>
                  <a:lnTo>
                    <a:pt x="0" y="596"/>
                  </a:lnTo>
                  <a:lnTo>
                    <a:pt x="56" y="615"/>
                  </a:lnTo>
                  <a:lnTo>
                    <a:pt x="224" y="56"/>
                  </a:lnTo>
                  <a:lnTo>
                    <a:pt x="205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4" name="íṩľíḍè-Freeform: Shape 309"/>
            <p:cNvSpPr/>
            <p:nvPr/>
          </p:nvSpPr>
          <p:spPr bwMode="auto">
            <a:xfrm>
              <a:off x="6950083" y="2698746"/>
              <a:ext cx="60325" cy="155575"/>
            </a:xfrm>
            <a:custGeom>
              <a:avLst/>
              <a:gdLst>
                <a:gd name="T0" fmla="*/ 130 w 168"/>
                <a:gd name="T1" fmla="*/ 0 h 430"/>
                <a:gd name="T2" fmla="*/ 0 w 168"/>
                <a:gd name="T3" fmla="*/ 410 h 430"/>
                <a:gd name="T4" fmla="*/ 56 w 168"/>
                <a:gd name="T5" fmla="*/ 429 h 430"/>
                <a:gd name="T6" fmla="*/ 167 w 168"/>
                <a:gd name="T7" fmla="*/ 56 h 430"/>
                <a:gd name="T8" fmla="*/ 130 w 168"/>
                <a:gd name="T9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430">
                  <a:moveTo>
                    <a:pt x="130" y="0"/>
                  </a:moveTo>
                  <a:lnTo>
                    <a:pt x="0" y="410"/>
                  </a:lnTo>
                  <a:lnTo>
                    <a:pt x="56" y="429"/>
                  </a:lnTo>
                  <a:lnTo>
                    <a:pt x="167" y="56"/>
                  </a:lnTo>
                  <a:lnTo>
                    <a:pt x="130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5" name="íṩľíḍè-Freeform: Shape 310"/>
            <p:cNvSpPr/>
            <p:nvPr/>
          </p:nvSpPr>
          <p:spPr bwMode="auto">
            <a:xfrm>
              <a:off x="6950083" y="2698746"/>
              <a:ext cx="60325" cy="155575"/>
            </a:xfrm>
            <a:custGeom>
              <a:avLst/>
              <a:gdLst>
                <a:gd name="T0" fmla="*/ 130 w 168"/>
                <a:gd name="T1" fmla="*/ 0 h 430"/>
                <a:gd name="T2" fmla="*/ 0 w 168"/>
                <a:gd name="T3" fmla="*/ 410 h 430"/>
                <a:gd name="T4" fmla="*/ 56 w 168"/>
                <a:gd name="T5" fmla="*/ 429 h 430"/>
                <a:gd name="T6" fmla="*/ 167 w 168"/>
                <a:gd name="T7" fmla="*/ 56 h 430"/>
                <a:gd name="T8" fmla="*/ 130 w 168"/>
                <a:gd name="T9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430">
                  <a:moveTo>
                    <a:pt x="130" y="0"/>
                  </a:moveTo>
                  <a:lnTo>
                    <a:pt x="0" y="410"/>
                  </a:lnTo>
                  <a:lnTo>
                    <a:pt x="56" y="429"/>
                  </a:lnTo>
                  <a:lnTo>
                    <a:pt x="167" y="56"/>
                  </a:lnTo>
                  <a:lnTo>
                    <a:pt x="130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6" name="íṩľíḍè-Freeform: Shape 311"/>
            <p:cNvSpPr/>
            <p:nvPr/>
          </p:nvSpPr>
          <p:spPr bwMode="auto">
            <a:xfrm>
              <a:off x="6983421" y="2740022"/>
              <a:ext cx="47625" cy="128588"/>
            </a:xfrm>
            <a:custGeom>
              <a:avLst/>
              <a:gdLst>
                <a:gd name="T0" fmla="*/ 112 w 131"/>
                <a:gd name="T1" fmla="*/ 0 h 355"/>
                <a:gd name="T2" fmla="*/ 0 w 131"/>
                <a:gd name="T3" fmla="*/ 335 h 355"/>
                <a:gd name="T4" fmla="*/ 37 w 131"/>
                <a:gd name="T5" fmla="*/ 354 h 355"/>
                <a:gd name="T6" fmla="*/ 130 w 131"/>
                <a:gd name="T7" fmla="*/ 56 h 355"/>
                <a:gd name="T8" fmla="*/ 112 w 131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355">
                  <a:moveTo>
                    <a:pt x="112" y="0"/>
                  </a:moveTo>
                  <a:lnTo>
                    <a:pt x="0" y="335"/>
                  </a:lnTo>
                  <a:lnTo>
                    <a:pt x="37" y="354"/>
                  </a:lnTo>
                  <a:lnTo>
                    <a:pt x="130" y="56"/>
                  </a:lnTo>
                  <a:lnTo>
                    <a:pt x="112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7" name="íṩľíḍè-Freeform: Shape 312"/>
            <p:cNvSpPr/>
            <p:nvPr/>
          </p:nvSpPr>
          <p:spPr bwMode="auto">
            <a:xfrm>
              <a:off x="6983421" y="2740022"/>
              <a:ext cx="47625" cy="128588"/>
            </a:xfrm>
            <a:custGeom>
              <a:avLst/>
              <a:gdLst>
                <a:gd name="T0" fmla="*/ 112 w 131"/>
                <a:gd name="T1" fmla="*/ 0 h 355"/>
                <a:gd name="T2" fmla="*/ 0 w 131"/>
                <a:gd name="T3" fmla="*/ 335 h 355"/>
                <a:gd name="T4" fmla="*/ 37 w 131"/>
                <a:gd name="T5" fmla="*/ 354 h 355"/>
                <a:gd name="T6" fmla="*/ 130 w 131"/>
                <a:gd name="T7" fmla="*/ 56 h 355"/>
                <a:gd name="T8" fmla="*/ 112 w 131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355">
                  <a:moveTo>
                    <a:pt x="112" y="0"/>
                  </a:moveTo>
                  <a:lnTo>
                    <a:pt x="0" y="335"/>
                  </a:lnTo>
                  <a:lnTo>
                    <a:pt x="37" y="354"/>
                  </a:lnTo>
                  <a:lnTo>
                    <a:pt x="130" y="56"/>
                  </a:lnTo>
                  <a:lnTo>
                    <a:pt x="112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8" name="íṩľíḍè-Freeform: Shape 313"/>
            <p:cNvSpPr/>
            <p:nvPr/>
          </p:nvSpPr>
          <p:spPr bwMode="auto">
            <a:xfrm>
              <a:off x="7016759" y="2779709"/>
              <a:ext cx="41275" cy="93662"/>
            </a:xfrm>
            <a:custGeom>
              <a:avLst/>
              <a:gdLst>
                <a:gd name="T0" fmla="*/ 74 w 113"/>
                <a:gd name="T1" fmla="*/ 0 h 262"/>
                <a:gd name="T2" fmla="*/ 0 w 113"/>
                <a:gd name="T3" fmla="*/ 242 h 262"/>
                <a:gd name="T4" fmla="*/ 37 w 113"/>
                <a:gd name="T5" fmla="*/ 261 h 262"/>
                <a:gd name="T6" fmla="*/ 112 w 113"/>
                <a:gd name="T7" fmla="*/ 74 h 262"/>
                <a:gd name="T8" fmla="*/ 74 w 113"/>
                <a:gd name="T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62">
                  <a:moveTo>
                    <a:pt x="74" y="0"/>
                  </a:moveTo>
                  <a:lnTo>
                    <a:pt x="0" y="242"/>
                  </a:lnTo>
                  <a:lnTo>
                    <a:pt x="37" y="261"/>
                  </a:lnTo>
                  <a:lnTo>
                    <a:pt x="112" y="74"/>
                  </a:lnTo>
                  <a:lnTo>
                    <a:pt x="74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39" name="íṩľíḍè-Freeform: Shape 314"/>
            <p:cNvSpPr/>
            <p:nvPr/>
          </p:nvSpPr>
          <p:spPr bwMode="auto">
            <a:xfrm>
              <a:off x="7016759" y="2779709"/>
              <a:ext cx="41275" cy="93662"/>
            </a:xfrm>
            <a:custGeom>
              <a:avLst/>
              <a:gdLst>
                <a:gd name="T0" fmla="*/ 74 w 113"/>
                <a:gd name="T1" fmla="*/ 0 h 262"/>
                <a:gd name="T2" fmla="*/ 0 w 113"/>
                <a:gd name="T3" fmla="*/ 242 h 262"/>
                <a:gd name="T4" fmla="*/ 37 w 113"/>
                <a:gd name="T5" fmla="*/ 261 h 262"/>
                <a:gd name="T6" fmla="*/ 112 w 113"/>
                <a:gd name="T7" fmla="*/ 74 h 262"/>
                <a:gd name="T8" fmla="*/ 74 w 113"/>
                <a:gd name="T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62">
                  <a:moveTo>
                    <a:pt x="74" y="0"/>
                  </a:moveTo>
                  <a:lnTo>
                    <a:pt x="0" y="242"/>
                  </a:lnTo>
                  <a:lnTo>
                    <a:pt x="37" y="261"/>
                  </a:lnTo>
                  <a:lnTo>
                    <a:pt x="112" y="74"/>
                  </a:lnTo>
                  <a:lnTo>
                    <a:pt x="74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0" name="íṩľíḍè-Freeform: Shape 315"/>
            <p:cNvSpPr/>
            <p:nvPr/>
          </p:nvSpPr>
          <p:spPr bwMode="auto">
            <a:xfrm>
              <a:off x="7050097" y="2827334"/>
              <a:ext cx="26987" cy="60325"/>
            </a:xfrm>
            <a:custGeom>
              <a:avLst/>
              <a:gdLst>
                <a:gd name="T0" fmla="*/ 37 w 76"/>
                <a:gd name="T1" fmla="*/ 0 h 169"/>
                <a:gd name="T2" fmla="*/ 0 w 76"/>
                <a:gd name="T3" fmla="*/ 149 h 169"/>
                <a:gd name="T4" fmla="*/ 37 w 76"/>
                <a:gd name="T5" fmla="*/ 168 h 169"/>
                <a:gd name="T6" fmla="*/ 75 w 76"/>
                <a:gd name="T7" fmla="*/ 56 h 169"/>
                <a:gd name="T8" fmla="*/ 37 w 76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69">
                  <a:moveTo>
                    <a:pt x="37" y="0"/>
                  </a:moveTo>
                  <a:lnTo>
                    <a:pt x="0" y="149"/>
                  </a:lnTo>
                  <a:lnTo>
                    <a:pt x="37" y="168"/>
                  </a:lnTo>
                  <a:lnTo>
                    <a:pt x="75" y="56"/>
                  </a:lnTo>
                  <a:lnTo>
                    <a:pt x="37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1" name="íṩľíḍè-Freeform: Shape 316"/>
            <p:cNvSpPr/>
            <p:nvPr/>
          </p:nvSpPr>
          <p:spPr bwMode="auto">
            <a:xfrm>
              <a:off x="7050097" y="2827334"/>
              <a:ext cx="26987" cy="60325"/>
            </a:xfrm>
            <a:custGeom>
              <a:avLst/>
              <a:gdLst>
                <a:gd name="T0" fmla="*/ 37 w 76"/>
                <a:gd name="T1" fmla="*/ 0 h 169"/>
                <a:gd name="T2" fmla="*/ 0 w 76"/>
                <a:gd name="T3" fmla="*/ 149 h 169"/>
                <a:gd name="T4" fmla="*/ 37 w 76"/>
                <a:gd name="T5" fmla="*/ 168 h 169"/>
                <a:gd name="T6" fmla="*/ 75 w 76"/>
                <a:gd name="T7" fmla="*/ 56 h 169"/>
                <a:gd name="T8" fmla="*/ 37 w 76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69">
                  <a:moveTo>
                    <a:pt x="37" y="0"/>
                  </a:moveTo>
                  <a:lnTo>
                    <a:pt x="0" y="149"/>
                  </a:lnTo>
                  <a:lnTo>
                    <a:pt x="37" y="168"/>
                  </a:lnTo>
                  <a:lnTo>
                    <a:pt x="75" y="56"/>
                  </a:lnTo>
                  <a:lnTo>
                    <a:pt x="37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2" name="íṩľíḍè-Freeform: Shape 317"/>
            <p:cNvSpPr/>
            <p:nvPr/>
          </p:nvSpPr>
          <p:spPr bwMode="auto">
            <a:xfrm>
              <a:off x="7083434" y="2873371"/>
              <a:ext cx="1588" cy="20638"/>
            </a:xfrm>
            <a:custGeom>
              <a:avLst/>
              <a:gdLst>
                <a:gd name="T0" fmla="*/ 0 w 1"/>
                <a:gd name="T1" fmla="*/ 0 h 57"/>
                <a:gd name="T2" fmla="*/ 0 w 1"/>
                <a:gd name="T3" fmla="*/ 37 h 57"/>
                <a:gd name="T4" fmla="*/ 0 w 1"/>
                <a:gd name="T5" fmla="*/ 56 h 57"/>
                <a:gd name="T6" fmla="*/ 0 w 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57">
                  <a:moveTo>
                    <a:pt x="0" y="0"/>
                  </a:moveTo>
                  <a:lnTo>
                    <a:pt x="0" y="37"/>
                  </a:lnTo>
                  <a:lnTo>
                    <a:pt x="0" y="56"/>
                  </a:lnTo>
                  <a:lnTo>
                    <a:pt x="0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3" name="íṩľíḍè-Freeform: Shape 318"/>
            <p:cNvSpPr/>
            <p:nvPr/>
          </p:nvSpPr>
          <p:spPr bwMode="auto">
            <a:xfrm>
              <a:off x="7083434" y="2873371"/>
              <a:ext cx="1588" cy="20638"/>
            </a:xfrm>
            <a:custGeom>
              <a:avLst/>
              <a:gdLst>
                <a:gd name="T0" fmla="*/ 0 w 1"/>
                <a:gd name="T1" fmla="*/ 0 h 57"/>
                <a:gd name="T2" fmla="*/ 0 w 1"/>
                <a:gd name="T3" fmla="*/ 37 h 57"/>
                <a:gd name="T4" fmla="*/ 0 w 1"/>
                <a:gd name="T5" fmla="*/ 56 h 57"/>
                <a:gd name="T6" fmla="*/ 0 w 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57">
                  <a:moveTo>
                    <a:pt x="0" y="0"/>
                  </a:moveTo>
                  <a:lnTo>
                    <a:pt x="0" y="37"/>
                  </a:lnTo>
                  <a:lnTo>
                    <a:pt x="0" y="56"/>
                  </a:lnTo>
                  <a:lnTo>
                    <a:pt x="0" y="0"/>
                  </a:lnTo>
                </a:path>
              </a:pathLst>
            </a:custGeom>
            <a:solidFill>
              <a:srgbClr val="505F6D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4" name="íṩľíḍè-Freeform: Shape 319"/>
            <p:cNvSpPr/>
            <p:nvPr/>
          </p:nvSpPr>
          <p:spPr bwMode="auto">
            <a:xfrm>
              <a:off x="6729420" y="1935161"/>
              <a:ext cx="630238" cy="925511"/>
            </a:xfrm>
            <a:custGeom>
              <a:avLst/>
              <a:gdLst>
                <a:gd name="T0" fmla="*/ 559 w 1751"/>
                <a:gd name="T1" fmla="*/ 1434 h 2570"/>
                <a:gd name="T2" fmla="*/ 689 w 1751"/>
                <a:gd name="T3" fmla="*/ 856 h 2570"/>
                <a:gd name="T4" fmla="*/ 559 w 1751"/>
                <a:gd name="T5" fmla="*/ 1434 h 2570"/>
                <a:gd name="T6" fmla="*/ 820 w 1751"/>
                <a:gd name="T7" fmla="*/ 968 h 2570"/>
                <a:gd name="T8" fmla="*/ 1434 w 1751"/>
                <a:gd name="T9" fmla="*/ 577 h 2570"/>
                <a:gd name="T10" fmla="*/ 820 w 1751"/>
                <a:gd name="T11" fmla="*/ 968 h 2570"/>
                <a:gd name="T12" fmla="*/ 782 w 1751"/>
                <a:gd name="T13" fmla="*/ 875 h 2570"/>
                <a:gd name="T14" fmla="*/ 1396 w 1751"/>
                <a:gd name="T15" fmla="*/ 503 h 2570"/>
                <a:gd name="T16" fmla="*/ 782 w 1751"/>
                <a:gd name="T17" fmla="*/ 875 h 2570"/>
                <a:gd name="T18" fmla="*/ 428 w 1751"/>
                <a:gd name="T19" fmla="*/ 856 h 2570"/>
                <a:gd name="T20" fmla="*/ 1154 w 1751"/>
                <a:gd name="T21" fmla="*/ 354 h 2570"/>
                <a:gd name="T22" fmla="*/ 428 w 1751"/>
                <a:gd name="T23" fmla="*/ 856 h 2570"/>
                <a:gd name="T24" fmla="*/ 1303 w 1751"/>
                <a:gd name="T25" fmla="*/ 0 h 2570"/>
                <a:gd name="T26" fmla="*/ 130 w 1751"/>
                <a:gd name="T27" fmla="*/ 968 h 2570"/>
                <a:gd name="T28" fmla="*/ 317 w 1751"/>
                <a:gd name="T29" fmla="*/ 1303 h 2570"/>
                <a:gd name="T30" fmla="*/ 373 w 1751"/>
                <a:gd name="T31" fmla="*/ 1415 h 2570"/>
                <a:gd name="T32" fmla="*/ 447 w 1751"/>
                <a:gd name="T33" fmla="*/ 1527 h 2570"/>
                <a:gd name="T34" fmla="*/ 503 w 1751"/>
                <a:gd name="T35" fmla="*/ 1639 h 2570"/>
                <a:gd name="T36" fmla="*/ 559 w 1751"/>
                <a:gd name="T37" fmla="*/ 1769 h 2570"/>
                <a:gd name="T38" fmla="*/ 633 w 1751"/>
                <a:gd name="T39" fmla="*/ 1880 h 2570"/>
                <a:gd name="T40" fmla="*/ 745 w 1751"/>
                <a:gd name="T41" fmla="*/ 2122 h 2570"/>
                <a:gd name="T42" fmla="*/ 820 w 1751"/>
                <a:gd name="T43" fmla="*/ 2234 h 2570"/>
                <a:gd name="T44" fmla="*/ 875 w 1751"/>
                <a:gd name="T45" fmla="*/ 2346 h 2570"/>
                <a:gd name="T46" fmla="*/ 931 w 1751"/>
                <a:gd name="T47" fmla="*/ 2476 h 2570"/>
                <a:gd name="T48" fmla="*/ 987 w 1751"/>
                <a:gd name="T49" fmla="*/ 2569 h 2570"/>
                <a:gd name="T50" fmla="*/ 987 w 1751"/>
                <a:gd name="T51" fmla="*/ 2216 h 2570"/>
                <a:gd name="T52" fmla="*/ 987 w 1751"/>
                <a:gd name="T53" fmla="*/ 2216 h 2570"/>
                <a:gd name="T54" fmla="*/ 969 w 1751"/>
                <a:gd name="T55" fmla="*/ 2178 h 2570"/>
                <a:gd name="T56" fmla="*/ 987 w 1751"/>
                <a:gd name="T57" fmla="*/ 2104 h 2570"/>
                <a:gd name="T58" fmla="*/ 931 w 1751"/>
                <a:gd name="T59" fmla="*/ 2085 h 2570"/>
                <a:gd name="T60" fmla="*/ 987 w 1751"/>
                <a:gd name="T61" fmla="*/ 1993 h 2570"/>
                <a:gd name="T62" fmla="*/ 875 w 1751"/>
                <a:gd name="T63" fmla="*/ 2011 h 2570"/>
                <a:gd name="T64" fmla="*/ 987 w 1751"/>
                <a:gd name="T65" fmla="*/ 1880 h 2570"/>
                <a:gd name="T66" fmla="*/ 838 w 1751"/>
                <a:gd name="T67" fmla="*/ 1918 h 2570"/>
                <a:gd name="T68" fmla="*/ 987 w 1751"/>
                <a:gd name="T69" fmla="*/ 1788 h 2570"/>
                <a:gd name="T70" fmla="*/ 782 w 1751"/>
                <a:gd name="T71" fmla="*/ 1844 h 2570"/>
                <a:gd name="T72" fmla="*/ 987 w 1751"/>
                <a:gd name="T73" fmla="*/ 1676 h 2570"/>
                <a:gd name="T74" fmla="*/ 745 w 1751"/>
                <a:gd name="T75" fmla="*/ 1750 h 2570"/>
                <a:gd name="T76" fmla="*/ 987 w 1751"/>
                <a:gd name="T77" fmla="*/ 1564 h 2570"/>
                <a:gd name="T78" fmla="*/ 708 w 1751"/>
                <a:gd name="T79" fmla="*/ 1657 h 2570"/>
                <a:gd name="T80" fmla="*/ 987 w 1751"/>
                <a:gd name="T81" fmla="*/ 1452 h 2570"/>
                <a:gd name="T82" fmla="*/ 615 w 1751"/>
                <a:gd name="T83" fmla="*/ 1490 h 2570"/>
                <a:gd name="T84" fmla="*/ 987 w 1751"/>
                <a:gd name="T85" fmla="*/ 1248 h 2570"/>
                <a:gd name="T86" fmla="*/ 949 w 1751"/>
                <a:gd name="T87" fmla="*/ 1210 h 2570"/>
                <a:gd name="T88" fmla="*/ 987 w 1751"/>
                <a:gd name="T89" fmla="*/ 1136 h 2570"/>
                <a:gd name="T90" fmla="*/ 913 w 1751"/>
                <a:gd name="T91" fmla="*/ 1136 h 2570"/>
                <a:gd name="T92" fmla="*/ 987 w 1751"/>
                <a:gd name="T93" fmla="*/ 1024 h 2570"/>
                <a:gd name="T94" fmla="*/ 857 w 1751"/>
                <a:gd name="T95" fmla="*/ 1043 h 2570"/>
                <a:gd name="T96" fmla="*/ 1471 w 1751"/>
                <a:gd name="T97" fmla="*/ 670 h 2570"/>
                <a:gd name="T98" fmla="*/ 1154 w 1751"/>
                <a:gd name="T99" fmla="*/ 894 h 2570"/>
                <a:gd name="T100" fmla="*/ 1527 w 1751"/>
                <a:gd name="T101" fmla="*/ 745 h 2570"/>
                <a:gd name="T102" fmla="*/ 1359 w 1751"/>
                <a:gd name="T103" fmla="*/ 894 h 2570"/>
                <a:gd name="T104" fmla="*/ 1564 w 1751"/>
                <a:gd name="T105" fmla="*/ 838 h 2570"/>
                <a:gd name="T106" fmla="*/ 1564 w 1751"/>
                <a:gd name="T107" fmla="*/ 894 h 2570"/>
                <a:gd name="T108" fmla="*/ 1750 w 1751"/>
                <a:gd name="T109" fmla="*/ 875 h 2570"/>
                <a:gd name="T110" fmla="*/ 559 w 1751"/>
                <a:gd name="T111" fmla="*/ 1434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51" h="2570">
                  <a:moveTo>
                    <a:pt x="559" y="1434"/>
                  </a:moveTo>
                  <a:lnTo>
                    <a:pt x="559" y="1434"/>
                  </a:lnTo>
                  <a:cubicBezTo>
                    <a:pt x="354" y="1043"/>
                    <a:pt x="354" y="1043"/>
                    <a:pt x="354" y="1043"/>
                  </a:cubicBezTo>
                  <a:cubicBezTo>
                    <a:pt x="689" y="856"/>
                    <a:pt x="689" y="856"/>
                    <a:pt x="689" y="856"/>
                  </a:cubicBezTo>
                  <a:cubicBezTo>
                    <a:pt x="894" y="1248"/>
                    <a:pt x="894" y="1248"/>
                    <a:pt x="894" y="1248"/>
                  </a:cubicBezTo>
                  <a:cubicBezTo>
                    <a:pt x="559" y="1434"/>
                    <a:pt x="559" y="1434"/>
                    <a:pt x="559" y="1434"/>
                  </a:cubicBezTo>
                  <a:lnTo>
                    <a:pt x="820" y="968"/>
                  </a:lnTo>
                  <a:lnTo>
                    <a:pt x="820" y="968"/>
                  </a:lnTo>
                  <a:cubicBezTo>
                    <a:pt x="801" y="912"/>
                    <a:pt x="801" y="912"/>
                    <a:pt x="801" y="912"/>
                  </a:cubicBezTo>
                  <a:cubicBezTo>
                    <a:pt x="1434" y="577"/>
                    <a:pt x="1434" y="577"/>
                    <a:pt x="1434" y="577"/>
                  </a:cubicBezTo>
                  <a:cubicBezTo>
                    <a:pt x="1452" y="614"/>
                    <a:pt x="1452" y="614"/>
                    <a:pt x="1452" y="614"/>
                  </a:cubicBezTo>
                  <a:cubicBezTo>
                    <a:pt x="820" y="968"/>
                    <a:pt x="820" y="968"/>
                    <a:pt x="820" y="968"/>
                  </a:cubicBezTo>
                  <a:lnTo>
                    <a:pt x="782" y="875"/>
                  </a:lnTo>
                  <a:lnTo>
                    <a:pt x="782" y="875"/>
                  </a:lnTo>
                  <a:cubicBezTo>
                    <a:pt x="745" y="838"/>
                    <a:pt x="745" y="838"/>
                    <a:pt x="745" y="838"/>
                  </a:cubicBezTo>
                  <a:cubicBezTo>
                    <a:pt x="1396" y="503"/>
                    <a:pt x="1396" y="503"/>
                    <a:pt x="1396" y="503"/>
                  </a:cubicBezTo>
                  <a:cubicBezTo>
                    <a:pt x="1415" y="540"/>
                    <a:pt x="1415" y="540"/>
                    <a:pt x="1415" y="540"/>
                  </a:cubicBezTo>
                  <a:cubicBezTo>
                    <a:pt x="782" y="875"/>
                    <a:pt x="782" y="875"/>
                    <a:pt x="782" y="875"/>
                  </a:cubicBezTo>
                  <a:lnTo>
                    <a:pt x="428" y="856"/>
                  </a:lnTo>
                  <a:lnTo>
                    <a:pt x="428" y="856"/>
                  </a:lnTo>
                  <a:cubicBezTo>
                    <a:pt x="391" y="763"/>
                    <a:pt x="391" y="763"/>
                    <a:pt x="391" y="763"/>
                  </a:cubicBezTo>
                  <a:cubicBezTo>
                    <a:pt x="1154" y="354"/>
                    <a:pt x="1154" y="354"/>
                    <a:pt x="1154" y="354"/>
                  </a:cubicBezTo>
                  <a:cubicBezTo>
                    <a:pt x="1210" y="447"/>
                    <a:pt x="1210" y="447"/>
                    <a:pt x="1210" y="447"/>
                  </a:cubicBezTo>
                  <a:cubicBezTo>
                    <a:pt x="428" y="856"/>
                    <a:pt x="428" y="856"/>
                    <a:pt x="428" y="856"/>
                  </a:cubicBezTo>
                  <a:lnTo>
                    <a:pt x="1303" y="0"/>
                  </a:lnTo>
                  <a:lnTo>
                    <a:pt x="1303" y="0"/>
                  </a:lnTo>
                  <a:cubicBezTo>
                    <a:pt x="0" y="689"/>
                    <a:pt x="0" y="689"/>
                    <a:pt x="0" y="689"/>
                  </a:cubicBezTo>
                  <a:cubicBezTo>
                    <a:pt x="130" y="968"/>
                    <a:pt x="130" y="968"/>
                    <a:pt x="130" y="968"/>
                  </a:cubicBezTo>
                  <a:cubicBezTo>
                    <a:pt x="168" y="1024"/>
                    <a:pt x="168" y="1024"/>
                    <a:pt x="168" y="1024"/>
                  </a:cubicBezTo>
                  <a:cubicBezTo>
                    <a:pt x="317" y="1303"/>
                    <a:pt x="317" y="1303"/>
                    <a:pt x="317" y="1303"/>
                  </a:cubicBezTo>
                  <a:cubicBezTo>
                    <a:pt x="354" y="1359"/>
                    <a:pt x="354" y="1359"/>
                    <a:pt x="354" y="1359"/>
                  </a:cubicBezTo>
                  <a:cubicBezTo>
                    <a:pt x="373" y="1415"/>
                    <a:pt x="373" y="1415"/>
                    <a:pt x="373" y="1415"/>
                  </a:cubicBezTo>
                  <a:cubicBezTo>
                    <a:pt x="410" y="1471"/>
                    <a:pt x="410" y="1471"/>
                    <a:pt x="410" y="1471"/>
                  </a:cubicBezTo>
                  <a:cubicBezTo>
                    <a:pt x="447" y="1527"/>
                    <a:pt x="447" y="1527"/>
                    <a:pt x="447" y="1527"/>
                  </a:cubicBezTo>
                  <a:cubicBezTo>
                    <a:pt x="466" y="1583"/>
                    <a:pt x="466" y="1583"/>
                    <a:pt x="466" y="1583"/>
                  </a:cubicBezTo>
                  <a:cubicBezTo>
                    <a:pt x="503" y="1639"/>
                    <a:pt x="503" y="1639"/>
                    <a:pt x="503" y="1639"/>
                  </a:cubicBezTo>
                  <a:cubicBezTo>
                    <a:pt x="540" y="1713"/>
                    <a:pt x="540" y="1713"/>
                    <a:pt x="540" y="1713"/>
                  </a:cubicBezTo>
                  <a:cubicBezTo>
                    <a:pt x="559" y="1769"/>
                    <a:pt x="559" y="1769"/>
                    <a:pt x="559" y="1769"/>
                  </a:cubicBezTo>
                  <a:cubicBezTo>
                    <a:pt x="596" y="1824"/>
                    <a:pt x="596" y="1824"/>
                    <a:pt x="596" y="1824"/>
                  </a:cubicBezTo>
                  <a:cubicBezTo>
                    <a:pt x="633" y="1880"/>
                    <a:pt x="633" y="1880"/>
                    <a:pt x="633" y="1880"/>
                  </a:cubicBezTo>
                  <a:cubicBezTo>
                    <a:pt x="652" y="1936"/>
                    <a:pt x="652" y="1936"/>
                    <a:pt x="652" y="1936"/>
                  </a:cubicBezTo>
                  <a:cubicBezTo>
                    <a:pt x="745" y="2122"/>
                    <a:pt x="745" y="2122"/>
                    <a:pt x="745" y="2122"/>
                  </a:cubicBezTo>
                  <a:cubicBezTo>
                    <a:pt x="782" y="2178"/>
                    <a:pt x="782" y="2178"/>
                    <a:pt x="782" y="2178"/>
                  </a:cubicBezTo>
                  <a:cubicBezTo>
                    <a:pt x="820" y="2234"/>
                    <a:pt x="820" y="2234"/>
                    <a:pt x="820" y="2234"/>
                  </a:cubicBezTo>
                  <a:cubicBezTo>
                    <a:pt x="838" y="2290"/>
                    <a:pt x="838" y="2290"/>
                    <a:pt x="838" y="2290"/>
                  </a:cubicBezTo>
                  <a:cubicBezTo>
                    <a:pt x="875" y="2346"/>
                    <a:pt x="875" y="2346"/>
                    <a:pt x="875" y="2346"/>
                  </a:cubicBezTo>
                  <a:cubicBezTo>
                    <a:pt x="913" y="2420"/>
                    <a:pt x="913" y="2420"/>
                    <a:pt x="913" y="2420"/>
                  </a:cubicBezTo>
                  <a:cubicBezTo>
                    <a:pt x="931" y="2476"/>
                    <a:pt x="931" y="2476"/>
                    <a:pt x="931" y="2476"/>
                  </a:cubicBezTo>
                  <a:cubicBezTo>
                    <a:pt x="969" y="2532"/>
                    <a:pt x="969" y="2532"/>
                    <a:pt x="969" y="2532"/>
                  </a:cubicBezTo>
                  <a:cubicBezTo>
                    <a:pt x="987" y="2569"/>
                    <a:pt x="987" y="2569"/>
                    <a:pt x="987" y="2569"/>
                  </a:cubicBezTo>
                  <a:lnTo>
                    <a:pt x="987" y="2569"/>
                  </a:lnTo>
                  <a:cubicBezTo>
                    <a:pt x="987" y="2216"/>
                    <a:pt x="987" y="2216"/>
                    <a:pt x="987" y="2216"/>
                  </a:cubicBezTo>
                  <a:lnTo>
                    <a:pt x="987" y="2216"/>
                  </a:lnTo>
                  <a:lnTo>
                    <a:pt x="987" y="2216"/>
                  </a:lnTo>
                  <a:cubicBezTo>
                    <a:pt x="987" y="2160"/>
                    <a:pt x="987" y="2160"/>
                    <a:pt x="987" y="2160"/>
                  </a:cubicBezTo>
                  <a:cubicBezTo>
                    <a:pt x="969" y="2178"/>
                    <a:pt x="969" y="2178"/>
                    <a:pt x="969" y="2178"/>
                  </a:cubicBezTo>
                  <a:cubicBezTo>
                    <a:pt x="949" y="2122"/>
                    <a:pt x="949" y="2122"/>
                    <a:pt x="949" y="2122"/>
                  </a:cubicBezTo>
                  <a:cubicBezTo>
                    <a:pt x="987" y="2104"/>
                    <a:pt x="987" y="2104"/>
                    <a:pt x="987" y="2104"/>
                  </a:cubicBezTo>
                  <a:cubicBezTo>
                    <a:pt x="987" y="2048"/>
                    <a:pt x="987" y="2048"/>
                    <a:pt x="987" y="2048"/>
                  </a:cubicBezTo>
                  <a:cubicBezTo>
                    <a:pt x="931" y="2085"/>
                    <a:pt x="931" y="2085"/>
                    <a:pt x="931" y="2085"/>
                  </a:cubicBezTo>
                  <a:cubicBezTo>
                    <a:pt x="894" y="2048"/>
                    <a:pt x="894" y="2048"/>
                    <a:pt x="894" y="2048"/>
                  </a:cubicBezTo>
                  <a:cubicBezTo>
                    <a:pt x="987" y="1993"/>
                    <a:pt x="987" y="1993"/>
                    <a:pt x="987" y="1993"/>
                  </a:cubicBezTo>
                  <a:cubicBezTo>
                    <a:pt x="987" y="1936"/>
                    <a:pt x="987" y="1936"/>
                    <a:pt x="987" y="1936"/>
                  </a:cubicBezTo>
                  <a:cubicBezTo>
                    <a:pt x="875" y="2011"/>
                    <a:pt x="875" y="2011"/>
                    <a:pt x="875" y="2011"/>
                  </a:cubicBezTo>
                  <a:cubicBezTo>
                    <a:pt x="857" y="1955"/>
                    <a:pt x="857" y="1955"/>
                    <a:pt x="857" y="1955"/>
                  </a:cubicBezTo>
                  <a:cubicBezTo>
                    <a:pt x="987" y="1880"/>
                    <a:pt x="987" y="1880"/>
                    <a:pt x="987" y="1880"/>
                  </a:cubicBezTo>
                  <a:cubicBezTo>
                    <a:pt x="987" y="1824"/>
                    <a:pt x="987" y="1824"/>
                    <a:pt x="987" y="1824"/>
                  </a:cubicBezTo>
                  <a:cubicBezTo>
                    <a:pt x="838" y="1918"/>
                    <a:pt x="838" y="1918"/>
                    <a:pt x="838" y="1918"/>
                  </a:cubicBezTo>
                  <a:cubicBezTo>
                    <a:pt x="820" y="1880"/>
                    <a:pt x="820" y="1880"/>
                    <a:pt x="820" y="1880"/>
                  </a:cubicBezTo>
                  <a:cubicBezTo>
                    <a:pt x="987" y="1788"/>
                    <a:pt x="987" y="1788"/>
                    <a:pt x="987" y="1788"/>
                  </a:cubicBezTo>
                  <a:cubicBezTo>
                    <a:pt x="987" y="1732"/>
                    <a:pt x="987" y="1732"/>
                    <a:pt x="987" y="1732"/>
                  </a:cubicBezTo>
                  <a:cubicBezTo>
                    <a:pt x="782" y="1844"/>
                    <a:pt x="782" y="1844"/>
                    <a:pt x="782" y="1844"/>
                  </a:cubicBezTo>
                  <a:cubicBezTo>
                    <a:pt x="764" y="1788"/>
                    <a:pt x="764" y="1788"/>
                    <a:pt x="764" y="1788"/>
                  </a:cubicBezTo>
                  <a:cubicBezTo>
                    <a:pt x="987" y="1676"/>
                    <a:pt x="987" y="1676"/>
                    <a:pt x="987" y="1676"/>
                  </a:cubicBezTo>
                  <a:cubicBezTo>
                    <a:pt x="987" y="1620"/>
                    <a:pt x="987" y="1620"/>
                    <a:pt x="987" y="1620"/>
                  </a:cubicBezTo>
                  <a:cubicBezTo>
                    <a:pt x="745" y="1750"/>
                    <a:pt x="745" y="1750"/>
                    <a:pt x="745" y="1750"/>
                  </a:cubicBezTo>
                  <a:cubicBezTo>
                    <a:pt x="726" y="1713"/>
                    <a:pt x="726" y="1713"/>
                    <a:pt x="726" y="1713"/>
                  </a:cubicBezTo>
                  <a:cubicBezTo>
                    <a:pt x="987" y="1564"/>
                    <a:pt x="987" y="1564"/>
                    <a:pt x="987" y="1564"/>
                  </a:cubicBezTo>
                  <a:cubicBezTo>
                    <a:pt x="987" y="1508"/>
                    <a:pt x="987" y="1508"/>
                    <a:pt x="987" y="1508"/>
                  </a:cubicBezTo>
                  <a:cubicBezTo>
                    <a:pt x="708" y="1657"/>
                    <a:pt x="708" y="1657"/>
                    <a:pt x="708" y="1657"/>
                  </a:cubicBezTo>
                  <a:cubicBezTo>
                    <a:pt x="671" y="1620"/>
                    <a:pt x="671" y="1620"/>
                    <a:pt x="671" y="1620"/>
                  </a:cubicBezTo>
                  <a:cubicBezTo>
                    <a:pt x="987" y="1452"/>
                    <a:pt x="987" y="1452"/>
                    <a:pt x="987" y="1452"/>
                  </a:cubicBezTo>
                  <a:cubicBezTo>
                    <a:pt x="987" y="1303"/>
                    <a:pt x="987" y="1303"/>
                    <a:pt x="987" y="1303"/>
                  </a:cubicBezTo>
                  <a:cubicBezTo>
                    <a:pt x="615" y="1490"/>
                    <a:pt x="615" y="1490"/>
                    <a:pt x="615" y="1490"/>
                  </a:cubicBezTo>
                  <a:cubicBezTo>
                    <a:pt x="596" y="1452"/>
                    <a:pt x="596" y="1452"/>
                    <a:pt x="596" y="1452"/>
                  </a:cubicBezTo>
                  <a:cubicBezTo>
                    <a:pt x="987" y="1248"/>
                    <a:pt x="987" y="1248"/>
                    <a:pt x="987" y="1248"/>
                  </a:cubicBezTo>
                  <a:cubicBezTo>
                    <a:pt x="987" y="1192"/>
                    <a:pt x="987" y="1192"/>
                    <a:pt x="987" y="1192"/>
                  </a:cubicBezTo>
                  <a:cubicBezTo>
                    <a:pt x="949" y="1210"/>
                    <a:pt x="949" y="1210"/>
                    <a:pt x="949" y="1210"/>
                  </a:cubicBezTo>
                  <a:cubicBezTo>
                    <a:pt x="931" y="1173"/>
                    <a:pt x="931" y="1173"/>
                    <a:pt x="931" y="1173"/>
                  </a:cubicBezTo>
                  <a:cubicBezTo>
                    <a:pt x="987" y="1136"/>
                    <a:pt x="987" y="1136"/>
                    <a:pt x="987" y="1136"/>
                  </a:cubicBezTo>
                  <a:cubicBezTo>
                    <a:pt x="987" y="1080"/>
                    <a:pt x="987" y="1080"/>
                    <a:pt x="987" y="1080"/>
                  </a:cubicBezTo>
                  <a:cubicBezTo>
                    <a:pt x="913" y="1136"/>
                    <a:pt x="913" y="1136"/>
                    <a:pt x="913" y="1136"/>
                  </a:cubicBezTo>
                  <a:cubicBezTo>
                    <a:pt x="894" y="1080"/>
                    <a:pt x="894" y="1080"/>
                    <a:pt x="894" y="1080"/>
                  </a:cubicBezTo>
                  <a:cubicBezTo>
                    <a:pt x="987" y="1024"/>
                    <a:pt x="987" y="1024"/>
                    <a:pt x="987" y="1024"/>
                  </a:cubicBezTo>
                  <a:cubicBezTo>
                    <a:pt x="1005" y="1005"/>
                    <a:pt x="1005" y="987"/>
                    <a:pt x="1024" y="968"/>
                  </a:cubicBezTo>
                  <a:cubicBezTo>
                    <a:pt x="857" y="1043"/>
                    <a:pt x="857" y="1043"/>
                    <a:pt x="857" y="1043"/>
                  </a:cubicBezTo>
                  <a:cubicBezTo>
                    <a:pt x="838" y="1005"/>
                    <a:pt x="838" y="1005"/>
                    <a:pt x="838" y="1005"/>
                  </a:cubicBezTo>
                  <a:cubicBezTo>
                    <a:pt x="1471" y="670"/>
                    <a:pt x="1471" y="670"/>
                    <a:pt x="1471" y="670"/>
                  </a:cubicBezTo>
                  <a:cubicBezTo>
                    <a:pt x="1490" y="707"/>
                    <a:pt x="1490" y="707"/>
                    <a:pt x="1490" y="707"/>
                  </a:cubicBezTo>
                  <a:cubicBezTo>
                    <a:pt x="1154" y="894"/>
                    <a:pt x="1154" y="894"/>
                    <a:pt x="1154" y="894"/>
                  </a:cubicBezTo>
                  <a:cubicBezTo>
                    <a:pt x="1247" y="894"/>
                    <a:pt x="1247" y="894"/>
                    <a:pt x="1247" y="894"/>
                  </a:cubicBezTo>
                  <a:cubicBezTo>
                    <a:pt x="1527" y="745"/>
                    <a:pt x="1527" y="745"/>
                    <a:pt x="1527" y="745"/>
                  </a:cubicBezTo>
                  <a:cubicBezTo>
                    <a:pt x="1545" y="782"/>
                    <a:pt x="1545" y="782"/>
                    <a:pt x="1545" y="782"/>
                  </a:cubicBezTo>
                  <a:cubicBezTo>
                    <a:pt x="1359" y="894"/>
                    <a:pt x="1359" y="894"/>
                    <a:pt x="1359" y="894"/>
                  </a:cubicBezTo>
                  <a:cubicBezTo>
                    <a:pt x="1452" y="894"/>
                    <a:pt x="1452" y="894"/>
                    <a:pt x="1452" y="894"/>
                  </a:cubicBezTo>
                  <a:cubicBezTo>
                    <a:pt x="1564" y="838"/>
                    <a:pt x="1564" y="838"/>
                    <a:pt x="1564" y="838"/>
                  </a:cubicBezTo>
                  <a:cubicBezTo>
                    <a:pt x="1583" y="875"/>
                    <a:pt x="1583" y="875"/>
                    <a:pt x="1583" y="875"/>
                  </a:cubicBezTo>
                  <a:cubicBezTo>
                    <a:pt x="1564" y="894"/>
                    <a:pt x="1564" y="894"/>
                    <a:pt x="1564" y="894"/>
                  </a:cubicBezTo>
                  <a:cubicBezTo>
                    <a:pt x="1750" y="894"/>
                    <a:pt x="1750" y="894"/>
                    <a:pt x="1750" y="894"/>
                  </a:cubicBezTo>
                  <a:cubicBezTo>
                    <a:pt x="1750" y="875"/>
                    <a:pt x="1750" y="875"/>
                    <a:pt x="1750" y="875"/>
                  </a:cubicBezTo>
                  <a:cubicBezTo>
                    <a:pt x="1303" y="0"/>
                    <a:pt x="1303" y="0"/>
                    <a:pt x="1303" y="0"/>
                  </a:cubicBezTo>
                  <a:lnTo>
                    <a:pt x="559" y="1434"/>
                  </a:lnTo>
                </a:path>
              </a:pathLst>
            </a:custGeom>
            <a:solidFill>
              <a:srgbClr val="E1E6E7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5" name="íṩľíḍè-Freeform: Shape 320"/>
            <p:cNvSpPr/>
            <p:nvPr/>
          </p:nvSpPr>
          <p:spPr bwMode="auto">
            <a:xfrm>
              <a:off x="6869120" y="2062161"/>
              <a:ext cx="295275" cy="180975"/>
            </a:xfrm>
            <a:custGeom>
              <a:avLst/>
              <a:gdLst>
                <a:gd name="T0" fmla="*/ 763 w 820"/>
                <a:gd name="T1" fmla="*/ 0 h 503"/>
                <a:gd name="T2" fmla="*/ 0 w 820"/>
                <a:gd name="T3" fmla="*/ 409 h 503"/>
                <a:gd name="T4" fmla="*/ 37 w 820"/>
                <a:gd name="T5" fmla="*/ 502 h 503"/>
                <a:gd name="T6" fmla="*/ 819 w 820"/>
                <a:gd name="T7" fmla="*/ 93 h 503"/>
                <a:gd name="T8" fmla="*/ 763 w 820"/>
                <a:gd name="T9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0" h="503">
                  <a:moveTo>
                    <a:pt x="763" y="0"/>
                  </a:moveTo>
                  <a:lnTo>
                    <a:pt x="0" y="409"/>
                  </a:lnTo>
                  <a:lnTo>
                    <a:pt x="37" y="502"/>
                  </a:lnTo>
                  <a:lnTo>
                    <a:pt x="819" y="93"/>
                  </a:lnTo>
                  <a:lnTo>
                    <a:pt x="76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6" name="íṩľíḍè-Freeform: Shape 321"/>
            <p:cNvSpPr/>
            <p:nvPr/>
          </p:nvSpPr>
          <p:spPr bwMode="auto">
            <a:xfrm>
              <a:off x="6869120" y="2062160"/>
              <a:ext cx="295275" cy="180975"/>
            </a:xfrm>
            <a:custGeom>
              <a:avLst/>
              <a:gdLst>
                <a:gd name="T0" fmla="*/ 763 w 820"/>
                <a:gd name="T1" fmla="*/ 0 h 503"/>
                <a:gd name="T2" fmla="*/ 0 w 820"/>
                <a:gd name="T3" fmla="*/ 409 h 503"/>
                <a:gd name="T4" fmla="*/ 37 w 820"/>
                <a:gd name="T5" fmla="*/ 502 h 503"/>
                <a:gd name="T6" fmla="*/ 819 w 820"/>
                <a:gd name="T7" fmla="*/ 93 h 503"/>
                <a:gd name="T8" fmla="*/ 763 w 820"/>
                <a:gd name="T9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0" h="503">
                  <a:moveTo>
                    <a:pt x="763" y="0"/>
                  </a:moveTo>
                  <a:lnTo>
                    <a:pt x="0" y="409"/>
                  </a:lnTo>
                  <a:lnTo>
                    <a:pt x="37" y="502"/>
                  </a:lnTo>
                  <a:lnTo>
                    <a:pt x="819" y="93"/>
                  </a:lnTo>
                  <a:lnTo>
                    <a:pt x="76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7" name="íṩľíḍè-Freeform: Shape 322"/>
            <p:cNvSpPr/>
            <p:nvPr/>
          </p:nvSpPr>
          <p:spPr bwMode="auto">
            <a:xfrm>
              <a:off x="6997707" y="2116135"/>
              <a:ext cx="241300" cy="134937"/>
            </a:xfrm>
            <a:custGeom>
              <a:avLst/>
              <a:gdLst>
                <a:gd name="T0" fmla="*/ 651 w 671"/>
                <a:gd name="T1" fmla="*/ 0 h 373"/>
                <a:gd name="T2" fmla="*/ 0 w 671"/>
                <a:gd name="T3" fmla="*/ 335 h 373"/>
                <a:gd name="T4" fmla="*/ 37 w 671"/>
                <a:gd name="T5" fmla="*/ 372 h 373"/>
                <a:gd name="T6" fmla="*/ 670 w 671"/>
                <a:gd name="T7" fmla="*/ 37 h 373"/>
                <a:gd name="T8" fmla="*/ 651 w 671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373">
                  <a:moveTo>
                    <a:pt x="651" y="0"/>
                  </a:moveTo>
                  <a:lnTo>
                    <a:pt x="0" y="335"/>
                  </a:lnTo>
                  <a:lnTo>
                    <a:pt x="37" y="372"/>
                  </a:lnTo>
                  <a:lnTo>
                    <a:pt x="670" y="37"/>
                  </a:lnTo>
                  <a:lnTo>
                    <a:pt x="651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8" name="íṩľíḍè-Freeform: Shape 323"/>
            <p:cNvSpPr/>
            <p:nvPr/>
          </p:nvSpPr>
          <p:spPr bwMode="auto">
            <a:xfrm>
              <a:off x="6997707" y="2116135"/>
              <a:ext cx="241300" cy="134937"/>
            </a:xfrm>
            <a:custGeom>
              <a:avLst/>
              <a:gdLst>
                <a:gd name="T0" fmla="*/ 651 w 671"/>
                <a:gd name="T1" fmla="*/ 0 h 373"/>
                <a:gd name="T2" fmla="*/ 0 w 671"/>
                <a:gd name="T3" fmla="*/ 335 h 373"/>
                <a:gd name="T4" fmla="*/ 37 w 671"/>
                <a:gd name="T5" fmla="*/ 372 h 373"/>
                <a:gd name="T6" fmla="*/ 670 w 671"/>
                <a:gd name="T7" fmla="*/ 37 h 373"/>
                <a:gd name="T8" fmla="*/ 651 w 671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373">
                  <a:moveTo>
                    <a:pt x="651" y="0"/>
                  </a:moveTo>
                  <a:lnTo>
                    <a:pt x="0" y="335"/>
                  </a:lnTo>
                  <a:lnTo>
                    <a:pt x="37" y="372"/>
                  </a:lnTo>
                  <a:lnTo>
                    <a:pt x="670" y="37"/>
                  </a:lnTo>
                  <a:lnTo>
                    <a:pt x="651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9" name="íṩľíḍè-Freeform: Shape 324"/>
            <p:cNvSpPr/>
            <p:nvPr/>
          </p:nvSpPr>
          <p:spPr bwMode="auto">
            <a:xfrm>
              <a:off x="6856422" y="2243134"/>
              <a:ext cx="195262" cy="207962"/>
            </a:xfrm>
            <a:custGeom>
              <a:avLst/>
              <a:gdLst>
                <a:gd name="T0" fmla="*/ 335 w 541"/>
                <a:gd name="T1" fmla="*/ 0 h 579"/>
                <a:gd name="T2" fmla="*/ 0 w 541"/>
                <a:gd name="T3" fmla="*/ 187 h 579"/>
                <a:gd name="T4" fmla="*/ 205 w 541"/>
                <a:gd name="T5" fmla="*/ 578 h 579"/>
                <a:gd name="T6" fmla="*/ 540 w 541"/>
                <a:gd name="T7" fmla="*/ 392 h 579"/>
                <a:gd name="T8" fmla="*/ 335 w 541"/>
                <a:gd name="T9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579">
                  <a:moveTo>
                    <a:pt x="335" y="0"/>
                  </a:moveTo>
                  <a:lnTo>
                    <a:pt x="0" y="187"/>
                  </a:lnTo>
                  <a:lnTo>
                    <a:pt x="205" y="578"/>
                  </a:lnTo>
                  <a:lnTo>
                    <a:pt x="540" y="392"/>
                  </a:lnTo>
                  <a:lnTo>
                    <a:pt x="335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0" name="íṩľíḍè-Freeform: Shape 325"/>
            <p:cNvSpPr/>
            <p:nvPr/>
          </p:nvSpPr>
          <p:spPr bwMode="auto">
            <a:xfrm>
              <a:off x="6856424" y="2243134"/>
              <a:ext cx="195262" cy="207962"/>
            </a:xfrm>
            <a:custGeom>
              <a:avLst/>
              <a:gdLst>
                <a:gd name="T0" fmla="*/ 335 w 541"/>
                <a:gd name="T1" fmla="*/ 0 h 579"/>
                <a:gd name="T2" fmla="*/ 0 w 541"/>
                <a:gd name="T3" fmla="*/ 187 h 579"/>
                <a:gd name="T4" fmla="*/ 205 w 541"/>
                <a:gd name="T5" fmla="*/ 578 h 579"/>
                <a:gd name="T6" fmla="*/ 540 w 541"/>
                <a:gd name="T7" fmla="*/ 392 h 579"/>
                <a:gd name="T8" fmla="*/ 335 w 541"/>
                <a:gd name="T9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579">
                  <a:moveTo>
                    <a:pt x="335" y="0"/>
                  </a:moveTo>
                  <a:lnTo>
                    <a:pt x="0" y="187"/>
                  </a:lnTo>
                  <a:lnTo>
                    <a:pt x="205" y="578"/>
                  </a:lnTo>
                  <a:lnTo>
                    <a:pt x="540" y="392"/>
                  </a:lnTo>
                  <a:lnTo>
                    <a:pt x="335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1" name="íṩľíḍè-Freeform: Shape 326"/>
            <p:cNvSpPr/>
            <p:nvPr/>
          </p:nvSpPr>
          <p:spPr bwMode="auto">
            <a:xfrm>
              <a:off x="7016761" y="2143122"/>
              <a:ext cx="234951" cy="141288"/>
            </a:xfrm>
            <a:custGeom>
              <a:avLst/>
              <a:gdLst>
                <a:gd name="T0" fmla="*/ 633 w 652"/>
                <a:gd name="T1" fmla="*/ 0 h 392"/>
                <a:gd name="T2" fmla="*/ 0 w 652"/>
                <a:gd name="T3" fmla="*/ 335 h 392"/>
                <a:gd name="T4" fmla="*/ 19 w 652"/>
                <a:gd name="T5" fmla="*/ 391 h 392"/>
                <a:gd name="T6" fmla="*/ 651 w 652"/>
                <a:gd name="T7" fmla="*/ 37 h 392"/>
                <a:gd name="T8" fmla="*/ 633 w 652"/>
                <a:gd name="T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392">
                  <a:moveTo>
                    <a:pt x="633" y="0"/>
                  </a:moveTo>
                  <a:lnTo>
                    <a:pt x="0" y="335"/>
                  </a:lnTo>
                  <a:lnTo>
                    <a:pt x="19" y="391"/>
                  </a:lnTo>
                  <a:lnTo>
                    <a:pt x="651" y="37"/>
                  </a:lnTo>
                  <a:lnTo>
                    <a:pt x="63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2" name="íṩľíḍè-Freeform: Shape 327"/>
            <p:cNvSpPr/>
            <p:nvPr/>
          </p:nvSpPr>
          <p:spPr bwMode="auto">
            <a:xfrm>
              <a:off x="7016761" y="2143122"/>
              <a:ext cx="234951" cy="141288"/>
            </a:xfrm>
            <a:custGeom>
              <a:avLst/>
              <a:gdLst>
                <a:gd name="T0" fmla="*/ 633 w 652"/>
                <a:gd name="T1" fmla="*/ 0 h 392"/>
                <a:gd name="T2" fmla="*/ 0 w 652"/>
                <a:gd name="T3" fmla="*/ 335 h 392"/>
                <a:gd name="T4" fmla="*/ 19 w 652"/>
                <a:gd name="T5" fmla="*/ 391 h 392"/>
                <a:gd name="T6" fmla="*/ 651 w 652"/>
                <a:gd name="T7" fmla="*/ 37 h 392"/>
                <a:gd name="T8" fmla="*/ 633 w 652"/>
                <a:gd name="T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392">
                  <a:moveTo>
                    <a:pt x="633" y="0"/>
                  </a:moveTo>
                  <a:lnTo>
                    <a:pt x="0" y="335"/>
                  </a:lnTo>
                  <a:lnTo>
                    <a:pt x="19" y="391"/>
                  </a:lnTo>
                  <a:lnTo>
                    <a:pt x="651" y="37"/>
                  </a:lnTo>
                  <a:lnTo>
                    <a:pt x="63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3" name="íṩľíḍè-Freeform: Shape 328"/>
            <p:cNvSpPr/>
            <p:nvPr/>
          </p:nvSpPr>
          <p:spPr bwMode="auto">
            <a:xfrm>
              <a:off x="7031048" y="2176460"/>
              <a:ext cx="234951" cy="134937"/>
            </a:xfrm>
            <a:custGeom>
              <a:avLst/>
              <a:gdLst>
                <a:gd name="T0" fmla="*/ 633 w 653"/>
                <a:gd name="T1" fmla="*/ 0 h 374"/>
                <a:gd name="T2" fmla="*/ 633 w 653"/>
                <a:gd name="T3" fmla="*/ 0 h 374"/>
                <a:gd name="T4" fmla="*/ 0 w 653"/>
                <a:gd name="T5" fmla="*/ 335 h 374"/>
                <a:gd name="T6" fmla="*/ 19 w 653"/>
                <a:gd name="T7" fmla="*/ 373 h 374"/>
                <a:gd name="T8" fmla="*/ 186 w 653"/>
                <a:gd name="T9" fmla="*/ 298 h 374"/>
                <a:gd name="T10" fmla="*/ 316 w 653"/>
                <a:gd name="T11" fmla="*/ 224 h 374"/>
                <a:gd name="T12" fmla="*/ 316 w 653"/>
                <a:gd name="T13" fmla="*/ 224 h 374"/>
                <a:gd name="T14" fmla="*/ 652 w 653"/>
                <a:gd name="T15" fmla="*/ 37 h 374"/>
                <a:gd name="T16" fmla="*/ 633 w 653"/>
                <a:gd name="T1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3" h="374">
                  <a:moveTo>
                    <a:pt x="633" y="0"/>
                  </a:moveTo>
                  <a:lnTo>
                    <a:pt x="633" y="0"/>
                  </a:lnTo>
                  <a:cubicBezTo>
                    <a:pt x="0" y="335"/>
                    <a:pt x="0" y="335"/>
                    <a:pt x="0" y="335"/>
                  </a:cubicBezTo>
                  <a:cubicBezTo>
                    <a:pt x="19" y="373"/>
                    <a:pt x="19" y="373"/>
                    <a:pt x="19" y="373"/>
                  </a:cubicBezTo>
                  <a:cubicBezTo>
                    <a:pt x="186" y="298"/>
                    <a:pt x="186" y="298"/>
                    <a:pt x="186" y="298"/>
                  </a:cubicBezTo>
                  <a:cubicBezTo>
                    <a:pt x="205" y="242"/>
                    <a:pt x="260" y="224"/>
                    <a:pt x="316" y="224"/>
                  </a:cubicBezTo>
                  <a:lnTo>
                    <a:pt x="316" y="224"/>
                  </a:lnTo>
                  <a:cubicBezTo>
                    <a:pt x="652" y="37"/>
                    <a:pt x="652" y="37"/>
                    <a:pt x="652" y="37"/>
                  </a:cubicBezTo>
                  <a:cubicBezTo>
                    <a:pt x="633" y="0"/>
                    <a:pt x="633" y="0"/>
                    <a:pt x="633" y="0"/>
                  </a:cubicBez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4" name="íṩľíḍè-Freeform: Shape 329"/>
            <p:cNvSpPr/>
            <p:nvPr/>
          </p:nvSpPr>
          <p:spPr bwMode="auto">
            <a:xfrm>
              <a:off x="7050099" y="2203446"/>
              <a:ext cx="234951" cy="141288"/>
            </a:xfrm>
            <a:custGeom>
              <a:avLst/>
              <a:gdLst>
                <a:gd name="T0" fmla="*/ 93 w 652"/>
                <a:gd name="T1" fmla="*/ 279 h 392"/>
                <a:gd name="T2" fmla="*/ 93 w 652"/>
                <a:gd name="T3" fmla="*/ 279 h 392"/>
                <a:gd name="T4" fmla="*/ 0 w 652"/>
                <a:gd name="T5" fmla="*/ 335 h 392"/>
                <a:gd name="T6" fmla="*/ 19 w 652"/>
                <a:gd name="T7" fmla="*/ 391 h 392"/>
                <a:gd name="T8" fmla="*/ 93 w 652"/>
                <a:gd name="T9" fmla="*/ 335 h 392"/>
                <a:gd name="T10" fmla="*/ 93 w 652"/>
                <a:gd name="T11" fmla="*/ 298 h 392"/>
                <a:gd name="T12" fmla="*/ 93 w 652"/>
                <a:gd name="T13" fmla="*/ 298 h 392"/>
                <a:gd name="T14" fmla="*/ 93 w 652"/>
                <a:gd name="T15" fmla="*/ 298 h 392"/>
                <a:gd name="T16" fmla="*/ 93 w 652"/>
                <a:gd name="T17" fmla="*/ 279 h 392"/>
                <a:gd name="T18" fmla="*/ 633 w 652"/>
                <a:gd name="T19" fmla="*/ 0 h 392"/>
                <a:gd name="T20" fmla="*/ 633 w 652"/>
                <a:gd name="T21" fmla="*/ 0 h 392"/>
                <a:gd name="T22" fmla="*/ 353 w 652"/>
                <a:gd name="T23" fmla="*/ 149 h 392"/>
                <a:gd name="T24" fmla="*/ 465 w 652"/>
                <a:gd name="T25" fmla="*/ 149 h 392"/>
                <a:gd name="T26" fmla="*/ 651 w 652"/>
                <a:gd name="T27" fmla="*/ 37 h 392"/>
                <a:gd name="T28" fmla="*/ 633 w 652"/>
                <a:gd name="T29" fmla="*/ 0 h 392"/>
                <a:gd name="T30" fmla="*/ 93 w 652"/>
                <a:gd name="T31" fmla="*/ 27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2" h="392">
                  <a:moveTo>
                    <a:pt x="93" y="279"/>
                  </a:moveTo>
                  <a:lnTo>
                    <a:pt x="93" y="279"/>
                  </a:lnTo>
                  <a:cubicBezTo>
                    <a:pt x="0" y="335"/>
                    <a:pt x="0" y="335"/>
                    <a:pt x="0" y="335"/>
                  </a:cubicBezTo>
                  <a:cubicBezTo>
                    <a:pt x="19" y="391"/>
                    <a:pt x="19" y="391"/>
                    <a:pt x="19" y="391"/>
                  </a:cubicBezTo>
                  <a:cubicBezTo>
                    <a:pt x="93" y="335"/>
                    <a:pt x="93" y="335"/>
                    <a:pt x="93" y="335"/>
                  </a:cubicBezTo>
                  <a:cubicBezTo>
                    <a:pt x="93" y="298"/>
                    <a:pt x="93" y="298"/>
                    <a:pt x="93" y="298"/>
                  </a:cubicBezTo>
                  <a:lnTo>
                    <a:pt x="93" y="298"/>
                  </a:lnTo>
                  <a:lnTo>
                    <a:pt x="93" y="298"/>
                  </a:lnTo>
                  <a:cubicBezTo>
                    <a:pt x="93" y="298"/>
                    <a:pt x="93" y="298"/>
                    <a:pt x="93" y="279"/>
                  </a:cubicBezTo>
                  <a:lnTo>
                    <a:pt x="633" y="0"/>
                  </a:lnTo>
                  <a:lnTo>
                    <a:pt x="633" y="0"/>
                  </a:lnTo>
                  <a:cubicBezTo>
                    <a:pt x="353" y="149"/>
                    <a:pt x="353" y="149"/>
                    <a:pt x="353" y="149"/>
                  </a:cubicBezTo>
                  <a:cubicBezTo>
                    <a:pt x="465" y="149"/>
                    <a:pt x="465" y="149"/>
                    <a:pt x="465" y="149"/>
                  </a:cubicBezTo>
                  <a:cubicBezTo>
                    <a:pt x="651" y="37"/>
                    <a:pt x="651" y="37"/>
                    <a:pt x="651" y="37"/>
                  </a:cubicBezTo>
                  <a:cubicBezTo>
                    <a:pt x="633" y="0"/>
                    <a:pt x="633" y="0"/>
                    <a:pt x="633" y="0"/>
                  </a:cubicBezTo>
                  <a:lnTo>
                    <a:pt x="93" y="279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5" name="íṩľíḍè-Freeform: Shape 330"/>
            <p:cNvSpPr/>
            <p:nvPr/>
          </p:nvSpPr>
          <p:spPr bwMode="auto">
            <a:xfrm>
              <a:off x="7064386" y="2236785"/>
              <a:ext cx="234951" cy="134937"/>
            </a:xfrm>
            <a:custGeom>
              <a:avLst/>
              <a:gdLst>
                <a:gd name="T0" fmla="*/ 56 w 653"/>
                <a:gd name="T1" fmla="*/ 298 h 373"/>
                <a:gd name="T2" fmla="*/ 0 w 653"/>
                <a:gd name="T3" fmla="*/ 335 h 373"/>
                <a:gd name="T4" fmla="*/ 18 w 653"/>
                <a:gd name="T5" fmla="*/ 372 h 373"/>
                <a:gd name="T6" fmla="*/ 56 w 653"/>
                <a:gd name="T7" fmla="*/ 354 h 373"/>
                <a:gd name="T8" fmla="*/ 56 w 653"/>
                <a:gd name="T9" fmla="*/ 298 h 373"/>
                <a:gd name="T10" fmla="*/ 633 w 653"/>
                <a:gd name="T11" fmla="*/ 0 h 373"/>
                <a:gd name="T12" fmla="*/ 521 w 653"/>
                <a:gd name="T13" fmla="*/ 56 h 373"/>
                <a:gd name="T14" fmla="*/ 633 w 653"/>
                <a:gd name="T15" fmla="*/ 56 h 373"/>
                <a:gd name="T16" fmla="*/ 652 w 653"/>
                <a:gd name="T17" fmla="*/ 37 h 373"/>
                <a:gd name="T18" fmla="*/ 633 w 653"/>
                <a:gd name="T1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3" h="373">
                  <a:moveTo>
                    <a:pt x="56" y="298"/>
                  </a:moveTo>
                  <a:lnTo>
                    <a:pt x="0" y="335"/>
                  </a:lnTo>
                  <a:lnTo>
                    <a:pt x="18" y="372"/>
                  </a:lnTo>
                  <a:lnTo>
                    <a:pt x="56" y="354"/>
                  </a:lnTo>
                  <a:lnTo>
                    <a:pt x="56" y="298"/>
                  </a:lnTo>
                  <a:close/>
                  <a:moveTo>
                    <a:pt x="633" y="0"/>
                  </a:moveTo>
                  <a:lnTo>
                    <a:pt x="521" y="56"/>
                  </a:lnTo>
                  <a:lnTo>
                    <a:pt x="633" y="56"/>
                  </a:lnTo>
                  <a:lnTo>
                    <a:pt x="652" y="37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6" name="íṩľíḍè-Freeform: Shape 331"/>
            <p:cNvSpPr/>
            <p:nvPr/>
          </p:nvSpPr>
          <p:spPr bwMode="auto">
            <a:xfrm>
              <a:off x="7064386" y="2344735"/>
              <a:ext cx="20638" cy="26987"/>
            </a:xfrm>
            <a:custGeom>
              <a:avLst/>
              <a:gdLst>
                <a:gd name="T0" fmla="*/ 56 w 57"/>
                <a:gd name="T1" fmla="*/ 0 h 75"/>
                <a:gd name="T2" fmla="*/ 0 w 57"/>
                <a:gd name="T3" fmla="*/ 37 h 75"/>
                <a:gd name="T4" fmla="*/ 18 w 57"/>
                <a:gd name="T5" fmla="*/ 74 h 75"/>
                <a:gd name="T6" fmla="*/ 56 w 57"/>
                <a:gd name="T7" fmla="*/ 56 h 75"/>
                <a:gd name="T8" fmla="*/ 56 w 57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75">
                  <a:moveTo>
                    <a:pt x="56" y="0"/>
                  </a:moveTo>
                  <a:lnTo>
                    <a:pt x="0" y="37"/>
                  </a:lnTo>
                  <a:lnTo>
                    <a:pt x="18" y="74"/>
                  </a:lnTo>
                  <a:lnTo>
                    <a:pt x="56" y="56"/>
                  </a:lnTo>
                  <a:lnTo>
                    <a:pt x="56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7" name="íṩľíḍè-Freeform: Shape 332"/>
            <p:cNvSpPr/>
            <p:nvPr/>
          </p:nvSpPr>
          <p:spPr bwMode="auto">
            <a:xfrm>
              <a:off x="7251711" y="2236785"/>
              <a:ext cx="47625" cy="20637"/>
            </a:xfrm>
            <a:custGeom>
              <a:avLst/>
              <a:gdLst>
                <a:gd name="T0" fmla="*/ 112 w 132"/>
                <a:gd name="T1" fmla="*/ 0 h 57"/>
                <a:gd name="T2" fmla="*/ 0 w 132"/>
                <a:gd name="T3" fmla="*/ 56 h 57"/>
                <a:gd name="T4" fmla="*/ 112 w 132"/>
                <a:gd name="T5" fmla="*/ 56 h 57"/>
                <a:gd name="T6" fmla="*/ 131 w 132"/>
                <a:gd name="T7" fmla="*/ 37 h 57"/>
                <a:gd name="T8" fmla="*/ 112 w 132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7">
                  <a:moveTo>
                    <a:pt x="112" y="0"/>
                  </a:moveTo>
                  <a:lnTo>
                    <a:pt x="0" y="56"/>
                  </a:lnTo>
                  <a:lnTo>
                    <a:pt x="112" y="56"/>
                  </a:lnTo>
                  <a:lnTo>
                    <a:pt x="131" y="37"/>
                  </a:lnTo>
                  <a:lnTo>
                    <a:pt x="112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8" name="íṩľíḍè-Freeform: Shape 333"/>
            <p:cNvSpPr/>
            <p:nvPr/>
          </p:nvSpPr>
          <p:spPr bwMode="auto">
            <a:xfrm>
              <a:off x="6943735" y="2384421"/>
              <a:ext cx="141288" cy="87313"/>
            </a:xfrm>
            <a:custGeom>
              <a:avLst/>
              <a:gdLst>
                <a:gd name="T0" fmla="*/ 391 w 392"/>
                <a:gd name="T1" fmla="*/ 0 h 243"/>
                <a:gd name="T2" fmla="*/ 0 w 392"/>
                <a:gd name="T3" fmla="*/ 204 h 243"/>
                <a:gd name="T4" fmla="*/ 19 w 392"/>
                <a:gd name="T5" fmla="*/ 242 h 243"/>
                <a:gd name="T6" fmla="*/ 391 w 392"/>
                <a:gd name="T7" fmla="*/ 55 h 243"/>
                <a:gd name="T8" fmla="*/ 391 w 392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243">
                  <a:moveTo>
                    <a:pt x="391" y="0"/>
                  </a:moveTo>
                  <a:lnTo>
                    <a:pt x="0" y="204"/>
                  </a:lnTo>
                  <a:lnTo>
                    <a:pt x="19" y="242"/>
                  </a:lnTo>
                  <a:lnTo>
                    <a:pt x="391" y="55"/>
                  </a:lnTo>
                  <a:lnTo>
                    <a:pt x="391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9" name="íṩľíḍè-Freeform: Shape 334"/>
            <p:cNvSpPr/>
            <p:nvPr/>
          </p:nvSpPr>
          <p:spPr bwMode="auto">
            <a:xfrm>
              <a:off x="6943736" y="2384421"/>
              <a:ext cx="141288" cy="87313"/>
            </a:xfrm>
            <a:custGeom>
              <a:avLst/>
              <a:gdLst>
                <a:gd name="T0" fmla="*/ 391 w 392"/>
                <a:gd name="T1" fmla="*/ 0 h 243"/>
                <a:gd name="T2" fmla="*/ 0 w 392"/>
                <a:gd name="T3" fmla="*/ 204 h 243"/>
                <a:gd name="T4" fmla="*/ 19 w 392"/>
                <a:gd name="T5" fmla="*/ 242 h 243"/>
                <a:gd name="T6" fmla="*/ 391 w 392"/>
                <a:gd name="T7" fmla="*/ 55 h 243"/>
                <a:gd name="T8" fmla="*/ 391 w 392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243">
                  <a:moveTo>
                    <a:pt x="391" y="0"/>
                  </a:moveTo>
                  <a:lnTo>
                    <a:pt x="0" y="204"/>
                  </a:lnTo>
                  <a:lnTo>
                    <a:pt x="19" y="242"/>
                  </a:lnTo>
                  <a:lnTo>
                    <a:pt x="391" y="55"/>
                  </a:lnTo>
                  <a:lnTo>
                    <a:pt x="391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0" name="íṩľíḍè-Freeform: Shape 335"/>
            <p:cNvSpPr/>
            <p:nvPr/>
          </p:nvSpPr>
          <p:spPr bwMode="auto">
            <a:xfrm>
              <a:off x="6970722" y="2457446"/>
              <a:ext cx="114300" cy="74613"/>
            </a:xfrm>
            <a:custGeom>
              <a:avLst/>
              <a:gdLst>
                <a:gd name="T0" fmla="*/ 316 w 317"/>
                <a:gd name="T1" fmla="*/ 0 h 206"/>
                <a:gd name="T2" fmla="*/ 0 w 317"/>
                <a:gd name="T3" fmla="*/ 168 h 206"/>
                <a:gd name="T4" fmla="*/ 37 w 317"/>
                <a:gd name="T5" fmla="*/ 205 h 206"/>
                <a:gd name="T6" fmla="*/ 316 w 317"/>
                <a:gd name="T7" fmla="*/ 56 h 206"/>
                <a:gd name="T8" fmla="*/ 316 w 317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206">
                  <a:moveTo>
                    <a:pt x="316" y="0"/>
                  </a:moveTo>
                  <a:lnTo>
                    <a:pt x="0" y="168"/>
                  </a:lnTo>
                  <a:lnTo>
                    <a:pt x="37" y="205"/>
                  </a:lnTo>
                  <a:lnTo>
                    <a:pt x="316" y="56"/>
                  </a:lnTo>
                  <a:lnTo>
                    <a:pt x="316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1" name="íṩľíḍè-Freeform: Shape 336"/>
            <p:cNvSpPr/>
            <p:nvPr/>
          </p:nvSpPr>
          <p:spPr bwMode="auto">
            <a:xfrm>
              <a:off x="6970723" y="2457446"/>
              <a:ext cx="114300" cy="74613"/>
            </a:xfrm>
            <a:custGeom>
              <a:avLst/>
              <a:gdLst>
                <a:gd name="T0" fmla="*/ 316 w 317"/>
                <a:gd name="T1" fmla="*/ 0 h 206"/>
                <a:gd name="T2" fmla="*/ 0 w 317"/>
                <a:gd name="T3" fmla="*/ 168 h 206"/>
                <a:gd name="T4" fmla="*/ 37 w 317"/>
                <a:gd name="T5" fmla="*/ 205 h 206"/>
                <a:gd name="T6" fmla="*/ 316 w 317"/>
                <a:gd name="T7" fmla="*/ 56 h 206"/>
                <a:gd name="T8" fmla="*/ 316 w 317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206">
                  <a:moveTo>
                    <a:pt x="316" y="0"/>
                  </a:moveTo>
                  <a:lnTo>
                    <a:pt x="0" y="168"/>
                  </a:lnTo>
                  <a:lnTo>
                    <a:pt x="37" y="205"/>
                  </a:lnTo>
                  <a:lnTo>
                    <a:pt x="316" y="56"/>
                  </a:lnTo>
                  <a:lnTo>
                    <a:pt x="316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2" name="íṩľíḍè-Freeform: Shape 337"/>
            <p:cNvSpPr/>
            <p:nvPr/>
          </p:nvSpPr>
          <p:spPr bwMode="auto">
            <a:xfrm>
              <a:off x="6989773" y="2498721"/>
              <a:ext cx="93662" cy="66675"/>
            </a:xfrm>
            <a:custGeom>
              <a:avLst/>
              <a:gdLst>
                <a:gd name="T0" fmla="*/ 261 w 262"/>
                <a:gd name="T1" fmla="*/ 0 h 187"/>
                <a:gd name="T2" fmla="*/ 0 w 262"/>
                <a:gd name="T3" fmla="*/ 149 h 187"/>
                <a:gd name="T4" fmla="*/ 19 w 262"/>
                <a:gd name="T5" fmla="*/ 186 h 187"/>
                <a:gd name="T6" fmla="*/ 261 w 262"/>
                <a:gd name="T7" fmla="*/ 56 h 187"/>
                <a:gd name="T8" fmla="*/ 261 w 262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87">
                  <a:moveTo>
                    <a:pt x="261" y="0"/>
                  </a:moveTo>
                  <a:lnTo>
                    <a:pt x="0" y="149"/>
                  </a:lnTo>
                  <a:lnTo>
                    <a:pt x="19" y="186"/>
                  </a:lnTo>
                  <a:lnTo>
                    <a:pt x="261" y="56"/>
                  </a:lnTo>
                  <a:lnTo>
                    <a:pt x="261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3" name="íṩľíḍè-Freeform: Shape 338"/>
            <p:cNvSpPr/>
            <p:nvPr/>
          </p:nvSpPr>
          <p:spPr bwMode="auto">
            <a:xfrm>
              <a:off x="6989773" y="2498721"/>
              <a:ext cx="93662" cy="66675"/>
            </a:xfrm>
            <a:custGeom>
              <a:avLst/>
              <a:gdLst>
                <a:gd name="T0" fmla="*/ 261 w 262"/>
                <a:gd name="T1" fmla="*/ 0 h 187"/>
                <a:gd name="T2" fmla="*/ 0 w 262"/>
                <a:gd name="T3" fmla="*/ 149 h 187"/>
                <a:gd name="T4" fmla="*/ 19 w 262"/>
                <a:gd name="T5" fmla="*/ 186 h 187"/>
                <a:gd name="T6" fmla="*/ 261 w 262"/>
                <a:gd name="T7" fmla="*/ 56 h 187"/>
                <a:gd name="T8" fmla="*/ 261 w 262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87">
                  <a:moveTo>
                    <a:pt x="261" y="0"/>
                  </a:moveTo>
                  <a:lnTo>
                    <a:pt x="0" y="149"/>
                  </a:lnTo>
                  <a:lnTo>
                    <a:pt x="19" y="186"/>
                  </a:lnTo>
                  <a:lnTo>
                    <a:pt x="261" y="56"/>
                  </a:lnTo>
                  <a:lnTo>
                    <a:pt x="261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4" name="íṩľíḍè-Freeform: Shape 339"/>
            <p:cNvSpPr/>
            <p:nvPr/>
          </p:nvSpPr>
          <p:spPr bwMode="auto">
            <a:xfrm>
              <a:off x="7004060" y="2538409"/>
              <a:ext cx="80963" cy="60325"/>
            </a:xfrm>
            <a:custGeom>
              <a:avLst/>
              <a:gdLst>
                <a:gd name="T0" fmla="*/ 223 w 224"/>
                <a:gd name="T1" fmla="*/ 0 h 169"/>
                <a:gd name="T2" fmla="*/ 0 w 224"/>
                <a:gd name="T3" fmla="*/ 112 h 169"/>
                <a:gd name="T4" fmla="*/ 18 w 224"/>
                <a:gd name="T5" fmla="*/ 168 h 169"/>
                <a:gd name="T6" fmla="*/ 223 w 224"/>
                <a:gd name="T7" fmla="*/ 56 h 169"/>
                <a:gd name="T8" fmla="*/ 223 w 224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69">
                  <a:moveTo>
                    <a:pt x="223" y="0"/>
                  </a:moveTo>
                  <a:lnTo>
                    <a:pt x="0" y="112"/>
                  </a:lnTo>
                  <a:lnTo>
                    <a:pt x="18" y="168"/>
                  </a:lnTo>
                  <a:lnTo>
                    <a:pt x="223" y="56"/>
                  </a:lnTo>
                  <a:lnTo>
                    <a:pt x="22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5" name="íṩľíḍè-Freeform: Shape 340"/>
            <p:cNvSpPr/>
            <p:nvPr/>
          </p:nvSpPr>
          <p:spPr bwMode="auto">
            <a:xfrm>
              <a:off x="7004058" y="2538409"/>
              <a:ext cx="80963" cy="60325"/>
            </a:xfrm>
            <a:custGeom>
              <a:avLst/>
              <a:gdLst>
                <a:gd name="T0" fmla="*/ 223 w 224"/>
                <a:gd name="T1" fmla="*/ 0 h 169"/>
                <a:gd name="T2" fmla="*/ 0 w 224"/>
                <a:gd name="T3" fmla="*/ 112 h 169"/>
                <a:gd name="T4" fmla="*/ 18 w 224"/>
                <a:gd name="T5" fmla="*/ 168 h 169"/>
                <a:gd name="T6" fmla="*/ 223 w 224"/>
                <a:gd name="T7" fmla="*/ 56 h 169"/>
                <a:gd name="T8" fmla="*/ 223 w 224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69">
                  <a:moveTo>
                    <a:pt x="223" y="0"/>
                  </a:moveTo>
                  <a:lnTo>
                    <a:pt x="0" y="112"/>
                  </a:lnTo>
                  <a:lnTo>
                    <a:pt x="18" y="168"/>
                  </a:lnTo>
                  <a:lnTo>
                    <a:pt x="223" y="56"/>
                  </a:lnTo>
                  <a:lnTo>
                    <a:pt x="22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6" name="íṩľíḍè-Freeform: Shape 341"/>
            <p:cNvSpPr/>
            <p:nvPr/>
          </p:nvSpPr>
          <p:spPr bwMode="auto">
            <a:xfrm>
              <a:off x="7024695" y="2579684"/>
              <a:ext cx="60325" cy="47625"/>
            </a:xfrm>
            <a:custGeom>
              <a:avLst/>
              <a:gdLst>
                <a:gd name="T0" fmla="*/ 167 w 168"/>
                <a:gd name="T1" fmla="*/ 0 h 131"/>
                <a:gd name="T2" fmla="*/ 0 w 168"/>
                <a:gd name="T3" fmla="*/ 92 h 131"/>
                <a:gd name="T4" fmla="*/ 18 w 168"/>
                <a:gd name="T5" fmla="*/ 130 h 131"/>
                <a:gd name="T6" fmla="*/ 167 w 168"/>
                <a:gd name="T7" fmla="*/ 36 h 131"/>
                <a:gd name="T8" fmla="*/ 167 w 168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31">
                  <a:moveTo>
                    <a:pt x="167" y="0"/>
                  </a:moveTo>
                  <a:lnTo>
                    <a:pt x="0" y="92"/>
                  </a:lnTo>
                  <a:lnTo>
                    <a:pt x="18" y="130"/>
                  </a:lnTo>
                  <a:lnTo>
                    <a:pt x="167" y="36"/>
                  </a:lnTo>
                  <a:lnTo>
                    <a:pt x="167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7" name="íṩľíḍè-Freeform: Shape 342"/>
            <p:cNvSpPr/>
            <p:nvPr/>
          </p:nvSpPr>
          <p:spPr bwMode="auto">
            <a:xfrm>
              <a:off x="7024696" y="2579684"/>
              <a:ext cx="60325" cy="47625"/>
            </a:xfrm>
            <a:custGeom>
              <a:avLst/>
              <a:gdLst>
                <a:gd name="T0" fmla="*/ 167 w 168"/>
                <a:gd name="T1" fmla="*/ 0 h 131"/>
                <a:gd name="T2" fmla="*/ 0 w 168"/>
                <a:gd name="T3" fmla="*/ 92 h 131"/>
                <a:gd name="T4" fmla="*/ 18 w 168"/>
                <a:gd name="T5" fmla="*/ 130 h 131"/>
                <a:gd name="T6" fmla="*/ 167 w 168"/>
                <a:gd name="T7" fmla="*/ 36 h 131"/>
                <a:gd name="T8" fmla="*/ 167 w 168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31">
                  <a:moveTo>
                    <a:pt x="167" y="0"/>
                  </a:moveTo>
                  <a:lnTo>
                    <a:pt x="0" y="92"/>
                  </a:lnTo>
                  <a:lnTo>
                    <a:pt x="18" y="130"/>
                  </a:lnTo>
                  <a:lnTo>
                    <a:pt x="167" y="36"/>
                  </a:lnTo>
                  <a:lnTo>
                    <a:pt x="167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8" name="íṩľíḍè-Freeform: Shape 343"/>
            <p:cNvSpPr/>
            <p:nvPr/>
          </p:nvSpPr>
          <p:spPr bwMode="auto">
            <a:xfrm>
              <a:off x="7037394" y="2611434"/>
              <a:ext cx="47625" cy="47625"/>
            </a:xfrm>
            <a:custGeom>
              <a:avLst/>
              <a:gdLst>
                <a:gd name="T0" fmla="*/ 130 w 131"/>
                <a:gd name="T1" fmla="*/ 0 h 132"/>
                <a:gd name="T2" fmla="*/ 0 w 131"/>
                <a:gd name="T3" fmla="*/ 75 h 132"/>
                <a:gd name="T4" fmla="*/ 18 w 131"/>
                <a:gd name="T5" fmla="*/ 131 h 132"/>
                <a:gd name="T6" fmla="*/ 130 w 131"/>
                <a:gd name="T7" fmla="*/ 56 h 132"/>
                <a:gd name="T8" fmla="*/ 13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130" y="0"/>
                  </a:moveTo>
                  <a:lnTo>
                    <a:pt x="0" y="75"/>
                  </a:lnTo>
                  <a:lnTo>
                    <a:pt x="18" y="131"/>
                  </a:lnTo>
                  <a:lnTo>
                    <a:pt x="130" y="56"/>
                  </a:lnTo>
                  <a:lnTo>
                    <a:pt x="130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69" name="íṩľíḍè-Freeform: Shape 344"/>
            <p:cNvSpPr/>
            <p:nvPr/>
          </p:nvSpPr>
          <p:spPr bwMode="auto">
            <a:xfrm>
              <a:off x="7037395" y="2611434"/>
              <a:ext cx="47625" cy="47625"/>
            </a:xfrm>
            <a:custGeom>
              <a:avLst/>
              <a:gdLst>
                <a:gd name="T0" fmla="*/ 130 w 131"/>
                <a:gd name="T1" fmla="*/ 0 h 132"/>
                <a:gd name="T2" fmla="*/ 0 w 131"/>
                <a:gd name="T3" fmla="*/ 75 h 132"/>
                <a:gd name="T4" fmla="*/ 18 w 131"/>
                <a:gd name="T5" fmla="*/ 131 h 132"/>
                <a:gd name="T6" fmla="*/ 130 w 131"/>
                <a:gd name="T7" fmla="*/ 56 h 132"/>
                <a:gd name="T8" fmla="*/ 130 w 131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32">
                  <a:moveTo>
                    <a:pt x="130" y="0"/>
                  </a:moveTo>
                  <a:lnTo>
                    <a:pt x="0" y="75"/>
                  </a:lnTo>
                  <a:lnTo>
                    <a:pt x="18" y="131"/>
                  </a:lnTo>
                  <a:lnTo>
                    <a:pt x="130" y="56"/>
                  </a:lnTo>
                  <a:lnTo>
                    <a:pt x="130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0" name="íṩľíḍè-Freeform: Shape 345"/>
            <p:cNvSpPr/>
            <p:nvPr/>
          </p:nvSpPr>
          <p:spPr bwMode="auto">
            <a:xfrm>
              <a:off x="7050095" y="2652709"/>
              <a:ext cx="33337" cy="33337"/>
            </a:xfrm>
            <a:custGeom>
              <a:avLst/>
              <a:gdLst>
                <a:gd name="T0" fmla="*/ 93 w 94"/>
                <a:gd name="T1" fmla="*/ 0 h 93"/>
                <a:gd name="T2" fmla="*/ 0 w 94"/>
                <a:gd name="T3" fmla="*/ 55 h 93"/>
                <a:gd name="T4" fmla="*/ 37 w 94"/>
                <a:gd name="T5" fmla="*/ 92 h 93"/>
                <a:gd name="T6" fmla="*/ 93 w 94"/>
                <a:gd name="T7" fmla="*/ 55 h 93"/>
                <a:gd name="T8" fmla="*/ 93 w 94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3">
                  <a:moveTo>
                    <a:pt x="93" y="0"/>
                  </a:moveTo>
                  <a:lnTo>
                    <a:pt x="0" y="55"/>
                  </a:lnTo>
                  <a:lnTo>
                    <a:pt x="37" y="92"/>
                  </a:lnTo>
                  <a:lnTo>
                    <a:pt x="93" y="55"/>
                  </a:lnTo>
                  <a:lnTo>
                    <a:pt x="9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1" name="íṩľíḍè-Freeform: Shape 346"/>
            <p:cNvSpPr/>
            <p:nvPr/>
          </p:nvSpPr>
          <p:spPr bwMode="auto">
            <a:xfrm>
              <a:off x="7050094" y="2652709"/>
              <a:ext cx="33337" cy="33337"/>
            </a:xfrm>
            <a:custGeom>
              <a:avLst/>
              <a:gdLst>
                <a:gd name="T0" fmla="*/ 93 w 94"/>
                <a:gd name="T1" fmla="*/ 0 h 93"/>
                <a:gd name="T2" fmla="*/ 0 w 94"/>
                <a:gd name="T3" fmla="*/ 55 h 93"/>
                <a:gd name="T4" fmla="*/ 37 w 94"/>
                <a:gd name="T5" fmla="*/ 92 h 93"/>
                <a:gd name="T6" fmla="*/ 93 w 94"/>
                <a:gd name="T7" fmla="*/ 55 h 93"/>
                <a:gd name="T8" fmla="*/ 93 w 94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3">
                  <a:moveTo>
                    <a:pt x="93" y="0"/>
                  </a:moveTo>
                  <a:lnTo>
                    <a:pt x="0" y="55"/>
                  </a:lnTo>
                  <a:lnTo>
                    <a:pt x="37" y="92"/>
                  </a:lnTo>
                  <a:lnTo>
                    <a:pt x="93" y="55"/>
                  </a:lnTo>
                  <a:lnTo>
                    <a:pt x="93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2" name="íṩľíḍè-Freeform: Shape 347"/>
            <p:cNvSpPr/>
            <p:nvPr/>
          </p:nvSpPr>
          <p:spPr bwMode="auto">
            <a:xfrm>
              <a:off x="7258056" y="3006720"/>
              <a:ext cx="14288" cy="7938"/>
            </a:xfrm>
            <a:custGeom>
              <a:avLst/>
              <a:gdLst>
                <a:gd name="T0" fmla="*/ 0 w 38"/>
                <a:gd name="T1" fmla="*/ 0 h 20"/>
                <a:gd name="T2" fmla="*/ 0 w 38"/>
                <a:gd name="T3" fmla="*/ 0 h 20"/>
                <a:gd name="T4" fmla="*/ 37 w 38"/>
                <a:gd name="T5" fmla="*/ 19 h 20"/>
                <a:gd name="T6" fmla="*/ 0 w 3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0">
                  <a:moveTo>
                    <a:pt x="0" y="0"/>
                  </a:moveTo>
                  <a:lnTo>
                    <a:pt x="0" y="0"/>
                  </a:lnTo>
                  <a:lnTo>
                    <a:pt x="37" y="19"/>
                  </a:lnTo>
                  <a:lnTo>
                    <a:pt x="0" y="0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3" name="íṩľíḍè-Freeform: Shape 348"/>
            <p:cNvSpPr/>
            <p:nvPr/>
          </p:nvSpPr>
          <p:spPr bwMode="auto">
            <a:xfrm>
              <a:off x="7258056" y="3006720"/>
              <a:ext cx="14288" cy="7938"/>
            </a:xfrm>
            <a:custGeom>
              <a:avLst/>
              <a:gdLst>
                <a:gd name="T0" fmla="*/ 0 w 38"/>
                <a:gd name="T1" fmla="*/ 0 h 20"/>
                <a:gd name="T2" fmla="*/ 0 w 38"/>
                <a:gd name="T3" fmla="*/ 0 h 20"/>
                <a:gd name="T4" fmla="*/ 37 w 38"/>
                <a:gd name="T5" fmla="*/ 19 h 20"/>
                <a:gd name="T6" fmla="*/ 0 w 3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0">
                  <a:moveTo>
                    <a:pt x="0" y="0"/>
                  </a:moveTo>
                  <a:lnTo>
                    <a:pt x="0" y="0"/>
                  </a:lnTo>
                  <a:lnTo>
                    <a:pt x="37" y="19"/>
                  </a:lnTo>
                  <a:lnTo>
                    <a:pt x="0" y="0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4" name="ïṧḷïḓê-Freeform: Shape 349"/>
            <p:cNvSpPr/>
            <p:nvPr/>
          </p:nvSpPr>
          <p:spPr bwMode="auto">
            <a:xfrm>
              <a:off x="7258056" y="3006720"/>
              <a:ext cx="14288" cy="7938"/>
            </a:xfrm>
            <a:custGeom>
              <a:avLst/>
              <a:gdLst>
                <a:gd name="T0" fmla="*/ 37 w 38"/>
                <a:gd name="T1" fmla="*/ 0 h 20"/>
                <a:gd name="T2" fmla="*/ 0 w 38"/>
                <a:gd name="T3" fmla="*/ 0 h 20"/>
                <a:gd name="T4" fmla="*/ 37 w 38"/>
                <a:gd name="T5" fmla="*/ 19 h 20"/>
                <a:gd name="T6" fmla="*/ 37 w 3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0">
                  <a:moveTo>
                    <a:pt x="37" y="0"/>
                  </a:moveTo>
                  <a:lnTo>
                    <a:pt x="0" y="0"/>
                  </a:lnTo>
                  <a:lnTo>
                    <a:pt x="37" y="19"/>
                  </a:lnTo>
                  <a:lnTo>
                    <a:pt x="37" y="0"/>
                  </a:lnTo>
                </a:path>
              </a:pathLst>
            </a:custGeom>
            <a:solidFill>
              <a:srgbClr val="D8DCDF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5" name="ïṧḷïḓê-Freeform: Shape 350"/>
            <p:cNvSpPr/>
            <p:nvPr/>
          </p:nvSpPr>
          <p:spPr bwMode="auto">
            <a:xfrm>
              <a:off x="7258056" y="3006721"/>
              <a:ext cx="14288" cy="7938"/>
            </a:xfrm>
            <a:custGeom>
              <a:avLst/>
              <a:gdLst>
                <a:gd name="T0" fmla="*/ 37 w 38"/>
                <a:gd name="T1" fmla="*/ 0 h 20"/>
                <a:gd name="T2" fmla="*/ 0 w 38"/>
                <a:gd name="T3" fmla="*/ 0 h 20"/>
                <a:gd name="T4" fmla="*/ 37 w 38"/>
                <a:gd name="T5" fmla="*/ 19 h 20"/>
                <a:gd name="T6" fmla="*/ 37 w 3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0">
                  <a:moveTo>
                    <a:pt x="37" y="0"/>
                  </a:moveTo>
                  <a:lnTo>
                    <a:pt x="0" y="0"/>
                  </a:lnTo>
                  <a:lnTo>
                    <a:pt x="37" y="19"/>
                  </a:lnTo>
                  <a:lnTo>
                    <a:pt x="37" y="0"/>
                  </a:lnTo>
                </a:path>
              </a:pathLst>
            </a:custGeom>
            <a:solidFill>
              <a:srgbClr val="D8DCDF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6" name="ïṧḷïḓê-Freeform: Shape 351"/>
            <p:cNvSpPr/>
            <p:nvPr/>
          </p:nvSpPr>
          <p:spPr bwMode="auto">
            <a:xfrm>
              <a:off x="7070733" y="2692397"/>
              <a:ext cx="14288" cy="26988"/>
            </a:xfrm>
            <a:custGeom>
              <a:avLst/>
              <a:gdLst>
                <a:gd name="T0" fmla="*/ 38 w 39"/>
                <a:gd name="T1" fmla="*/ 0 h 75"/>
                <a:gd name="T2" fmla="*/ 0 w 39"/>
                <a:gd name="T3" fmla="*/ 18 h 75"/>
                <a:gd name="T4" fmla="*/ 20 w 39"/>
                <a:gd name="T5" fmla="*/ 74 h 75"/>
                <a:gd name="T6" fmla="*/ 38 w 39"/>
                <a:gd name="T7" fmla="*/ 56 h 75"/>
                <a:gd name="T8" fmla="*/ 38 w 39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75">
                  <a:moveTo>
                    <a:pt x="38" y="0"/>
                  </a:moveTo>
                  <a:lnTo>
                    <a:pt x="0" y="18"/>
                  </a:lnTo>
                  <a:lnTo>
                    <a:pt x="20" y="74"/>
                  </a:lnTo>
                  <a:lnTo>
                    <a:pt x="38" y="56"/>
                  </a:lnTo>
                  <a:lnTo>
                    <a:pt x="38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7" name="ïṧḷïḓê-Freeform: Shape 352"/>
            <p:cNvSpPr/>
            <p:nvPr/>
          </p:nvSpPr>
          <p:spPr bwMode="auto">
            <a:xfrm>
              <a:off x="7070735" y="2692397"/>
              <a:ext cx="14288" cy="26988"/>
            </a:xfrm>
            <a:custGeom>
              <a:avLst/>
              <a:gdLst>
                <a:gd name="T0" fmla="*/ 38 w 39"/>
                <a:gd name="T1" fmla="*/ 0 h 75"/>
                <a:gd name="T2" fmla="*/ 0 w 39"/>
                <a:gd name="T3" fmla="*/ 18 h 75"/>
                <a:gd name="T4" fmla="*/ 20 w 39"/>
                <a:gd name="T5" fmla="*/ 74 h 75"/>
                <a:gd name="T6" fmla="*/ 38 w 39"/>
                <a:gd name="T7" fmla="*/ 56 h 75"/>
                <a:gd name="T8" fmla="*/ 38 w 39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75">
                  <a:moveTo>
                    <a:pt x="38" y="0"/>
                  </a:moveTo>
                  <a:lnTo>
                    <a:pt x="0" y="18"/>
                  </a:lnTo>
                  <a:lnTo>
                    <a:pt x="20" y="74"/>
                  </a:lnTo>
                  <a:lnTo>
                    <a:pt x="38" y="56"/>
                  </a:lnTo>
                  <a:lnTo>
                    <a:pt x="38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8" name="ïṧḷïḓê-Freeform: Shape 353"/>
            <p:cNvSpPr/>
            <p:nvPr/>
          </p:nvSpPr>
          <p:spPr bwMode="auto">
            <a:xfrm>
              <a:off x="7083435" y="2733671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79" name="ïṧḷïḓê-Freeform: Shape 354"/>
            <p:cNvSpPr/>
            <p:nvPr/>
          </p:nvSpPr>
          <p:spPr bwMode="auto">
            <a:xfrm>
              <a:off x="7083435" y="2733671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64C6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0" name="ïṧḷïḓê-Freeform: Shape 355"/>
            <p:cNvSpPr/>
            <p:nvPr/>
          </p:nvSpPr>
          <p:spPr bwMode="auto">
            <a:xfrm>
              <a:off x="7358073" y="2116136"/>
              <a:ext cx="536576" cy="141287"/>
            </a:xfrm>
            <a:custGeom>
              <a:avLst/>
              <a:gdLst>
                <a:gd name="T0" fmla="*/ 1341 w 1491"/>
                <a:gd name="T1" fmla="*/ 0 h 392"/>
                <a:gd name="T2" fmla="*/ 1341 w 1491"/>
                <a:gd name="T3" fmla="*/ 0 h 392"/>
                <a:gd name="T4" fmla="*/ 168 w 1491"/>
                <a:gd name="T5" fmla="*/ 0 h 392"/>
                <a:gd name="T6" fmla="*/ 0 w 1491"/>
                <a:gd name="T7" fmla="*/ 149 h 392"/>
                <a:gd name="T8" fmla="*/ 0 w 1491"/>
                <a:gd name="T9" fmla="*/ 372 h 392"/>
                <a:gd name="T10" fmla="*/ 0 w 1491"/>
                <a:gd name="T11" fmla="*/ 372 h 392"/>
                <a:gd name="T12" fmla="*/ 0 w 1491"/>
                <a:gd name="T13" fmla="*/ 391 h 392"/>
                <a:gd name="T14" fmla="*/ 38 w 1491"/>
                <a:gd name="T15" fmla="*/ 391 h 392"/>
                <a:gd name="T16" fmla="*/ 38 w 1491"/>
                <a:gd name="T17" fmla="*/ 335 h 392"/>
                <a:gd name="T18" fmla="*/ 38 w 1491"/>
                <a:gd name="T19" fmla="*/ 335 h 392"/>
                <a:gd name="T20" fmla="*/ 187 w 1491"/>
                <a:gd name="T21" fmla="*/ 186 h 392"/>
                <a:gd name="T22" fmla="*/ 1323 w 1491"/>
                <a:gd name="T23" fmla="*/ 186 h 392"/>
                <a:gd name="T24" fmla="*/ 1472 w 1491"/>
                <a:gd name="T25" fmla="*/ 335 h 392"/>
                <a:gd name="T26" fmla="*/ 1472 w 1491"/>
                <a:gd name="T27" fmla="*/ 391 h 392"/>
                <a:gd name="T28" fmla="*/ 1490 w 1491"/>
                <a:gd name="T29" fmla="*/ 391 h 392"/>
                <a:gd name="T30" fmla="*/ 1490 w 1491"/>
                <a:gd name="T31" fmla="*/ 149 h 392"/>
                <a:gd name="T32" fmla="*/ 1341 w 1491"/>
                <a:gd name="T33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1" h="392">
                  <a:moveTo>
                    <a:pt x="1341" y="0"/>
                  </a:moveTo>
                  <a:lnTo>
                    <a:pt x="1341" y="0"/>
                  </a:lnTo>
                  <a:cubicBezTo>
                    <a:pt x="168" y="0"/>
                    <a:pt x="168" y="0"/>
                    <a:pt x="168" y="0"/>
                  </a:cubicBezTo>
                  <a:cubicBezTo>
                    <a:pt x="75" y="0"/>
                    <a:pt x="0" y="74"/>
                    <a:pt x="0" y="149"/>
                  </a:cubicBezTo>
                  <a:cubicBezTo>
                    <a:pt x="0" y="372"/>
                    <a:pt x="0" y="372"/>
                    <a:pt x="0" y="372"/>
                  </a:cubicBezTo>
                  <a:lnTo>
                    <a:pt x="0" y="372"/>
                  </a:lnTo>
                  <a:cubicBezTo>
                    <a:pt x="0" y="391"/>
                    <a:pt x="0" y="391"/>
                    <a:pt x="0" y="391"/>
                  </a:cubicBezTo>
                  <a:cubicBezTo>
                    <a:pt x="38" y="391"/>
                    <a:pt x="38" y="391"/>
                    <a:pt x="38" y="391"/>
                  </a:cubicBezTo>
                  <a:cubicBezTo>
                    <a:pt x="38" y="335"/>
                    <a:pt x="38" y="335"/>
                    <a:pt x="38" y="335"/>
                  </a:cubicBezTo>
                  <a:lnTo>
                    <a:pt x="38" y="335"/>
                  </a:lnTo>
                  <a:cubicBezTo>
                    <a:pt x="38" y="260"/>
                    <a:pt x="112" y="186"/>
                    <a:pt x="187" y="186"/>
                  </a:cubicBezTo>
                  <a:cubicBezTo>
                    <a:pt x="1323" y="186"/>
                    <a:pt x="1323" y="186"/>
                    <a:pt x="1323" y="186"/>
                  </a:cubicBezTo>
                  <a:cubicBezTo>
                    <a:pt x="1397" y="186"/>
                    <a:pt x="1472" y="260"/>
                    <a:pt x="1472" y="335"/>
                  </a:cubicBezTo>
                  <a:cubicBezTo>
                    <a:pt x="1472" y="391"/>
                    <a:pt x="1472" y="391"/>
                    <a:pt x="1472" y="391"/>
                  </a:cubicBezTo>
                  <a:cubicBezTo>
                    <a:pt x="1490" y="391"/>
                    <a:pt x="1490" y="391"/>
                    <a:pt x="1490" y="391"/>
                  </a:cubicBezTo>
                  <a:cubicBezTo>
                    <a:pt x="1490" y="149"/>
                    <a:pt x="1490" y="149"/>
                    <a:pt x="1490" y="149"/>
                  </a:cubicBezTo>
                  <a:cubicBezTo>
                    <a:pt x="1490" y="74"/>
                    <a:pt x="1434" y="0"/>
                    <a:pt x="134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1" name="ïṧḷïḓê-Freeform: Shape 356"/>
            <p:cNvSpPr/>
            <p:nvPr/>
          </p:nvSpPr>
          <p:spPr bwMode="auto">
            <a:xfrm>
              <a:off x="7083435" y="2311398"/>
              <a:ext cx="1092201" cy="696912"/>
            </a:xfrm>
            <a:custGeom>
              <a:avLst/>
              <a:gdLst>
                <a:gd name="T0" fmla="*/ 0 w 3036"/>
                <a:gd name="T1" fmla="*/ 0 h 1936"/>
                <a:gd name="T2" fmla="*/ 0 w 3036"/>
                <a:gd name="T3" fmla="*/ 0 h 1936"/>
                <a:gd name="T4" fmla="*/ 0 w 3036"/>
                <a:gd name="T5" fmla="*/ 0 h 1936"/>
                <a:gd name="T6" fmla="*/ 0 w 3036"/>
                <a:gd name="T7" fmla="*/ 37 h 1936"/>
                <a:gd name="T8" fmla="*/ 0 w 3036"/>
                <a:gd name="T9" fmla="*/ 93 h 1936"/>
                <a:gd name="T10" fmla="*/ 0 w 3036"/>
                <a:gd name="T11" fmla="*/ 149 h 1936"/>
                <a:gd name="T12" fmla="*/ 0 w 3036"/>
                <a:gd name="T13" fmla="*/ 205 h 1936"/>
                <a:gd name="T14" fmla="*/ 0 w 3036"/>
                <a:gd name="T15" fmla="*/ 260 h 1936"/>
                <a:gd name="T16" fmla="*/ 0 w 3036"/>
                <a:gd name="T17" fmla="*/ 409 h 1936"/>
                <a:gd name="T18" fmla="*/ 0 w 3036"/>
                <a:gd name="T19" fmla="*/ 465 h 1936"/>
                <a:gd name="T20" fmla="*/ 0 w 3036"/>
                <a:gd name="T21" fmla="*/ 521 h 1936"/>
                <a:gd name="T22" fmla="*/ 0 w 3036"/>
                <a:gd name="T23" fmla="*/ 577 h 1936"/>
                <a:gd name="T24" fmla="*/ 0 w 3036"/>
                <a:gd name="T25" fmla="*/ 633 h 1936"/>
                <a:gd name="T26" fmla="*/ 0 w 3036"/>
                <a:gd name="T27" fmla="*/ 689 h 1936"/>
                <a:gd name="T28" fmla="*/ 0 w 3036"/>
                <a:gd name="T29" fmla="*/ 745 h 1936"/>
                <a:gd name="T30" fmla="*/ 0 w 3036"/>
                <a:gd name="T31" fmla="*/ 781 h 1936"/>
                <a:gd name="T32" fmla="*/ 0 w 3036"/>
                <a:gd name="T33" fmla="*/ 837 h 1936"/>
                <a:gd name="T34" fmla="*/ 0 w 3036"/>
                <a:gd name="T35" fmla="*/ 893 h 1936"/>
                <a:gd name="T36" fmla="*/ 0 w 3036"/>
                <a:gd name="T37" fmla="*/ 950 h 1936"/>
                <a:gd name="T38" fmla="*/ 0 w 3036"/>
                <a:gd name="T39" fmla="*/ 1005 h 1936"/>
                <a:gd name="T40" fmla="*/ 0 w 3036"/>
                <a:gd name="T41" fmla="*/ 1061 h 1936"/>
                <a:gd name="T42" fmla="*/ 0 w 3036"/>
                <a:gd name="T43" fmla="*/ 1117 h 1936"/>
                <a:gd name="T44" fmla="*/ 0 w 3036"/>
                <a:gd name="T45" fmla="*/ 1173 h 1936"/>
                <a:gd name="T46" fmla="*/ 0 w 3036"/>
                <a:gd name="T47" fmla="*/ 1173 h 1936"/>
                <a:gd name="T48" fmla="*/ 0 w 3036"/>
                <a:gd name="T49" fmla="*/ 1526 h 1936"/>
                <a:gd name="T50" fmla="*/ 0 w 3036"/>
                <a:gd name="T51" fmla="*/ 1564 h 1936"/>
                <a:gd name="T52" fmla="*/ 0 w 3036"/>
                <a:gd name="T53" fmla="*/ 1620 h 1936"/>
                <a:gd name="T54" fmla="*/ 0 w 3036"/>
                <a:gd name="T55" fmla="*/ 1787 h 1936"/>
                <a:gd name="T56" fmla="*/ 0 w 3036"/>
                <a:gd name="T57" fmla="*/ 1787 h 1936"/>
                <a:gd name="T58" fmla="*/ 0 w 3036"/>
                <a:gd name="T59" fmla="*/ 1787 h 1936"/>
                <a:gd name="T60" fmla="*/ 0 w 3036"/>
                <a:gd name="T61" fmla="*/ 1787 h 1936"/>
                <a:gd name="T62" fmla="*/ 0 w 3036"/>
                <a:gd name="T63" fmla="*/ 1638 h 1936"/>
                <a:gd name="T64" fmla="*/ 316 w 3036"/>
                <a:gd name="T65" fmla="*/ 1935 h 1936"/>
                <a:gd name="T66" fmla="*/ 484 w 3036"/>
                <a:gd name="T67" fmla="*/ 1935 h 1936"/>
                <a:gd name="T68" fmla="*/ 484 w 3036"/>
                <a:gd name="T69" fmla="*/ 1935 h 1936"/>
                <a:gd name="T70" fmla="*/ 521 w 3036"/>
                <a:gd name="T71" fmla="*/ 1935 h 1936"/>
                <a:gd name="T72" fmla="*/ 2700 w 3036"/>
                <a:gd name="T73" fmla="*/ 1935 h 1936"/>
                <a:gd name="T74" fmla="*/ 3035 w 3036"/>
                <a:gd name="T75" fmla="*/ 1601 h 1936"/>
                <a:gd name="T76" fmla="*/ 3035 w 3036"/>
                <a:gd name="T77" fmla="*/ 912 h 1936"/>
                <a:gd name="T78" fmla="*/ 1881 w 3036"/>
                <a:gd name="T79" fmla="*/ 912 h 1936"/>
                <a:gd name="T80" fmla="*/ 1881 w 3036"/>
                <a:gd name="T81" fmla="*/ 968 h 1936"/>
                <a:gd name="T82" fmla="*/ 1843 w 3036"/>
                <a:gd name="T83" fmla="*/ 968 h 1936"/>
                <a:gd name="T84" fmla="*/ 1508 w 3036"/>
                <a:gd name="T85" fmla="*/ 1266 h 1936"/>
                <a:gd name="T86" fmla="*/ 1154 w 3036"/>
                <a:gd name="T87" fmla="*/ 968 h 1936"/>
                <a:gd name="T88" fmla="*/ 1117 w 3036"/>
                <a:gd name="T89" fmla="*/ 968 h 1936"/>
                <a:gd name="T90" fmla="*/ 1117 w 3036"/>
                <a:gd name="T91" fmla="*/ 912 h 1936"/>
                <a:gd name="T92" fmla="*/ 0 w 3036"/>
                <a:gd name="T93" fmla="*/ 912 h 1936"/>
                <a:gd name="T94" fmla="*/ 0 w 3036"/>
                <a:gd name="T95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36" h="193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37"/>
                    <a:pt x="0" y="37"/>
                    <a:pt x="0" y="3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0" y="689"/>
                    <a:pt x="0" y="689"/>
                    <a:pt x="0" y="689"/>
                  </a:cubicBezTo>
                  <a:cubicBezTo>
                    <a:pt x="0" y="745"/>
                    <a:pt x="0" y="745"/>
                    <a:pt x="0" y="745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0" y="837"/>
                    <a:pt x="0" y="837"/>
                    <a:pt x="0" y="837"/>
                  </a:cubicBezTo>
                  <a:cubicBezTo>
                    <a:pt x="0" y="893"/>
                    <a:pt x="0" y="893"/>
                    <a:pt x="0" y="893"/>
                  </a:cubicBezTo>
                  <a:cubicBezTo>
                    <a:pt x="0" y="950"/>
                    <a:pt x="0" y="950"/>
                    <a:pt x="0" y="950"/>
                  </a:cubicBezTo>
                  <a:cubicBezTo>
                    <a:pt x="0" y="1005"/>
                    <a:pt x="0" y="1005"/>
                    <a:pt x="0" y="1005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0" y="1173"/>
                    <a:pt x="0" y="1173"/>
                    <a:pt x="0" y="1173"/>
                  </a:cubicBezTo>
                  <a:lnTo>
                    <a:pt x="0" y="1173"/>
                  </a:lnTo>
                  <a:cubicBezTo>
                    <a:pt x="0" y="1526"/>
                    <a:pt x="0" y="1526"/>
                    <a:pt x="0" y="1526"/>
                  </a:cubicBezTo>
                  <a:cubicBezTo>
                    <a:pt x="0" y="1564"/>
                    <a:pt x="0" y="1564"/>
                    <a:pt x="0" y="1564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0" y="1787"/>
                    <a:pt x="0" y="1787"/>
                    <a:pt x="0" y="1787"/>
                  </a:cubicBezTo>
                  <a:lnTo>
                    <a:pt x="0" y="1787"/>
                  </a:lnTo>
                  <a:lnTo>
                    <a:pt x="0" y="1787"/>
                  </a:lnTo>
                  <a:lnTo>
                    <a:pt x="0" y="1787"/>
                  </a:lnTo>
                  <a:cubicBezTo>
                    <a:pt x="0" y="1638"/>
                    <a:pt x="0" y="1638"/>
                    <a:pt x="0" y="1638"/>
                  </a:cubicBezTo>
                  <a:cubicBezTo>
                    <a:pt x="111" y="1731"/>
                    <a:pt x="223" y="1843"/>
                    <a:pt x="316" y="1935"/>
                  </a:cubicBezTo>
                  <a:cubicBezTo>
                    <a:pt x="484" y="1935"/>
                    <a:pt x="484" y="1935"/>
                    <a:pt x="484" y="1935"/>
                  </a:cubicBezTo>
                  <a:lnTo>
                    <a:pt x="484" y="1935"/>
                  </a:lnTo>
                  <a:cubicBezTo>
                    <a:pt x="521" y="1935"/>
                    <a:pt x="521" y="1935"/>
                    <a:pt x="521" y="1935"/>
                  </a:cubicBezTo>
                  <a:cubicBezTo>
                    <a:pt x="2700" y="1935"/>
                    <a:pt x="2700" y="1935"/>
                    <a:pt x="2700" y="1935"/>
                  </a:cubicBezTo>
                  <a:cubicBezTo>
                    <a:pt x="3035" y="1601"/>
                    <a:pt x="3035" y="1601"/>
                    <a:pt x="3035" y="1601"/>
                  </a:cubicBezTo>
                  <a:cubicBezTo>
                    <a:pt x="3035" y="912"/>
                    <a:pt x="3035" y="912"/>
                    <a:pt x="3035" y="912"/>
                  </a:cubicBezTo>
                  <a:cubicBezTo>
                    <a:pt x="1881" y="912"/>
                    <a:pt x="1881" y="912"/>
                    <a:pt x="1881" y="912"/>
                  </a:cubicBezTo>
                  <a:cubicBezTo>
                    <a:pt x="1881" y="968"/>
                    <a:pt x="1881" y="968"/>
                    <a:pt x="1881" y="968"/>
                  </a:cubicBezTo>
                  <a:cubicBezTo>
                    <a:pt x="1843" y="968"/>
                    <a:pt x="1843" y="968"/>
                    <a:pt x="1843" y="968"/>
                  </a:cubicBezTo>
                  <a:cubicBezTo>
                    <a:pt x="1825" y="1135"/>
                    <a:pt x="1676" y="1266"/>
                    <a:pt x="1508" y="1266"/>
                  </a:cubicBezTo>
                  <a:cubicBezTo>
                    <a:pt x="1322" y="1266"/>
                    <a:pt x="1173" y="1135"/>
                    <a:pt x="1154" y="968"/>
                  </a:cubicBezTo>
                  <a:cubicBezTo>
                    <a:pt x="1117" y="968"/>
                    <a:pt x="1117" y="968"/>
                    <a:pt x="1117" y="968"/>
                  </a:cubicBezTo>
                  <a:cubicBezTo>
                    <a:pt x="1117" y="912"/>
                    <a:pt x="1117" y="912"/>
                    <a:pt x="1117" y="912"/>
                  </a:cubicBezTo>
                  <a:cubicBezTo>
                    <a:pt x="0" y="912"/>
                    <a:pt x="0" y="912"/>
                    <a:pt x="0" y="91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2" name="ïṧḷïḓê-Freeform: Shape 357"/>
            <p:cNvSpPr/>
            <p:nvPr/>
          </p:nvSpPr>
          <p:spPr bwMode="auto">
            <a:xfrm>
              <a:off x="7083435" y="2311398"/>
              <a:ext cx="1092201" cy="328613"/>
            </a:xfrm>
            <a:custGeom>
              <a:avLst/>
              <a:gdLst>
                <a:gd name="T0" fmla="*/ 3035 w 3036"/>
                <a:gd name="T1" fmla="*/ 837 h 913"/>
                <a:gd name="T2" fmla="*/ 1881 w 3036"/>
                <a:gd name="T3" fmla="*/ 837 h 913"/>
                <a:gd name="T4" fmla="*/ 1881 w 3036"/>
                <a:gd name="T5" fmla="*/ 912 h 913"/>
                <a:gd name="T6" fmla="*/ 3035 w 3036"/>
                <a:gd name="T7" fmla="*/ 912 h 913"/>
                <a:gd name="T8" fmla="*/ 3035 w 3036"/>
                <a:gd name="T9" fmla="*/ 837 h 913"/>
                <a:gd name="T10" fmla="*/ 0 w 3036"/>
                <a:gd name="T11" fmla="*/ 0 h 913"/>
                <a:gd name="T12" fmla="*/ 0 w 3036"/>
                <a:gd name="T13" fmla="*/ 0 h 913"/>
                <a:gd name="T14" fmla="*/ 0 w 3036"/>
                <a:gd name="T15" fmla="*/ 912 h 913"/>
                <a:gd name="T16" fmla="*/ 1117 w 3036"/>
                <a:gd name="T17" fmla="*/ 912 h 913"/>
                <a:gd name="T18" fmla="*/ 1117 w 3036"/>
                <a:gd name="T19" fmla="*/ 837 h 913"/>
                <a:gd name="T20" fmla="*/ 0 w 3036"/>
                <a:gd name="T21" fmla="*/ 837 h 913"/>
                <a:gd name="T22" fmla="*/ 0 w 3036"/>
                <a:gd name="T23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36" h="913">
                  <a:moveTo>
                    <a:pt x="3035" y="837"/>
                  </a:moveTo>
                  <a:lnTo>
                    <a:pt x="1881" y="837"/>
                  </a:lnTo>
                  <a:lnTo>
                    <a:pt x="1881" y="912"/>
                  </a:lnTo>
                  <a:lnTo>
                    <a:pt x="3035" y="912"/>
                  </a:lnTo>
                  <a:lnTo>
                    <a:pt x="3035" y="837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12"/>
                  </a:lnTo>
                  <a:lnTo>
                    <a:pt x="1117" y="912"/>
                  </a:lnTo>
                  <a:lnTo>
                    <a:pt x="1117" y="837"/>
                  </a:lnTo>
                  <a:lnTo>
                    <a:pt x="0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374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3" name="ïṧḷïḓê-Freeform: Shape 358"/>
            <p:cNvSpPr/>
            <p:nvPr/>
          </p:nvSpPr>
          <p:spPr bwMode="auto">
            <a:xfrm>
              <a:off x="7761300" y="2611435"/>
              <a:ext cx="415926" cy="26987"/>
            </a:xfrm>
            <a:custGeom>
              <a:avLst/>
              <a:gdLst>
                <a:gd name="T0" fmla="*/ 1154 w 1155"/>
                <a:gd name="T1" fmla="*/ 0 h 76"/>
                <a:gd name="T2" fmla="*/ 0 w 1155"/>
                <a:gd name="T3" fmla="*/ 0 h 76"/>
                <a:gd name="T4" fmla="*/ 0 w 1155"/>
                <a:gd name="T5" fmla="*/ 75 h 76"/>
                <a:gd name="T6" fmla="*/ 1154 w 1155"/>
                <a:gd name="T7" fmla="*/ 75 h 76"/>
                <a:gd name="T8" fmla="*/ 1154 w 1155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5" h="76">
                  <a:moveTo>
                    <a:pt x="1154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1154" y="75"/>
                  </a:lnTo>
                  <a:lnTo>
                    <a:pt x="1154" y="0"/>
                  </a:lnTo>
                </a:path>
              </a:pathLst>
            </a:custGeom>
            <a:solidFill>
              <a:srgbClr val="28374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4" name="ïṧḷïḓê-Freeform: Shape 359"/>
            <p:cNvSpPr/>
            <p:nvPr/>
          </p:nvSpPr>
          <p:spPr bwMode="auto">
            <a:xfrm>
              <a:off x="7083436" y="2311398"/>
              <a:ext cx="403226" cy="328613"/>
            </a:xfrm>
            <a:custGeom>
              <a:avLst/>
              <a:gdLst>
                <a:gd name="T0" fmla="*/ 0 w 1118"/>
                <a:gd name="T1" fmla="*/ 0 h 913"/>
                <a:gd name="T2" fmla="*/ 0 w 1118"/>
                <a:gd name="T3" fmla="*/ 0 h 913"/>
                <a:gd name="T4" fmla="*/ 0 w 1118"/>
                <a:gd name="T5" fmla="*/ 912 h 913"/>
                <a:gd name="T6" fmla="*/ 1117 w 1118"/>
                <a:gd name="T7" fmla="*/ 912 h 913"/>
                <a:gd name="T8" fmla="*/ 1117 w 1118"/>
                <a:gd name="T9" fmla="*/ 837 h 913"/>
                <a:gd name="T10" fmla="*/ 0 w 1118"/>
                <a:gd name="T11" fmla="*/ 837 h 913"/>
                <a:gd name="T12" fmla="*/ 0 w 1118"/>
                <a:gd name="T13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8" h="913">
                  <a:moveTo>
                    <a:pt x="0" y="0"/>
                  </a:moveTo>
                  <a:lnTo>
                    <a:pt x="0" y="0"/>
                  </a:lnTo>
                  <a:lnTo>
                    <a:pt x="0" y="912"/>
                  </a:lnTo>
                  <a:lnTo>
                    <a:pt x="1117" y="912"/>
                  </a:lnTo>
                  <a:lnTo>
                    <a:pt x="1117" y="837"/>
                  </a:lnTo>
                  <a:lnTo>
                    <a:pt x="0" y="837"/>
                  </a:lnTo>
                  <a:lnTo>
                    <a:pt x="0" y="0"/>
                  </a:lnTo>
                </a:path>
              </a:pathLst>
            </a:custGeom>
            <a:solidFill>
              <a:srgbClr val="283749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5" name="ïṧḷïḓê-Freeform: Shape 360"/>
            <p:cNvSpPr/>
            <p:nvPr/>
          </p:nvSpPr>
          <p:spPr bwMode="auto">
            <a:xfrm>
              <a:off x="7083436" y="2257424"/>
              <a:ext cx="1092201" cy="355600"/>
            </a:xfrm>
            <a:custGeom>
              <a:avLst/>
              <a:gdLst>
                <a:gd name="T0" fmla="*/ 2886 w 3036"/>
                <a:gd name="T1" fmla="*/ 0 h 987"/>
                <a:gd name="T2" fmla="*/ 2886 w 3036"/>
                <a:gd name="T3" fmla="*/ 0 h 987"/>
                <a:gd name="T4" fmla="*/ 2253 w 3036"/>
                <a:gd name="T5" fmla="*/ 0 h 987"/>
                <a:gd name="T6" fmla="*/ 2235 w 3036"/>
                <a:gd name="T7" fmla="*/ 0 h 987"/>
                <a:gd name="T8" fmla="*/ 801 w 3036"/>
                <a:gd name="T9" fmla="*/ 0 h 987"/>
                <a:gd name="T10" fmla="*/ 763 w 3036"/>
                <a:gd name="T11" fmla="*/ 0 h 987"/>
                <a:gd name="T12" fmla="*/ 577 w 3036"/>
                <a:gd name="T13" fmla="*/ 0 h 987"/>
                <a:gd name="T14" fmla="*/ 465 w 3036"/>
                <a:gd name="T15" fmla="*/ 0 h 987"/>
                <a:gd name="T16" fmla="*/ 372 w 3036"/>
                <a:gd name="T17" fmla="*/ 0 h 987"/>
                <a:gd name="T18" fmla="*/ 260 w 3036"/>
                <a:gd name="T19" fmla="*/ 0 h 987"/>
                <a:gd name="T20" fmla="*/ 167 w 3036"/>
                <a:gd name="T21" fmla="*/ 0 h 987"/>
                <a:gd name="T22" fmla="*/ 167 w 3036"/>
                <a:gd name="T23" fmla="*/ 0 h 987"/>
                <a:gd name="T24" fmla="*/ 37 w 3036"/>
                <a:gd name="T25" fmla="*/ 74 h 987"/>
                <a:gd name="T26" fmla="*/ 0 w 3036"/>
                <a:gd name="T27" fmla="*/ 130 h 987"/>
                <a:gd name="T28" fmla="*/ 0 w 3036"/>
                <a:gd name="T29" fmla="*/ 149 h 987"/>
                <a:gd name="T30" fmla="*/ 0 w 3036"/>
                <a:gd name="T31" fmla="*/ 149 h 987"/>
                <a:gd name="T32" fmla="*/ 0 w 3036"/>
                <a:gd name="T33" fmla="*/ 986 h 987"/>
                <a:gd name="T34" fmla="*/ 1117 w 3036"/>
                <a:gd name="T35" fmla="*/ 986 h 987"/>
                <a:gd name="T36" fmla="*/ 1117 w 3036"/>
                <a:gd name="T37" fmla="*/ 875 h 987"/>
                <a:gd name="T38" fmla="*/ 1881 w 3036"/>
                <a:gd name="T39" fmla="*/ 875 h 987"/>
                <a:gd name="T40" fmla="*/ 1881 w 3036"/>
                <a:gd name="T41" fmla="*/ 986 h 987"/>
                <a:gd name="T42" fmla="*/ 3035 w 3036"/>
                <a:gd name="T43" fmla="*/ 986 h 987"/>
                <a:gd name="T44" fmla="*/ 3035 w 3036"/>
                <a:gd name="T45" fmla="*/ 149 h 987"/>
                <a:gd name="T46" fmla="*/ 2886 w 3036"/>
                <a:gd name="T47" fmla="*/ 0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36" h="987">
                  <a:moveTo>
                    <a:pt x="2886" y="0"/>
                  </a:moveTo>
                  <a:lnTo>
                    <a:pt x="2886" y="0"/>
                  </a:lnTo>
                  <a:cubicBezTo>
                    <a:pt x="2253" y="0"/>
                    <a:pt x="2253" y="0"/>
                    <a:pt x="2253" y="0"/>
                  </a:cubicBezTo>
                  <a:cubicBezTo>
                    <a:pt x="2235" y="0"/>
                    <a:pt x="2235" y="0"/>
                    <a:pt x="2235" y="0"/>
                  </a:cubicBezTo>
                  <a:cubicBezTo>
                    <a:pt x="801" y="0"/>
                    <a:pt x="801" y="0"/>
                    <a:pt x="801" y="0"/>
                  </a:cubicBezTo>
                  <a:cubicBezTo>
                    <a:pt x="763" y="0"/>
                    <a:pt x="763" y="0"/>
                    <a:pt x="763" y="0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372" y="0"/>
                    <a:pt x="372" y="0"/>
                    <a:pt x="372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67" y="0"/>
                    <a:pt x="167" y="0"/>
                    <a:pt x="167" y="0"/>
                  </a:cubicBezTo>
                  <a:lnTo>
                    <a:pt x="167" y="0"/>
                  </a:lnTo>
                  <a:cubicBezTo>
                    <a:pt x="111" y="0"/>
                    <a:pt x="56" y="18"/>
                    <a:pt x="37" y="74"/>
                  </a:cubicBezTo>
                  <a:cubicBezTo>
                    <a:pt x="18" y="93"/>
                    <a:pt x="18" y="111"/>
                    <a:pt x="0" y="130"/>
                  </a:cubicBezTo>
                  <a:cubicBezTo>
                    <a:pt x="0" y="149"/>
                    <a:pt x="0" y="149"/>
                    <a:pt x="0" y="149"/>
                  </a:cubicBezTo>
                  <a:lnTo>
                    <a:pt x="0" y="149"/>
                  </a:lnTo>
                  <a:cubicBezTo>
                    <a:pt x="0" y="986"/>
                    <a:pt x="0" y="986"/>
                    <a:pt x="0" y="986"/>
                  </a:cubicBezTo>
                  <a:cubicBezTo>
                    <a:pt x="1117" y="986"/>
                    <a:pt x="1117" y="986"/>
                    <a:pt x="1117" y="986"/>
                  </a:cubicBezTo>
                  <a:cubicBezTo>
                    <a:pt x="1117" y="875"/>
                    <a:pt x="1117" y="875"/>
                    <a:pt x="1117" y="875"/>
                  </a:cubicBezTo>
                  <a:cubicBezTo>
                    <a:pt x="1881" y="875"/>
                    <a:pt x="1881" y="875"/>
                    <a:pt x="1881" y="875"/>
                  </a:cubicBezTo>
                  <a:cubicBezTo>
                    <a:pt x="1881" y="986"/>
                    <a:pt x="1881" y="986"/>
                    <a:pt x="1881" y="986"/>
                  </a:cubicBezTo>
                  <a:cubicBezTo>
                    <a:pt x="3035" y="986"/>
                    <a:pt x="3035" y="986"/>
                    <a:pt x="3035" y="986"/>
                  </a:cubicBezTo>
                  <a:cubicBezTo>
                    <a:pt x="3035" y="149"/>
                    <a:pt x="3035" y="149"/>
                    <a:pt x="3035" y="149"/>
                  </a:cubicBezTo>
                  <a:cubicBezTo>
                    <a:pt x="3035" y="74"/>
                    <a:pt x="2979" y="0"/>
                    <a:pt x="288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6" name="ïṧḷïḓê-Freeform: Shape 361"/>
            <p:cNvSpPr/>
            <p:nvPr/>
          </p:nvSpPr>
          <p:spPr bwMode="auto">
            <a:xfrm>
              <a:off x="7499362" y="2659062"/>
              <a:ext cx="247650" cy="107950"/>
            </a:xfrm>
            <a:custGeom>
              <a:avLst/>
              <a:gdLst>
                <a:gd name="T0" fmla="*/ 689 w 690"/>
                <a:gd name="T1" fmla="*/ 0 h 299"/>
                <a:gd name="T2" fmla="*/ 689 w 690"/>
                <a:gd name="T3" fmla="*/ 0 h 299"/>
                <a:gd name="T4" fmla="*/ 0 w 690"/>
                <a:gd name="T5" fmla="*/ 0 h 299"/>
                <a:gd name="T6" fmla="*/ 354 w 690"/>
                <a:gd name="T7" fmla="*/ 298 h 299"/>
                <a:gd name="T8" fmla="*/ 689 w 690"/>
                <a:gd name="T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299">
                  <a:moveTo>
                    <a:pt x="689" y="0"/>
                  </a:moveTo>
                  <a:lnTo>
                    <a:pt x="689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19" y="167"/>
                    <a:pt x="168" y="298"/>
                    <a:pt x="354" y="298"/>
                  </a:cubicBezTo>
                  <a:cubicBezTo>
                    <a:pt x="522" y="298"/>
                    <a:pt x="671" y="167"/>
                    <a:pt x="689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7" name="ïṧḷïḓê-Freeform: Shape 362"/>
            <p:cNvSpPr/>
            <p:nvPr/>
          </p:nvSpPr>
          <p:spPr bwMode="auto">
            <a:xfrm>
              <a:off x="7137411" y="3006723"/>
              <a:ext cx="6350" cy="1588"/>
            </a:xfrm>
            <a:custGeom>
              <a:avLst/>
              <a:gdLst>
                <a:gd name="T0" fmla="*/ 18 w 19"/>
                <a:gd name="T1" fmla="*/ 0 h 1"/>
                <a:gd name="T2" fmla="*/ 18 w 19"/>
                <a:gd name="T3" fmla="*/ 0 h 1"/>
                <a:gd name="T4" fmla="*/ 18 w 19"/>
                <a:gd name="T5" fmla="*/ 0 h 1"/>
                <a:gd name="T6" fmla="*/ 18 w 19"/>
                <a:gd name="T7" fmla="*/ 0 h 1"/>
                <a:gd name="T8" fmla="*/ 18 w 19"/>
                <a:gd name="T9" fmla="*/ 0 h 1"/>
                <a:gd name="T10" fmla="*/ 18 w 19"/>
                <a:gd name="T11" fmla="*/ 0 h 1"/>
                <a:gd name="T12" fmla="*/ 0 w 19"/>
                <a:gd name="T13" fmla="*/ 0 h 1"/>
                <a:gd name="T14" fmla="*/ 0 w 19"/>
                <a:gd name="T15" fmla="*/ 0 h 1"/>
                <a:gd name="T16" fmla="*/ 0 w 19"/>
                <a:gd name="T17" fmla="*/ 0 h 1"/>
                <a:gd name="T18" fmla="*/ 0 w 19"/>
                <a:gd name="T19" fmla="*/ 0 h 1"/>
                <a:gd name="T20" fmla="*/ 0 w 19"/>
                <a:gd name="T21" fmla="*/ 0 h 1"/>
                <a:gd name="T22" fmla="*/ 0 w 19"/>
                <a:gd name="T23" fmla="*/ 0 h 1"/>
                <a:gd name="T24" fmla="*/ 0 w 19"/>
                <a:gd name="T25" fmla="*/ 0 h 1"/>
                <a:gd name="T26" fmla="*/ 0 w 19"/>
                <a:gd name="T27" fmla="*/ 0 h 1"/>
                <a:gd name="T28" fmla="*/ 0 w 19"/>
                <a:gd name="T29" fmla="*/ 0 h 1"/>
                <a:gd name="T30" fmla="*/ 0 w 19"/>
                <a:gd name="T31" fmla="*/ 0 h 1"/>
                <a:gd name="T32" fmla="*/ 0 w 19"/>
                <a:gd name="T33" fmla="*/ 0 h 1"/>
                <a:gd name="T34" fmla="*/ 0 w 19"/>
                <a:gd name="T35" fmla="*/ 0 h 1"/>
                <a:gd name="T36" fmla="*/ 0 w 19"/>
                <a:gd name="T37" fmla="*/ 0 h 1"/>
                <a:gd name="T38" fmla="*/ 0 w 19"/>
                <a:gd name="T39" fmla="*/ 0 h 1"/>
                <a:gd name="T40" fmla="*/ 0 w 19"/>
                <a:gd name="T41" fmla="*/ 0 h 1"/>
                <a:gd name="T42" fmla="*/ 0 w 19"/>
                <a:gd name="T43" fmla="*/ 0 h 1"/>
                <a:gd name="T44" fmla="*/ 0 w 19"/>
                <a:gd name="T45" fmla="*/ 0 h 1"/>
                <a:gd name="T46" fmla="*/ 0 w 19"/>
                <a:gd name="T47" fmla="*/ 0 h 1"/>
                <a:gd name="T48" fmla="*/ 0 w 19"/>
                <a:gd name="T49" fmla="*/ 0 h 1"/>
                <a:gd name="T50" fmla="*/ 0 w 19"/>
                <a:gd name="T51" fmla="*/ 0 h 1"/>
                <a:gd name="T52" fmla="*/ 0 w 19"/>
                <a:gd name="T53" fmla="*/ 0 h 1"/>
                <a:gd name="T54" fmla="*/ 0 w 19"/>
                <a:gd name="T55" fmla="*/ 0 h 1"/>
                <a:gd name="T56" fmla="*/ 0 w 19"/>
                <a:gd name="T57" fmla="*/ 0 h 1"/>
                <a:gd name="T58" fmla="*/ 0 w 19"/>
                <a:gd name="T59" fmla="*/ 0 h 1"/>
                <a:gd name="T60" fmla="*/ 0 w 19"/>
                <a:gd name="T61" fmla="*/ 0 h 1"/>
                <a:gd name="T62" fmla="*/ 0 w 19"/>
                <a:gd name="T63" fmla="*/ 0 h 1"/>
                <a:gd name="T64" fmla="*/ 0 w 19"/>
                <a:gd name="T65" fmla="*/ 0 h 1"/>
                <a:gd name="T66" fmla="*/ 0 w 19"/>
                <a:gd name="T6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0"/>
                  </a:lnTo>
                </a:path>
              </a:pathLst>
            </a:custGeom>
            <a:solidFill>
              <a:srgbClr val="E6E9E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8" name="ïṧḷïḓê-Freeform: Shape 363"/>
            <p:cNvSpPr/>
            <p:nvPr/>
          </p:nvSpPr>
          <p:spPr bwMode="auto">
            <a:xfrm>
              <a:off x="7486662" y="2571748"/>
              <a:ext cx="274638" cy="87313"/>
            </a:xfrm>
            <a:custGeom>
              <a:avLst/>
              <a:gdLst>
                <a:gd name="T0" fmla="*/ 764 w 765"/>
                <a:gd name="T1" fmla="*/ 0 h 243"/>
                <a:gd name="T2" fmla="*/ 0 w 765"/>
                <a:gd name="T3" fmla="*/ 0 h 243"/>
                <a:gd name="T4" fmla="*/ 0 w 765"/>
                <a:gd name="T5" fmla="*/ 111 h 243"/>
                <a:gd name="T6" fmla="*/ 0 w 765"/>
                <a:gd name="T7" fmla="*/ 186 h 243"/>
                <a:gd name="T8" fmla="*/ 0 w 765"/>
                <a:gd name="T9" fmla="*/ 242 h 243"/>
                <a:gd name="T10" fmla="*/ 37 w 765"/>
                <a:gd name="T11" fmla="*/ 242 h 243"/>
                <a:gd name="T12" fmla="*/ 726 w 765"/>
                <a:gd name="T13" fmla="*/ 242 h 243"/>
                <a:gd name="T14" fmla="*/ 764 w 765"/>
                <a:gd name="T15" fmla="*/ 242 h 243"/>
                <a:gd name="T16" fmla="*/ 764 w 765"/>
                <a:gd name="T17" fmla="*/ 186 h 243"/>
                <a:gd name="T18" fmla="*/ 764 w 765"/>
                <a:gd name="T19" fmla="*/ 111 h 243"/>
                <a:gd name="T20" fmla="*/ 764 w 765"/>
                <a:gd name="T2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5" h="243">
                  <a:moveTo>
                    <a:pt x="764" y="0"/>
                  </a:moveTo>
                  <a:lnTo>
                    <a:pt x="0" y="0"/>
                  </a:lnTo>
                  <a:lnTo>
                    <a:pt x="0" y="111"/>
                  </a:lnTo>
                  <a:lnTo>
                    <a:pt x="0" y="186"/>
                  </a:lnTo>
                  <a:lnTo>
                    <a:pt x="0" y="242"/>
                  </a:lnTo>
                  <a:lnTo>
                    <a:pt x="37" y="242"/>
                  </a:lnTo>
                  <a:lnTo>
                    <a:pt x="726" y="242"/>
                  </a:lnTo>
                  <a:lnTo>
                    <a:pt x="764" y="242"/>
                  </a:lnTo>
                  <a:lnTo>
                    <a:pt x="764" y="186"/>
                  </a:lnTo>
                  <a:lnTo>
                    <a:pt x="764" y="111"/>
                  </a:lnTo>
                  <a:lnTo>
                    <a:pt x="764" y="0"/>
                  </a:lnTo>
                </a:path>
              </a:pathLst>
            </a:custGeom>
            <a:solidFill>
              <a:srgbClr val="E8BF7E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9" name="ïṧḷïḓê-Freeform: Shape 364"/>
            <p:cNvSpPr/>
            <p:nvPr/>
          </p:nvSpPr>
          <p:spPr bwMode="auto">
            <a:xfrm>
              <a:off x="7486662" y="2571747"/>
              <a:ext cx="274638" cy="87313"/>
            </a:xfrm>
            <a:custGeom>
              <a:avLst/>
              <a:gdLst>
                <a:gd name="T0" fmla="*/ 764 w 765"/>
                <a:gd name="T1" fmla="*/ 0 h 243"/>
                <a:gd name="T2" fmla="*/ 0 w 765"/>
                <a:gd name="T3" fmla="*/ 0 h 243"/>
                <a:gd name="T4" fmla="*/ 0 w 765"/>
                <a:gd name="T5" fmla="*/ 111 h 243"/>
                <a:gd name="T6" fmla="*/ 0 w 765"/>
                <a:gd name="T7" fmla="*/ 186 h 243"/>
                <a:gd name="T8" fmla="*/ 0 w 765"/>
                <a:gd name="T9" fmla="*/ 242 h 243"/>
                <a:gd name="T10" fmla="*/ 37 w 765"/>
                <a:gd name="T11" fmla="*/ 242 h 243"/>
                <a:gd name="T12" fmla="*/ 726 w 765"/>
                <a:gd name="T13" fmla="*/ 242 h 243"/>
                <a:gd name="T14" fmla="*/ 764 w 765"/>
                <a:gd name="T15" fmla="*/ 242 h 243"/>
                <a:gd name="T16" fmla="*/ 764 w 765"/>
                <a:gd name="T17" fmla="*/ 186 h 243"/>
                <a:gd name="T18" fmla="*/ 764 w 765"/>
                <a:gd name="T19" fmla="*/ 111 h 243"/>
                <a:gd name="T20" fmla="*/ 764 w 765"/>
                <a:gd name="T21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5" h="243">
                  <a:moveTo>
                    <a:pt x="764" y="0"/>
                  </a:moveTo>
                  <a:lnTo>
                    <a:pt x="0" y="0"/>
                  </a:lnTo>
                  <a:lnTo>
                    <a:pt x="0" y="111"/>
                  </a:lnTo>
                  <a:lnTo>
                    <a:pt x="0" y="186"/>
                  </a:lnTo>
                  <a:lnTo>
                    <a:pt x="0" y="242"/>
                  </a:lnTo>
                  <a:lnTo>
                    <a:pt x="37" y="242"/>
                  </a:lnTo>
                  <a:lnTo>
                    <a:pt x="726" y="242"/>
                  </a:lnTo>
                  <a:lnTo>
                    <a:pt x="764" y="242"/>
                  </a:lnTo>
                  <a:lnTo>
                    <a:pt x="764" y="186"/>
                  </a:lnTo>
                  <a:lnTo>
                    <a:pt x="764" y="111"/>
                  </a:lnTo>
                  <a:lnTo>
                    <a:pt x="764" y="0"/>
                  </a:ln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0" name="ïṧḷïḓê-Freeform: Shape 365"/>
            <p:cNvSpPr/>
            <p:nvPr/>
          </p:nvSpPr>
          <p:spPr bwMode="auto">
            <a:xfrm>
              <a:off x="7083433" y="2900359"/>
              <a:ext cx="114300" cy="107950"/>
            </a:xfrm>
            <a:custGeom>
              <a:avLst/>
              <a:gdLst>
                <a:gd name="T0" fmla="*/ 0 w 317"/>
                <a:gd name="T1" fmla="*/ 0 h 298"/>
                <a:gd name="T2" fmla="*/ 0 w 317"/>
                <a:gd name="T3" fmla="*/ 0 h 298"/>
                <a:gd name="T4" fmla="*/ 0 w 317"/>
                <a:gd name="T5" fmla="*/ 149 h 298"/>
                <a:gd name="T6" fmla="*/ 0 w 317"/>
                <a:gd name="T7" fmla="*/ 149 h 298"/>
                <a:gd name="T8" fmla="*/ 0 w 317"/>
                <a:gd name="T9" fmla="*/ 149 h 298"/>
                <a:gd name="T10" fmla="*/ 149 w 317"/>
                <a:gd name="T11" fmla="*/ 297 h 298"/>
                <a:gd name="T12" fmla="*/ 149 w 317"/>
                <a:gd name="T13" fmla="*/ 297 h 298"/>
                <a:gd name="T14" fmla="*/ 149 w 317"/>
                <a:gd name="T15" fmla="*/ 297 h 298"/>
                <a:gd name="T16" fmla="*/ 149 w 317"/>
                <a:gd name="T17" fmla="*/ 297 h 298"/>
                <a:gd name="T18" fmla="*/ 149 w 317"/>
                <a:gd name="T19" fmla="*/ 297 h 298"/>
                <a:gd name="T20" fmla="*/ 149 w 317"/>
                <a:gd name="T21" fmla="*/ 297 h 298"/>
                <a:gd name="T22" fmla="*/ 149 w 317"/>
                <a:gd name="T23" fmla="*/ 297 h 298"/>
                <a:gd name="T24" fmla="*/ 149 w 317"/>
                <a:gd name="T25" fmla="*/ 297 h 298"/>
                <a:gd name="T26" fmla="*/ 149 w 317"/>
                <a:gd name="T27" fmla="*/ 297 h 298"/>
                <a:gd name="T28" fmla="*/ 149 w 317"/>
                <a:gd name="T29" fmla="*/ 297 h 298"/>
                <a:gd name="T30" fmla="*/ 149 w 317"/>
                <a:gd name="T31" fmla="*/ 297 h 298"/>
                <a:gd name="T32" fmla="*/ 149 w 317"/>
                <a:gd name="T33" fmla="*/ 297 h 298"/>
                <a:gd name="T34" fmla="*/ 149 w 317"/>
                <a:gd name="T35" fmla="*/ 297 h 298"/>
                <a:gd name="T36" fmla="*/ 149 w 317"/>
                <a:gd name="T37" fmla="*/ 297 h 298"/>
                <a:gd name="T38" fmla="*/ 149 w 317"/>
                <a:gd name="T39" fmla="*/ 297 h 298"/>
                <a:gd name="T40" fmla="*/ 149 w 317"/>
                <a:gd name="T41" fmla="*/ 297 h 298"/>
                <a:gd name="T42" fmla="*/ 149 w 317"/>
                <a:gd name="T43" fmla="*/ 297 h 298"/>
                <a:gd name="T44" fmla="*/ 149 w 317"/>
                <a:gd name="T45" fmla="*/ 297 h 298"/>
                <a:gd name="T46" fmla="*/ 149 w 317"/>
                <a:gd name="T47" fmla="*/ 297 h 298"/>
                <a:gd name="T48" fmla="*/ 149 w 317"/>
                <a:gd name="T49" fmla="*/ 297 h 298"/>
                <a:gd name="T50" fmla="*/ 149 w 317"/>
                <a:gd name="T51" fmla="*/ 297 h 298"/>
                <a:gd name="T52" fmla="*/ 149 w 317"/>
                <a:gd name="T53" fmla="*/ 297 h 298"/>
                <a:gd name="T54" fmla="*/ 149 w 317"/>
                <a:gd name="T55" fmla="*/ 297 h 298"/>
                <a:gd name="T56" fmla="*/ 149 w 317"/>
                <a:gd name="T57" fmla="*/ 297 h 298"/>
                <a:gd name="T58" fmla="*/ 149 w 317"/>
                <a:gd name="T59" fmla="*/ 297 h 298"/>
                <a:gd name="T60" fmla="*/ 149 w 317"/>
                <a:gd name="T61" fmla="*/ 297 h 298"/>
                <a:gd name="T62" fmla="*/ 149 w 317"/>
                <a:gd name="T63" fmla="*/ 297 h 298"/>
                <a:gd name="T64" fmla="*/ 149 w 317"/>
                <a:gd name="T65" fmla="*/ 297 h 298"/>
                <a:gd name="T66" fmla="*/ 167 w 317"/>
                <a:gd name="T67" fmla="*/ 297 h 298"/>
                <a:gd name="T68" fmla="*/ 167 w 317"/>
                <a:gd name="T69" fmla="*/ 297 h 298"/>
                <a:gd name="T70" fmla="*/ 167 w 317"/>
                <a:gd name="T71" fmla="*/ 297 h 298"/>
                <a:gd name="T72" fmla="*/ 167 w 317"/>
                <a:gd name="T73" fmla="*/ 297 h 298"/>
                <a:gd name="T74" fmla="*/ 167 w 317"/>
                <a:gd name="T75" fmla="*/ 297 h 298"/>
                <a:gd name="T76" fmla="*/ 167 w 317"/>
                <a:gd name="T77" fmla="*/ 297 h 298"/>
                <a:gd name="T78" fmla="*/ 167 w 317"/>
                <a:gd name="T79" fmla="*/ 297 h 298"/>
                <a:gd name="T80" fmla="*/ 316 w 317"/>
                <a:gd name="T81" fmla="*/ 297 h 298"/>
                <a:gd name="T82" fmla="*/ 316 w 317"/>
                <a:gd name="T83" fmla="*/ 297 h 298"/>
                <a:gd name="T84" fmla="*/ 0 w 317"/>
                <a:gd name="T8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7" h="298">
                  <a:moveTo>
                    <a:pt x="0" y="0"/>
                  </a:moveTo>
                  <a:lnTo>
                    <a:pt x="0" y="0"/>
                  </a:lnTo>
                  <a:cubicBezTo>
                    <a:pt x="0" y="149"/>
                    <a:pt x="0" y="149"/>
                    <a:pt x="0" y="149"/>
                  </a:cubicBezTo>
                  <a:lnTo>
                    <a:pt x="0" y="149"/>
                  </a:lnTo>
                  <a:lnTo>
                    <a:pt x="0" y="149"/>
                  </a:lnTo>
                  <a:cubicBezTo>
                    <a:pt x="0" y="224"/>
                    <a:pt x="74" y="297"/>
                    <a:pt x="149" y="297"/>
                  </a:cubicBez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lnTo>
                    <a:pt x="149" y="297"/>
                  </a:lnTo>
                  <a:cubicBezTo>
                    <a:pt x="167" y="297"/>
                    <a:pt x="167" y="297"/>
                    <a:pt x="167" y="297"/>
                  </a:cubicBez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lnTo>
                    <a:pt x="167" y="297"/>
                  </a:lnTo>
                  <a:cubicBezTo>
                    <a:pt x="316" y="297"/>
                    <a:pt x="316" y="297"/>
                    <a:pt x="316" y="297"/>
                  </a:cubicBezTo>
                  <a:lnTo>
                    <a:pt x="316" y="297"/>
                  </a:lnTo>
                  <a:cubicBezTo>
                    <a:pt x="223" y="205"/>
                    <a:pt x="111" y="93"/>
                    <a:pt x="0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1" name="ïṧḷïḓê-Freeform: Shape 366"/>
            <p:cNvSpPr/>
            <p:nvPr/>
          </p:nvSpPr>
          <p:spPr bwMode="auto">
            <a:xfrm>
              <a:off x="8056563" y="2887663"/>
              <a:ext cx="120650" cy="120650"/>
            </a:xfrm>
            <a:custGeom>
              <a:avLst/>
              <a:gdLst>
                <a:gd name="T0" fmla="*/ 335 w 336"/>
                <a:gd name="T1" fmla="*/ 0 h 335"/>
                <a:gd name="T2" fmla="*/ 335 w 336"/>
                <a:gd name="T3" fmla="*/ 0 h 335"/>
                <a:gd name="T4" fmla="*/ 335 w 336"/>
                <a:gd name="T5" fmla="*/ 0 h 335"/>
                <a:gd name="T6" fmla="*/ 0 w 336"/>
                <a:gd name="T7" fmla="*/ 334 h 335"/>
                <a:gd name="T8" fmla="*/ 186 w 336"/>
                <a:gd name="T9" fmla="*/ 334 h 335"/>
                <a:gd name="T10" fmla="*/ 335 w 336"/>
                <a:gd name="T11" fmla="*/ 186 h 335"/>
                <a:gd name="T12" fmla="*/ 335 w 336"/>
                <a:gd name="T1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335">
                  <a:moveTo>
                    <a:pt x="335" y="0"/>
                  </a:moveTo>
                  <a:lnTo>
                    <a:pt x="335" y="0"/>
                  </a:lnTo>
                  <a:lnTo>
                    <a:pt x="335" y="0"/>
                  </a:lnTo>
                  <a:cubicBezTo>
                    <a:pt x="0" y="334"/>
                    <a:pt x="0" y="334"/>
                    <a:pt x="0" y="334"/>
                  </a:cubicBezTo>
                  <a:cubicBezTo>
                    <a:pt x="186" y="334"/>
                    <a:pt x="186" y="334"/>
                    <a:pt x="186" y="334"/>
                  </a:cubicBezTo>
                  <a:cubicBezTo>
                    <a:pt x="279" y="334"/>
                    <a:pt x="335" y="279"/>
                    <a:pt x="335" y="186"/>
                  </a:cubicBezTo>
                  <a:cubicBezTo>
                    <a:pt x="335" y="0"/>
                    <a:pt x="335" y="0"/>
                    <a:pt x="335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0" name="ïṧḷïḓê-Freeform: Shape 368"/>
          <p:cNvSpPr/>
          <p:nvPr/>
        </p:nvSpPr>
        <p:spPr bwMode="auto">
          <a:xfrm>
            <a:off x="8845661" y="3848787"/>
            <a:ext cx="1555093" cy="958074"/>
          </a:xfrm>
          <a:custGeom>
            <a:avLst/>
            <a:gdLst>
              <a:gd name="T0" fmla="*/ 7522 w 7524"/>
              <a:gd name="T1" fmla="*/ 2706 h 4633"/>
              <a:gd name="T2" fmla="*/ 7522 w 7524"/>
              <a:gd name="T3" fmla="*/ 2706 h 4633"/>
              <a:gd name="T4" fmla="*/ 6871 w 7524"/>
              <a:gd name="T5" fmla="*/ 2067 h 4633"/>
              <a:gd name="T6" fmla="*/ 6719 w 7524"/>
              <a:gd name="T7" fmla="*/ 2087 h 4633"/>
              <a:gd name="T8" fmla="*/ 6254 w 7524"/>
              <a:gd name="T9" fmla="*/ 2740 h 4633"/>
              <a:gd name="T10" fmla="*/ 6167 w 7524"/>
              <a:gd name="T11" fmla="*/ 2827 h 4633"/>
              <a:gd name="T12" fmla="*/ 6080 w 7524"/>
              <a:gd name="T13" fmla="*/ 2740 h 4633"/>
              <a:gd name="T14" fmla="*/ 6168 w 7524"/>
              <a:gd name="T15" fmla="*/ 2360 h 4633"/>
              <a:gd name="T16" fmla="*/ 5984 w 7524"/>
              <a:gd name="T17" fmla="*/ 2317 h 4633"/>
              <a:gd name="T18" fmla="*/ 5844 w 7524"/>
              <a:gd name="T19" fmla="*/ 2342 h 4633"/>
              <a:gd name="T20" fmla="*/ 5855 w 7524"/>
              <a:gd name="T21" fmla="*/ 2236 h 4633"/>
              <a:gd name="T22" fmla="*/ 5023 w 7524"/>
              <a:gd name="T23" fmla="*/ 1398 h 4633"/>
              <a:gd name="T24" fmla="*/ 4710 w 7524"/>
              <a:gd name="T25" fmla="*/ 1461 h 4633"/>
              <a:gd name="T26" fmla="*/ 4247 w 7524"/>
              <a:gd name="T27" fmla="*/ 2159 h 4633"/>
              <a:gd name="T28" fmla="*/ 4156 w 7524"/>
              <a:gd name="T29" fmla="*/ 2249 h 4633"/>
              <a:gd name="T30" fmla="*/ 4155 w 7524"/>
              <a:gd name="T31" fmla="*/ 2249 h 4633"/>
              <a:gd name="T32" fmla="*/ 4066 w 7524"/>
              <a:gd name="T33" fmla="*/ 2156 h 4633"/>
              <a:gd name="T34" fmla="*/ 4617 w 7524"/>
              <a:gd name="T35" fmla="*/ 1303 h 4633"/>
              <a:gd name="T36" fmla="*/ 4291 w 7524"/>
              <a:gd name="T37" fmla="*/ 0 h 4633"/>
              <a:gd name="T38" fmla="*/ 4070 w 7524"/>
              <a:gd name="T39" fmla="*/ 120 h 4633"/>
              <a:gd name="T40" fmla="*/ 4113 w 7524"/>
              <a:gd name="T41" fmla="*/ 903 h 4633"/>
              <a:gd name="T42" fmla="*/ 3904 w 7524"/>
              <a:gd name="T43" fmla="*/ 681 h 4633"/>
              <a:gd name="T44" fmla="*/ 3754 w 7524"/>
              <a:gd name="T45" fmla="*/ 1029 h 4633"/>
              <a:gd name="T46" fmla="*/ 3599 w 7524"/>
              <a:gd name="T47" fmla="*/ 681 h 4633"/>
              <a:gd name="T48" fmla="*/ 3376 w 7524"/>
              <a:gd name="T49" fmla="*/ 903 h 4633"/>
              <a:gd name="T50" fmla="*/ 3420 w 7524"/>
              <a:gd name="T51" fmla="*/ 114 h 4633"/>
              <a:gd name="T52" fmla="*/ 3215 w 7524"/>
              <a:gd name="T53" fmla="*/ 1 h 4633"/>
              <a:gd name="T54" fmla="*/ 2755 w 7524"/>
              <a:gd name="T55" fmla="*/ 1560 h 4633"/>
              <a:gd name="T56" fmla="*/ 2630 w 7524"/>
              <a:gd name="T57" fmla="*/ 1548 h 4633"/>
              <a:gd name="T58" fmla="*/ 1855 w 7524"/>
              <a:gd name="T59" fmla="*/ 2172 h 4633"/>
              <a:gd name="T60" fmla="*/ 1643 w 7524"/>
              <a:gd name="T61" fmla="*/ 2115 h 4633"/>
              <a:gd name="T62" fmla="*/ 1426 w 7524"/>
              <a:gd name="T63" fmla="*/ 2177 h 4633"/>
              <a:gd name="T64" fmla="*/ 1565 w 7524"/>
              <a:gd name="T65" fmla="*/ 2634 h 4633"/>
              <a:gd name="T66" fmla="*/ 1478 w 7524"/>
              <a:gd name="T67" fmla="*/ 2721 h 4633"/>
              <a:gd name="T68" fmla="*/ 1392 w 7524"/>
              <a:gd name="T69" fmla="*/ 2634 h 4633"/>
              <a:gd name="T70" fmla="*/ 1129 w 7524"/>
              <a:gd name="T71" fmla="*/ 2117 h 4633"/>
              <a:gd name="T72" fmla="*/ 743 w 7524"/>
              <a:gd name="T73" fmla="*/ 2005 h 4633"/>
              <a:gd name="T74" fmla="*/ 11 w 7524"/>
              <a:gd name="T75" fmla="*/ 2724 h 4633"/>
              <a:gd name="T76" fmla="*/ 8 w 7524"/>
              <a:gd name="T77" fmla="*/ 2724 h 4633"/>
              <a:gd name="T78" fmla="*/ 8 w 7524"/>
              <a:gd name="T79" fmla="*/ 3266 h 4633"/>
              <a:gd name="T80" fmla="*/ 7524 w 7524"/>
              <a:gd name="T81" fmla="*/ 3266 h 4633"/>
              <a:gd name="T82" fmla="*/ 7524 w 7524"/>
              <a:gd name="T83" fmla="*/ 2705 h 4633"/>
              <a:gd name="T84" fmla="*/ 7522 w 7524"/>
              <a:gd name="T85" fmla="*/ 2705 h 4633"/>
              <a:gd name="T86" fmla="*/ 7522 w 7524"/>
              <a:gd name="T87" fmla="*/ 2706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524" h="4633">
                <a:moveTo>
                  <a:pt x="7522" y="2706"/>
                </a:moveTo>
                <a:lnTo>
                  <a:pt x="7522" y="2706"/>
                </a:lnTo>
                <a:cubicBezTo>
                  <a:pt x="7512" y="2352"/>
                  <a:pt x="7225" y="2067"/>
                  <a:pt x="6871" y="2067"/>
                </a:cubicBezTo>
                <a:cubicBezTo>
                  <a:pt x="6819" y="2067"/>
                  <a:pt x="6768" y="2075"/>
                  <a:pt x="6719" y="2087"/>
                </a:cubicBezTo>
                <a:cubicBezTo>
                  <a:pt x="6449" y="2181"/>
                  <a:pt x="6254" y="2437"/>
                  <a:pt x="6254" y="2740"/>
                </a:cubicBezTo>
                <a:cubicBezTo>
                  <a:pt x="6254" y="2788"/>
                  <a:pt x="6215" y="2827"/>
                  <a:pt x="6167" y="2827"/>
                </a:cubicBezTo>
                <a:cubicBezTo>
                  <a:pt x="6119" y="2827"/>
                  <a:pt x="6080" y="2788"/>
                  <a:pt x="6080" y="2740"/>
                </a:cubicBezTo>
                <a:cubicBezTo>
                  <a:pt x="6080" y="2604"/>
                  <a:pt x="6112" y="2475"/>
                  <a:pt x="6168" y="2360"/>
                </a:cubicBezTo>
                <a:cubicBezTo>
                  <a:pt x="6112" y="2333"/>
                  <a:pt x="6050" y="2317"/>
                  <a:pt x="5984" y="2317"/>
                </a:cubicBezTo>
                <a:cubicBezTo>
                  <a:pt x="5935" y="2317"/>
                  <a:pt x="5889" y="2327"/>
                  <a:pt x="5844" y="2342"/>
                </a:cubicBezTo>
                <a:cubicBezTo>
                  <a:pt x="5849" y="2307"/>
                  <a:pt x="5855" y="2272"/>
                  <a:pt x="5855" y="2236"/>
                </a:cubicBezTo>
                <a:cubicBezTo>
                  <a:pt x="5855" y="1773"/>
                  <a:pt x="5483" y="1398"/>
                  <a:pt x="5023" y="1398"/>
                </a:cubicBezTo>
                <a:cubicBezTo>
                  <a:pt x="4912" y="1398"/>
                  <a:pt x="4807" y="1421"/>
                  <a:pt x="4710" y="1461"/>
                </a:cubicBezTo>
                <a:cubicBezTo>
                  <a:pt x="4443" y="1580"/>
                  <a:pt x="4253" y="1846"/>
                  <a:pt x="4247" y="2159"/>
                </a:cubicBezTo>
                <a:cubicBezTo>
                  <a:pt x="4245" y="2209"/>
                  <a:pt x="4205" y="2249"/>
                  <a:pt x="4156" y="2249"/>
                </a:cubicBezTo>
                <a:lnTo>
                  <a:pt x="4155" y="2249"/>
                </a:lnTo>
                <a:cubicBezTo>
                  <a:pt x="4105" y="2247"/>
                  <a:pt x="4065" y="2206"/>
                  <a:pt x="4066" y="2156"/>
                </a:cubicBezTo>
                <a:cubicBezTo>
                  <a:pt x="4074" y="1777"/>
                  <a:pt x="4298" y="1454"/>
                  <a:pt x="4617" y="1303"/>
                </a:cubicBezTo>
                <a:cubicBezTo>
                  <a:pt x="4429" y="906"/>
                  <a:pt x="4313" y="466"/>
                  <a:pt x="4291" y="0"/>
                </a:cubicBezTo>
                <a:cubicBezTo>
                  <a:pt x="4221" y="51"/>
                  <a:pt x="4147" y="90"/>
                  <a:pt x="4070" y="120"/>
                </a:cubicBezTo>
                <a:cubicBezTo>
                  <a:pt x="4070" y="338"/>
                  <a:pt x="4077" y="693"/>
                  <a:pt x="4113" y="903"/>
                </a:cubicBezTo>
                <a:lnTo>
                  <a:pt x="3904" y="681"/>
                </a:lnTo>
                <a:lnTo>
                  <a:pt x="3754" y="1029"/>
                </a:lnTo>
                <a:lnTo>
                  <a:pt x="3599" y="681"/>
                </a:lnTo>
                <a:lnTo>
                  <a:pt x="3376" y="903"/>
                </a:lnTo>
                <a:cubicBezTo>
                  <a:pt x="3414" y="726"/>
                  <a:pt x="3420" y="342"/>
                  <a:pt x="3420" y="114"/>
                </a:cubicBezTo>
                <a:cubicBezTo>
                  <a:pt x="3349" y="85"/>
                  <a:pt x="3280" y="49"/>
                  <a:pt x="3215" y="1"/>
                </a:cubicBezTo>
                <a:cubicBezTo>
                  <a:pt x="3188" y="570"/>
                  <a:pt x="3023" y="1101"/>
                  <a:pt x="2755" y="1560"/>
                </a:cubicBezTo>
                <a:cubicBezTo>
                  <a:pt x="2714" y="1554"/>
                  <a:pt x="2673" y="1548"/>
                  <a:pt x="2630" y="1548"/>
                </a:cubicBezTo>
                <a:cubicBezTo>
                  <a:pt x="2251" y="1548"/>
                  <a:pt x="1935" y="1815"/>
                  <a:pt x="1855" y="2172"/>
                </a:cubicBezTo>
                <a:cubicBezTo>
                  <a:pt x="1792" y="2137"/>
                  <a:pt x="1720" y="2115"/>
                  <a:pt x="1643" y="2115"/>
                </a:cubicBezTo>
                <a:cubicBezTo>
                  <a:pt x="1563" y="2115"/>
                  <a:pt x="1490" y="2139"/>
                  <a:pt x="1426" y="2177"/>
                </a:cubicBezTo>
                <a:cubicBezTo>
                  <a:pt x="1513" y="2308"/>
                  <a:pt x="1565" y="2465"/>
                  <a:pt x="1565" y="2634"/>
                </a:cubicBezTo>
                <a:cubicBezTo>
                  <a:pt x="1565" y="2682"/>
                  <a:pt x="1526" y="2721"/>
                  <a:pt x="1478" y="2721"/>
                </a:cubicBezTo>
                <a:cubicBezTo>
                  <a:pt x="1430" y="2721"/>
                  <a:pt x="1392" y="2682"/>
                  <a:pt x="1392" y="2634"/>
                </a:cubicBezTo>
                <a:cubicBezTo>
                  <a:pt x="1392" y="2421"/>
                  <a:pt x="1287" y="2234"/>
                  <a:pt x="1129" y="2117"/>
                </a:cubicBezTo>
                <a:cubicBezTo>
                  <a:pt x="1017" y="2046"/>
                  <a:pt x="885" y="2005"/>
                  <a:pt x="743" y="2005"/>
                </a:cubicBezTo>
                <a:cubicBezTo>
                  <a:pt x="345" y="2005"/>
                  <a:pt x="22" y="2325"/>
                  <a:pt x="11" y="2724"/>
                </a:cubicBezTo>
                <a:lnTo>
                  <a:pt x="8" y="2724"/>
                </a:lnTo>
                <a:lnTo>
                  <a:pt x="8" y="3266"/>
                </a:lnTo>
                <a:cubicBezTo>
                  <a:pt x="0" y="4134"/>
                  <a:pt x="6407" y="4633"/>
                  <a:pt x="7524" y="3266"/>
                </a:cubicBezTo>
                <a:lnTo>
                  <a:pt x="7524" y="2705"/>
                </a:lnTo>
                <a:lnTo>
                  <a:pt x="7522" y="2705"/>
                </a:lnTo>
                <a:lnTo>
                  <a:pt x="7522" y="2706"/>
                </a:lnTo>
                <a:close/>
              </a:path>
            </a:pathLst>
          </a:custGeom>
          <a:solidFill>
            <a:srgbClr val="7E986B"/>
          </a:solidFill>
          <a:ln w="0">
            <a:noFill/>
            <a:prstDash val="solid"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21" name="Group 369"/>
          <p:cNvGrpSpPr/>
          <p:nvPr/>
        </p:nvGrpSpPr>
        <p:grpSpPr>
          <a:xfrm>
            <a:off x="9283600" y="1836505"/>
            <a:ext cx="1723603" cy="2244252"/>
            <a:chOff x="4118760" y="4761439"/>
            <a:chExt cx="3447200" cy="4488502"/>
          </a:xfrm>
        </p:grpSpPr>
        <p:sp>
          <p:nvSpPr>
            <p:cNvPr id="22" name="ïṧḷïḓê-Freeform: Shape 370"/>
            <p:cNvSpPr/>
            <p:nvPr/>
          </p:nvSpPr>
          <p:spPr bwMode="auto">
            <a:xfrm rot="1809314">
              <a:off x="4469495" y="7715814"/>
              <a:ext cx="1233004" cy="1531658"/>
            </a:xfrm>
            <a:custGeom>
              <a:avLst/>
              <a:gdLst>
                <a:gd name="T0" fmla="*/ 263 w 4756"/>
                <a:gd name="T1" fmla="*/ 0 h 5914"/>
                <a:gd name="T2" fmla="*/ 0 w 4756"/>
                <a:gd name="T3" fmla="*/ 3528 h 5914"/>
                <a:gd name="T4" fmla="*/ 970 w 4756"/>
                <a:gd name="T5" fmla="*/ 2841 h 5914"/>
                <a:gd name="T6" fmla="*/ 2410 w 4756"/>
                <a:gd name="T7" fmla="*/ 5913 h 5914"/>
                <a:gd name="T8" fmla="*/ 3785 w 4756"/>
                <a:gd name="T9" fmla="*/ 2834 h 5914"/>
                <a:gd name="T10" fmla="*/ 4755 w 4756"/>
                <a:gd name="T11" fmla="*/ 3528 h 5914"/>
                <a:gd name="T12" fmla="*/ 4518 w 4756"/>
                <a:gd name="T13" fmla="*/ 0 h 5914"/>
                <a:gd name="T14" fmla="*/ 263 w 4756"/>
                <a:gd name="T15" fmla="*/ 0 h 5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6" h="5914">
                  <a:moveTo>
                    <a:pt x="263" y="0"/>
                  </a:moveTo>
                  <a:lnTo>
                    <a:pt x="0" y="3528"/>
                  </a:lnTo>
                  <a:lnTo>
                    <a:pt x="970" y="2841"/>
                  </a:lnTo>
                  <a:lnTo>
                    <a:pt x="2410" y="5913"/>
                  </a:lnTo>
                  <a:lnTo>
                    <a:pt x="3785" y="2834"/>
                  </a:lnTo>
                  <a:lnTo>
                    <a:pt x="4755" y="3528"/>
                  </a:lnTo>
                  <a:lnTo>
                    <a:pt x="4518" y="0"/>
                  </a:lnTo>
                  <a:lnTo>
                    <a:pt x="263" y="0"/>
                  </a:lnTo>
                </a:path>
              </a:pathLst>
            </a:custGeom>
            <a:solidFill>
              <a:srgbClr val="FF6400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3" name="ïṧḷïḓê-Freeform: Shape 371"/>
            <p:cNvSpPr/>
            <p:nvPr/>
          </p:nvSpPr>
          <p:spPr bwMode="auto">
            <a:xfrm rot="1809314">
              <a:off x="4731911" y="7756928"/>
              <a:ext cx="999671" cy="975003"/>
            </a:xfrm>
            <a:custGeom>
              <a:avLst/>
              <a:gdLst>
                <a:gd name="T0" fmla="*/ 3619 w 3858"/>
                <a:gd name="T1" fmla="*/ 0 h 3767"/>
                <a:gd name="T2" fmla="*/ 174 w 3858"/>
                <a:gd name="T3" fmla="*/ 0 h 3767"/>
                <a:gd name="T4" fmla="*/ 244 w 3858"/>
                <a:gd name="T5" fmla="*/ 154 h 3767"/>
                <a:gd name="T6" fmla="*/ 0 w 3858"/>
                <a:gd name="T7" fmla="*/ 2442 h 3767"/>
                <a:gd name="T8" fmla="*/ 945 w 3858"/>
                <a:gd name="T9" fmla="*/ 1645 h 3767"/>
                <a:gd name="T10" fmla="*/ 1935 w 3858"/>
                <a:gd name="T11" fmla="*/ 3766 h 3767"/>
                <a:gd name="T12" fmla="*/ 2892 w 3858"/>
                <a:gd name="T13" fmla="*/ 1626 h 3767"/>
                <a:gd name="T14" fmla="*/ 3857 w 3858"/>
                <a:gd name="T15" fmla="*/ 2442 h 3767"/>
                <a:gd name="T16" fmla="*/ 3599 w 3858"/>
                <a:gd name="T17" fmla="*/ 45 h 3767"/>
                <a:gd name="T18" fmla="*/ 3619 w 3858"/>
                <a:gd name="T19" fmla="*/ 0 h 3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58" h="3767">
                  <a:moveTo>
                    <a:pt x="3619" y="0"/>
                  </a:moveTo>
                  <a:lnTo>
                    <a:pt x="174" y="0"/>
                  </a:lnTo>
                  <a:lnTo>
                    <a:pt x="244" y="154"/>
                  </a:lnTo>
                  <a:lnTo>
                    <a:pt x="0" y="2442"/>
                  </a:lnTo>
                  <a:lnTo>
                    <a:pt x="945" y="1645"/>
                  </a:lnTo>
                  <a:lnTo>
                    <a:pt x="1935" y="3766"/>
                  </a:lnTo>
                  <a:lnTo>
                    <a:pt x="2892" y="1626"/>
                  </a:lnTo>
                  <a:lnTo>
                    <a:pt x="3857" y="2442"/>
                  </a:lnTo>
                  <a:lnTo>
                    <a:pt x="3599" y="45"/>
                  </a:lnTo>
                  <a:lnTo>
                    <a:pt x="3619" y="0"/>
                  </a:ln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4" name="ïṧḷïḓê-Freeform: Shape 372"/>
            <p:cNvSpPr/>
            <p:nvPr/>
          </p:nvSpPr>
          <p:spPr bwMode="auto">
            <a:xfrm rot="1809314">
              <a:off x="4118760" y="5940647"/>
              <a:ext cx="733169" cy="1979725"/>
            </a:xfrm>
            <a:custGeom>
              <a:avLst/>
              <a:gdLst>
                <a:gd name="T0" fmla="*/ 2507 w 2829"/>
                <a:gd name="T1" fmla="*/ 0 h 7642"/>
                <a:gd name="T2" fmla="*/ 328 w 2829"/>
                <a:gd name="T3" fmla="*/ 2076 h 7642"/>
                <a:gd name="T4" fmla="*/ 0 w 2829"/>
                <a:gd name="T5" fmla="*/ 7641 h 7642"/>
                <a:gd name="T6" fmla="*/ 663 w 2829"/>
                <a:gd name="T7" fmla="*/ 7641 h 7642"/>
                <a:gd name="T8" fmla="*/ 1498 w 2829"/>
                <a:gd name="T9" fmla="*/ 4518 h 7642"/>
                <a:gd name="T10" fmla="*/ 2828 w 2829"/>
                <a:gd name="T11" fmla="*/ 3933 h 7642"/>
                <a:gd name="T12" fmla="*/ 2507 w 2829"/>
                <a:gd name="T13" fmla="*/ 0 h 7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9" h="7642">
                  <a:moveTo>
                    <a:pt x="2507" y="0"/>
                  </a:moveTo>
                  <a:lnTo>
                    <a:pt x="328" y="2076"/>
                  </a:lnTo>
                  <a:lnTo>
                    <a:pt x="0" y="7641"/>
                  </a:lnTo>
                  <a:lnTo>
                    <a:pt x="663" y="7641"/>
                  </a:lnTo>
                  <a:lnTo>
                    <a:pt x="1498" y="4518"/>
                  </a:lnTo>
                  <a:lnTo>
                    <a:pt x="2828" y="3933"/>
                  </a:lnTo>
                  <a:lnTo>
                    <a:pt x="2507" y="0"/>
                  </a:lnTo>
                </a:path>
              </a:pathLst>
            </a:custGeom>
            <a:solidFill>
              <a:srgbClr val="7E986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5" name="ïṧḷïḓê-Freeform: Shape 373"/>
            <p:cNvSpPr/>
            <p:nvPr/>
          </p:nvSpPr>
          <p:spPr bwMode="auto">
            <a:xfrm rot="1809314">
              <a:off x="6407299" y="7270216"/>
              <a:ext cx="733169" cy="1979725"/>
            </a:xfrm>
            <a:custGeom>
              <a:avLst/>
              <a:gdLst>
                <a:gd name="T0" fmla="*/ 321 w 2829"/>
                <a:gd name="T1" fmla="*/ 0 h 7642"/>
                <a:gd name="T2" fmla="*/ 2500 w 2829"/>
                <a:gd name="T3" fmla="*/ 2076 h 7642"/>
                <a:gd name="T4" fmla="*/ 2828 w 2829"/>
                <a:gd name="T5" fmla="*/ 7641 h 7642"/>
                <a:gd name="T6" fmla="*/ 2159 w 2829"/>
                <a:gd name="T7" fmla="*/ 7641 h 7642"/>
                <a:gd name="T8" fmla="*/ 1330 w 2829"/>
                <a:gd name="T9" fmla="*/ 4518 h 7642"/>
                <a:gd name="T10" fmla="*/ 0 w 2829"/>
                <a:gd name="T11" fmla="*/ 3933 h 7642"/>
                <a:gd name="T12" fmla="*/ 321 w 2829"/>
                <a:gd name="T13" fmla="*/ 0 h 7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9" h="7642">
                  <a:moveTo>
                    <a:pt x="321" y="0"/>
                  </a:moveTo>
                  <a:lnTo>
                    <a:pt x="2500" y="2076"/>
                  </a:lnTo>
                  <a:lnTo>
                    <a:pt x="2828" y="7641"/>
                  </a:lnTo>
                  <a:lnTo>
                    <a:pt x="2159" y="7641"/>
                  </a:lnTo>
                  <a:lnTo>
                    <a:pt x="1330" y="4518"/>
                  </a:lnTo>
                  <a:lnTo>
                    <a:pt x="0" y="3933"/>
                  </a:lnTo>
                  <a:lnTo>
                    <a:pt x="321" y="0"/>
                  </a:lnTo>
                </a:path>
              </a:pathLst>
            </a:custGeom>
            <a:solidFill>
              <a:srgbClr val="7E986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6" name="ïṧḷïḓê-Freeform: Shape 374"/>
            <p:cNvSpPr/>
            <p:nvPr/>
          </p:nvSpPr>
          <p:spPr bwMode="auto">
            <a:xfrm rot="1809314">
              <a:off x="5239860" y="4761439"/>
              <a:ext cx="2099995" cy="3397080"/>
            </a:xfrm>
            <a:custGeom>
              <a:avLst/>
              <a:gdLst>
                <a:gd name="T0" fmla="*/ 7339 w 8099"/>
                <a:gd name="T1" fmla="*/ 13110 h 13111"/>
                <a:gd name="T2" fmla="*/ 7339 w 8099"/>
                <a:gd name="T3" fmla="*/ 13110 h 13111"/>
                <a:gd name="T4" fmla="*/ 8098 w 8099"/>
                <a:gd name="T5" fmla="*/ 8734 h 13111"/>
                <a:gd name="T6" fmla="*/ 4049 w 8099"/>
                <a:gd name="T7" fmla="*/ 0 h 13111"/>
                <a:gd name="T8" fmla="*/ 0 w 8099"/>
                <a:gd name="T9" fmla="*/ 8734 h 13111"/>
                <a:gd name="T10" fmla="*/ 759 w 8099"/>
                <a:gd name="T11" fmla="*/ 13110 h 13111"/>
                <a:gd name="T12" fmla="*/ 7339 w 8099"/>
                <a:gd name="T13" fmla="*/ 13110 h 13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99" h="13111">
                  <a:moveTo>
                    <a:pt x="7339" y="13110"/>
                  </a:moveTo>
                  <a:lnTo>
                    <a:pt x="7339" y="13110"/>
                  </a:lnTo>
                  <a:cubicBezTo>
                    <a:pt x="7821" y="11799"/>
                    <a:pt x="8098" y="10309"/>
                    <a:pt x="8098" y="8734"/>
                  </a:cubicBezTo>
                  <a:cubicBezTo>
                    <a:pt x="8098" y="4846"/>
                    <a:pt x="6440" y="1504"/>
                    <a:pt x="4049" y="0"/>
                  </a:cubicBezTo>
                  <a:cubicBezTo>
                    <a:pt x="1665" y="1504"/>
                    <a:pt x="0" y="4846"/>
                    <a:pt x="0" y="8734"/>
                  </a:cubicBezTo>
                  <a:cubicBezTo>
                    <a:pt x="0" y="10309"/>
                    <a:pt x="277" y="11799"/>
                    <a:pt x="759" y="13110"/>
                  </a:cubicBezTo>
                  <a:lnTo>
                    <a:pt x="7339" y="13110"/>
                  </a:lnTo>
                </a:path>
              </a:pathLst>
            </a:custGeom>
            <a:solidFill>
              <a:srgbClr val="7E986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7" name="ïṧḷïḓê-Freeform: Shape 375"/>
            <p:cNvSpPr/>
            <p:nvPr/>
          </p:nvSpPr>
          <p:spPr bwMode="auto">
            <a:xfrm rot="1809314">
              <a:off x="6441616" y="4953927"/>
              <a:ext cx="1124344" cy="556655"/>
            </a:xfrm>
            <a:custGeom>
              <a:avLst/>
              <a:gdLst>
                <a:gd name="T0" fmla="*/ 4337 w 4338"/>
                <a:gd name="T1" fmla="*/ 2153 h 2154"/>
                <a:gd name="T2" fmla="*/ 4337 w 4338"/>
                <a:gd name="T3" fmla="*/ 2153 h 2154"/>
                <a:gd name="T4" fmla="*/ 2165 w 4338"/>
                <a:gd name="T5" fmla="*/ 0 h 2154"/>
                <a:gd name="T6" fmla="*/ 0 w 4338"/>
                <a:gd name="T7" fmla="*/ 2153 h 2154"/>
                <a:gd name="T8" fmla="*/ 4337 w 4338"/>
                <a:gd name="T9" fmla="*/ 2153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8" h="2154">
                  <a:moveTo>
                    <a:pt x="4337" y="2153"/>
                  </a:moveTo>
                  <a:lnTo>
                    <a:pt x="4337" y="2153"/>
                  </a:lnTo>
                  <a:cubicBezTo>
                    <a:pt x="3721" y="1253"/>
                    <a:pt x="2988" y="514"/>
                    <a:pt x="2165" y="0"/>
                  </a:cubicBezTo>
                  <a:cubicBezTo>
                    <a:pt x="1343" y="514"/>
                    <a:pt x="610" y="1253"/>
                    <a:pt x="0" y="2153"/>
                  </a:cubicBezTo>
                  <a:lnTo>
                    <a:pt x="4337" y="2153"/>
                  </a:lnTo>
                </a:path>
              </a:pathLst>
            </a:custGeom>
            <a:solidFill>
              <a:srgbClr val="7E986B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8" name="ïṧḷïḓê-Freeform: Shape 376"/>
            <p:cNvSpPr/>
            <p:nvPr/>
          </p:nvSpPr>
          <p:spPr bwMode="auto">
            <a:xfrm rot="1809314">
              <a:off x="5261122" y="6435272"/>
              <a:ext cx="2029081" cy="93728"/>
            </a:xfrm>
            <a:custGeom>
              <a:avLst/>
              <a:gdLst>
                <a:gd name="T0" fmla="*/ 58 w 7829"/>
                <a:gd name="T1" fmla="*/ 0 h 367"/>
                <a:gd name="T2" fmla="*/ 58 w 7829"/>
                <a:gd name="T3" fmla="*/ 0 h 367"/>
                <a:gd name="T4" fmla="*/ 0 w 7829"/>
                <a:gd name="T5" fmla="*/ 366 h 367"/>
                <a:gd name="T6" fmla="*/ 7828 w 7829"/>
                <a:gd name="T7" fmla="*/ 366 h 367"/>
                <a:gd name="T8" fmla="*/ 7770 w 7829"/>
                <a:gd name="T9" fmla="*/ 0 h 367"/>
                <a:gd name="T10" fmla="*/ 58 w 7829"/>
                <a:gd name="T11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29" h="367">
                  <a:moveTo>
                    <a:pt x="58" y="0"/>
                  </a:moveTo>
                  <a:lnTo>
                    <a:pt x="58" y="0"/>
                  </a:lnTo>
                  <a:cubicBezTo>
                    <a:pt x="39" y="122"/>
                    <a:pt x="20" y="244"/>
                    <a:pt x="0" y="366"/>
                  </a:cubicBezTo>
                  <a:cubicBezTo>
                    <a:pt x="7828" y="366"/>
                    <a:pt x="7828" y="366"/>
                    <a:pt x="7828" y="366"/>
                  </a:cubicBezTo>
                  <a:cubicBezTo>
                    <a:pt x="7808" y="244"/>
                    <a:pt x="7789" y="122"/>
                    <a:pt x="7770" y="0"/>
                  </a:cubicBezTo>
                  <a:lnTo>
                    <a:pt x="5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9" name="ïṧḷïḓê-Freeform: Shape 377"/>
            <p:cNvSpPr/>
            <p:nvPr/>
          </p:nvSpPr>
          <p:spPr bwMode="auto">
            <a:xfrm rot="1809314">
              <a:off x="5149287" y="6589619"/>
              <a:ext cx="2071401" cy="104016"/>
            </a:xfrm>
            <a:custGeom>
              <a:avLst/>
              <a:gdLst>
                <a:gd name="T0" fmla="*/ 7988 w 7989"/>
                <a:gd name="T1" fmla="*/ 405 h 406"/>
                <a:gd name="T2" fmla="*/ 7988 w 7989"/>
                <a:gd name="T3" fmla="*/ 405 h 406"/>
                <a:gd name="T4" fmla="*/ 7950 w 7989"/>
                <a:gd name="T5" fmla="*/ 0 h 406"/>
                <a:gd name="T6" fmla="*/ 33 w 7989"/>
                <a:gd name="T7" fmla="*/ 0 h 406"/>
                <a:gd name="T8" fmla="*/ 0 w 7989"/>
                <a:gd name="T9" fmla="*/ 405 h 406"/>
                <a:gd name="T10" fmla="*/ 7988 w 7989"/>
                <a:gd name="T11" fmla="*/ 40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89" h="406">
                  <a:moveTo>
                    <a:pt x="7988" y="405"/>
                  </a:moveTo>
                  <a:lnTo>
                    <a:pt x="7988" y="405"/>
                  </a:lnTo>
                  <a:cubicBezTo>
                    <a:pt x="7975" y="263"/>
                    <a:pt x="7962" y="122"/>
                    <a:pt x="795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0" y="122"/>
                    <a:pt x="7" y="263"/>
                    <a:pt x="0" y="405"/>
                  </a:cubicBezTo>
                  <a:lnTo>
                    <a:pt x="7988" y="40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0" name="ïṧḷïḓê-Freeform: Shape 378"/>
            <p:cNvSpPr/>
            <p:nvPr/>
          </p:nvSpPr>
          <p:spPr bwMode="auto">
            <a:xfrm rot="1809314">
              <a:off x="4589372" y="7801591"/>
              <a:ext cx="1668788" cy="296045"/>
            </a:xfrm>
            <a:custGeom>
              <a:avLst/>
              <a:gdLst>
                <a:gd name="T0" fmla="*/ 6091 w 6440"/>
                <a:gd name="T1" fmla="*/ 1144 h 1145"/>
                <a:gd name="T2" fmla="*/ 6091 w 6440"/>
                <a:gd name="T3" fmla="*/ 1144 h 1145"/>
                <a:gd name="T4" fmla="*/ 6439 w 6440"/>
                <a:gd name="T5" fmla="*/ 0 h 1145"/>
                <a:gd name="T6" fmla="*/ 0 w 6440"/>
                <a:gd name="T7" fmla="*/ 0 h 1145"/>
                <a:gd name="T8" fmla="*/ 347 w 6440"/>
                <a:gd name="T9" fmla="*/ 1144 h 1145"/>
                <a:gd name="T10" fmla="*/ 6091 w 6440"/>
                <a:gd name="T11" fmla="*/ 1144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40" h="1145">
                  <a:moveTo>
                    <a:pt x="6091" y="1144"/>
                  </a:moveTo>
                  <a:lnTo>
                    <a:pt x="6091" y="1144"/>
                  </a:lnTo>
                  <a:cubicBezTo>
                    <a:pt x="6227" y="778"/>
                    <a:pt x="6342" y="399"/>
                    <a:pt x="64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" y="399"/>
                    <a:pt x="212" y="778"/>
                    <a:pt x="347" y="1144"/>
                  </a:cubicBezTo>
                  <a:lnTo>
                    <a:pt x="6091" y="1144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1" name="ïṧḷïḓê-Freeform: Shape 379"/>
            <p:cNvSpPr/>
            <p:nvPr/>
          </p:nvSpPr>
          <p:spPr bwMode="auto">
            <a:xfrm rot="1809314">
              <a:off x="5526857" y="7885938"/>
              <a:ext cx="853266" cy="296045"/>
            </a:xfrm>
            <a:custGeom>
              <a:avLst/>
              <a:gdLst>
                <a:gd name="T0" fmla="*/ 3291 w 3292"/>
                <a:gd name="T1" fmla="*/ 0 h 1145"/>
                <a:gd name="T2" fmla="*/ 3291 w 3292"/>
                <a:gd name="T3" fmla="*/ 0 h 1145"/>
                <a:gd name="T4" fmla="*/ 0 w 3292"/>
                <a:gd name="T5" fmla="*/ 0 h 1145"/>
                <a:gd name="T6" fmla="*/ 0 w 3292"/>
                <a:gd name="T7" fmla="*/ 1144 h 1145"/>
                <a:gd name="T8" fmla="*/ 2944 w 3292"/>
                <a:gd name="T9" fmla="*/ 1144 h 1145"/>
                <a:gd name="T10" fmla="*/ 3291 w 3292"/>
                <a:gd name="T11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92" h="1145">
                  <a:moveTo>
                    <a:pt x="3291" y="0"/>
                  </a:moveTo>
                  <a:lnTo>
                    <a:pt x="3291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2944" y="1144"/>
                    <a:pt x="2944" y="1144"/>
                    <a:pt x="2944" y="1144"/>
                  </a:cubicBezTo>
                  <a:cubicBezTo>
                    <a:pt x="3079" y="778"/>
                    <a:pt x="3194" y="392"/>
                    <a:pt x="3291" y="0"/>
                  </a:cubicBezTo>
                </a:path>
              </a:pathLst>
            </a:custGeom>
            <a:solidFill>
              <a:srgbClr val="B6B3B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2" name="ïṧḷïḓê-Freeform: Shape 380"/>
            <p:cNvSpPr/>
            <p:nvPr/>
          </p:nvSpPr>
          <p:spPr bwMode="auto">
            <a:xfrm rot="1809314">
              <a:off x="4564103" y="7613700"/>
              <a:ext cx="1912414" cy="337194"/>
            </a:xfrm>
            <a:custGeom>
              <a:avLst/>
              <a:gdLst>
                <a:gd name="T0" fmla="*/ 6979 w 7379"/>
                <a:gd name="T1" fmla="*/ 1305 h 1306"/>
                <a:gd name="T2" fmla="*/ 6979 w 7379"/>
                <a:gd name="T3" fmla="*/ 1305 h 1306"/>
                <a:gd name="T4" fmla="*/ 7378 w 7379"/>
                <a:gd name="T5" fmla="*/ 0 h 1306"/>
                <a:gd name="T6" fmla="*/ 0 w 7379"/>
                <a:gd name="T7" fmla="*/ 0 h 1306"/>
                <a:gd name="T8" fmla="*/ 399 w 7379"/>
                <a:gd name="T9" fmla="*/ 1305 h 1306"/>
                <a:gd name="T10" fmla="*/ 6979 w 7379"/>
                <a:gd name="T11" fmla="*/ 1305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79" h="1306">
                  <a:moveTo>
                    <a:pt x="6979" y="1305"/>
                  </a:moveTo>
                  <a:lnTo>
                    <a:pt x="6979" y="1305"/>
                  </a:lnTo>
                  <a:cubicBezTo>
                    <a:pt x="7134" y="887"/>
                    <a:pt x="7268" y="450"/>
                    <a:pt x="737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0" y="450"/>
                    <a:pt x="245" y="887"/>
                    <a:pt x="399" y="1305"/>
                  </a:cubicBezTo>
                  <a:lnTo>
                    <a:pt x="6979" y="130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3" name="ïṧḷïḓê-Freeform: Shape 381"/>
            <p:cNvSpPr/>
            <p:nvPr/>
          </p:nvSpPr>
          <p:spPr bwMode="auto">
            <a:xfrm rot="1809314">
              <a:off x="5520419" y="6593703"/>
              <a:ext cx="220752" cy="1990012"/>
            </a:xfrm>
            <a:custGeom>
              <a:avLst/>
              <a:gdLst>
                <a:gd name="T0" fmla="*/ 617 w 855"/>
                <a:gd name="T1" fmla="*/ 7680 h 7681"/>
                <a:gd name="T2" fmla="*/ 237 w 855"/>
                <a:gd name="T3" fmla="*/ 7680 h 7681"/>
                <a:gd name="T4" fmla="*/ 0 w 855"/>
                <a:gd name="T5" fmla="*/ 0 h 7681"/>
                <a:gd name="T6" fmla="*/ 854 w 855"/>
                <a:gd name="T7" fmla="*/ 0 h 7681"/>
                <a:gd name="T8" fmla="*/ 617 w 855"/>
                <a:gd name="T9" fmla="*/ 7680 h 7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5" h="7681">
                  <a:moveTo>
                    <a:pt x="617" y="7680"/>
                  </a:moveTo>
                  <a:lnTo>
                    <a:pt x="237" y="7680"/>
                  </a:lnTo>
                  <a:lnTo>
                    <a:pt x="0" y="0"/>
                  </a:lnTo>
                  <a:lnTo>
                    <a:pt x="854" y="0"/>
                  </a:lnTo>
                  <a:lnTo>
                    <a:pt x="617" y="768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4" name="ïṧḷïḓê-Freeform: Shape 382"/>
            <p:cNvSpPr/>
            <p:nvPr/>
          </p:nvSpPr>
          <p:spPr bwMode="auto">
            <a:xfrm rot="1809314">
              <a:off x="6093487" y="5486708"/>
              <a:ext cx="953920" cy="953285"/>
            </a:xfrm>
            <a:custGeom>
              <a:avLst/>
              <a:gdLst>
                <a:gd name="T0" fmla="*/ 3681 w 3682"/>
                <a:gd name="T1" fmla="*/ 1845 h 3684"/>
                <a:gd name="T2" fmla="*/ 3681 w 3682"/>
                <a:gd name="T3" fmla="*/ 1845 h 3684"/>
                <a:gd name="T4" fmla="*/ 1838 w 3682"/>
                <a:gd name="T5" fmla="*/ 3683 h 3684"/>
                <a:gd name="T6" fmla="*/ 0 w 3682"/>
                <a:gd name="T7" fmla="*/ 1845 h 3684"/>
                <a:gd name="T8" fmla="*/ 1838 w 3682"/>
                <a:gd name="T9" fmla="*/ 0 h 3684"/>
                <a:gd name="T10" fmla="*/ 3681 w 3682"/>
                <a:gd name="T11" fmla="*/ 1845 h 3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82" h="3684">
                  <a:moveTo>
                    <a:pt x="3681" y="1845"/>
                  </a:moveTo>
                  <a:lnTo>
                    <a:pt x="3681" y="1845"/>
                  </a:lnTo>
                  <a:cubicBezTo>
                    <a:pt x="3681" y="2860"/>
                    <a:pt x="2853" y="3683"/>
                    <a:pt x="1838" y="3683"/>
                  </a:cubicBezTo>
                  <a:cubicBezTo>
                    <a:pt x="822" y="3683"/>
                    <a:pt x="0" y="2860"/>
                    <a:pt x="0" y="1845"/>
                  </a:cubicBezTo>
                  <a:cubicBezTo>
                    <a:pt x="0" y="829"/>
                    <a:pt x="822" y="0"/>
                    <a:pt x="1838" y="0"/>
                  </a:cubicBezTo>
                  <a:cubicBezTo>
                    <a:pt x="2853" y="0"/>
                    <a:pt x="3681" y="829"/>
                    <a:pt x="3681" y="18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5" name="ïṧḷïḓê-Freeform: Shape 383"/>
            <p:cNvSpPr/>
            <p:nvPr/>
          </p:nvSpPr>
          <p:spPr bwMode="auto">
            <a:xfrm rot="1809314">
              <a:off x="6190134" y="5584853"/>
              <a:ext cx="759475" cy="758971"/>
            </a:xfrm>
            <a:custGeom>
              <a:avLst/>
              <a:gdLst>
                <a:gd name="T0" fmla="*/ 2931 w 2932"/>
                <a:gd name="T1" fmla="*/ 1466 h 2932"/>
                <a:gd name="T2" fmla="*/ 2931 w 2932"/>
                <a:gd name="T3" fmla="*/ 1466 h 2932"/>
                <a:gd name="T4" fmla="*/ 1466 w 2932"/>
                <a:gd name="T5" fmla="*/ 2931 h 2932"/>
                <a:gd name="T6" fmla="*/ 0 w 2932"/>
                <a:gd name="T7" fmla="*/ 1466 h 2932"/>
                <a:gd name="T8" fmla="*/ 1466 w 2932"/>
                <a:gd name="T9" fmla="*/ 0 h 2932"/>
                <a:gd name="T10" fmla="*/ 2931 w 2932"/>
                <a:gd name="T11" fmla="*/ 1466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2" h="2932">
                  <a:moveTo>
                    <a:pt x="2931" y="1466"/>
                  </a:moveTo>
                  <a:lnTo>
                    <a:pt x="2931" y="1466"/>
                  </a:lnTo>
                  <a:cubicBezTo>
                    <a:pt x="2931" y="2275"/>
                    <a:pt x="2276" y="2931"/>
                    <a:pt x="1466" y="2931"/>
                  </a:cubicBezTo>
                  <a:cubicBezTo>
                    <a:pt x="656" y="2931"/>
                    <a:pt x="0" y="2275"/>
                    <a:pt x="0" y="1466"/>
                  </a:cubicBezTo>
                  <a:cubicBezTo>
                    <a:pt x="0" y="656"/>
                    <a:pt x="656" y="0"/>
                    <a:pt x="1466" y="0"/>
                  </a:cubicBezTo>
                  <a:cubicBezTo>
                    <a:pt x="2276" y="0"/>
                    <a:pt x="2931" y="656"/>
                    <a:pt x="2931" y="1466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7" name="ïṧḷïḓê-Arrow: Chevron 2"/>
          <p:cNvSpPr/>
          <p:nvPr/>
        </p:nvSpPr>
        <p:spPr bwMode="auto">
          <a:xfrm>
            <a:off x="3578341" y="3367464"/>
            <a:ext cx="368821" cy="357522"/>
          </a:xfrm>
          <a:prstGeom prst="chevron">
            <a:avLst/>
          </a:prstGeom>
          <a:solidFill>
            <a:schemeClr val="accent2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8" name="ïṧḷïḓê-Arrow: Chevron 384"/>
          <p:cNvSpPr/>
          <p:nvPr/>
        </p:nvSpPr>
        <p:spPr bwMode="auto">
          <a:xfrm>
            <a:off x="7845567" y="3367464"/>
            <a:ext cx="368821" cy="357522"/>
          </a:xfrm>
          <a:prstGeom prst="chevron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cxnSp>
        <p:nvCxnSpPr>
          <p:cNvPr id="19" name="ïṧḷïḓê-Straight Connector 4"/>
          <p:cNvCxnSpPr/>
          <p:nvPr/>
        </p:nvCxnSpPr>
        <p:spPr>
          <a:xfrm>
            <a:off x="1283551" y="5381796"/>
            <a:ext cx="970617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组合 212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214" name="菱形 213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5" name="菱形 214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16" name="文本框 215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707263" y="367473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5" name="PA_文本框 2"/>
          <p:cNvSpPr txBox="1"/>
          <p:nvPr>
            <p:custDataLst>
              <p:tags r:id="rId2"/>
            </p:custDataLst>
          </p:nvPr>
        </p:nvSpPr>
        <p:spPr>
          <a:xfrm>
            <a:off x="2189904" y="2619468"/>
            <a:ext cx="2854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pc="300" dirty="0">
                <a:solidFill>
                  <a:schemeClr val="accent1">
                    <a:lumMod val="5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PART</a:t>
            </a:r>
          </a:p>
          <a:p>
            <a:pPr algn="ctr"/>
            <a:r>
              <a:rPr lang="en-US" altLang="zh-CN" sz="4800" spc="300" dirty="0">
                <a:solidFill>
                  <a:schemeClr val="accent1">
                    <a:lumMod val="5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 FOUR</a:t>
            </a:r>
            <a:endParaRPr lang="zh-CN" altLang="en-US" sz="4800" spc="300" dirty="0">
              <a:solidFill>
                <a:schemeClr val="accent1">
                  <a:lumMod val="50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6" name="PA_文本框 4"/>
          <p:cNvSpPr txBox="1"/>
          <p:nvPr>
            <p:custDataLst>
              <p:tags r:id="rId3"/>
            </p:custDataLst>
          </p:nvPr>
        </p:nvSpPr>
        <p:spPr>
          <a:xfrm>
            <a:off x="3901986" y="2815206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8" name="矩形 27"/>
          <p:cNvSpPr/>
          <p:nvPr/>
        </p:nvSpPr>
        <p:spPr>
          <a:xfrm>
            <a:off x="4538095" y="3467910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Other_10"/>
          <p:cNvSpPr/>
          <p:nvPr>
            <p:custDataLst>
              <p:tags r:id="rId1"/>
            </p:custDataLst>
          </p:nvPr>
        </p:nvSpPr>
        <p:spPr>
          <a:xfrm rot="21584426">
            <a:off x="8378137" y="2532581"/>
            <a:ext cx="1935558" cy="774223"/>
          </a:xfrm>
          <a:prstGeom prst="rightArrow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3" name="MH_Other_7"/>
          <p:cNvSpPr/>
          <p:nvPr>
            <p:custDataLst>
              <p:tags r:id="rId2"/>
            </p:custDataLst>
          </p:nvPr>
        </p:nvSpPr>
        <p:spPr>
          <a:xfrm rot="21556260">
            <a:off x="6191722" y="2794412"/>
            <a:ext cx="1496307" cy="373915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0" name="MH_Other_4"/>
          <p:cNvSpPr/>
          <p:nvPr>
            <p:custDataLst>
              <p:tags r:id="rId3"/>
            </p:custDataLst>
          </p:nvPr>
        </p:nvSpPr>
        <p:spPr>
          <a:xfrm rot="21556260">
            <a:off x="3628833" y="2848277"/>
            <a:ext cx="2011487" cy="376113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3" name="菱形 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" name="菱形 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7" name="MH_Other_1"/>
          <p:cNvSpPr/>
          <p:nvPr>
            <p:custDataLst>
              <p:tags r:id="rId4"/>
            </p:custDataLst>
          </p:nvPr>
        </p:nvSpPr>
        <p:spPr>
          <a:xfrm rot="21556260">
            <a:off x="925437" y="2922681"/>
            <a:ext cx="2295445" cy="373915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8" name="MH_Other_2"/>
          <p:cNvSpPr/>
          <p:nvPr>
            <p:custDataLst>
              <p:tags r:id="rId5"/>
            </p:custDataLst>
          </p:nvPr>
        </p:nvSpPr>
        <p:spPr>
          <a:xfrm rot="1355877">
            <a:off x="2244282" y="2146169"/>
            <a:ext cx="1645224" cy="1647423"/>
          </a:xfrm>
          <a:prstGeom prst="ellipse">
            <a:avLst/>
          </a:prstGeom>
          <a:solidFill>
            <a:schemeClr val="accent5"/>
          </a:solidFill>
          <a:ln w="63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9" name="MH_Other_3"/>
          <p:cNvSpPr/>
          <p:nvPr>
            <p:custDataLst>
              <p:tags r:id="rId6"/>
            </p:custDataLst>
          </p:nvPr>
        </p:nvSpPr>
        <p:spPr>
          <a:xfrm rot="21404579">
            <a:off x="2539016" y="2392511"/>
            <a:ext cx="1198726" cy="1196527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lIns="0" tIns="0" rIns="108000" bIns="0" anchor="ctr"/>
          <a:lstStyle/>
          <a:p>
            <a:pPr>
              <a:defRPr/>
            </a:pPr>
            <a:r>
              <a:rPr lang="en-US" altLang="zh-CN" sz="3600" kern="0" dirty="0">
                <a:solidFill>
                  <a:schemeClr val="accent5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</a:t>
            </a:r>
            <a:endParaRPr lang="zh-CN" altLang="en-US" sz="3600" kern="0" dirty="0">
              <a:solidFill>
                <a:schemeClr val="accent5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1" name="MH_Other_5"/>
          <p:cNvSpPr/>
          <p:nvPr>
            <p:custDataLst>
              <p:tags r:id="rId7"/>
            </p:custDataLst>
          </p:nvPr>
        </p:nvSpPr>
        <p:spPr>
          <a:xfrm rot="1355877">
            <a:off x="4676826" y="2100346"/>
            <a:ext cx="1645224" cy="1647423"/>
          </a:xfrm>
          <a:prstGeom prst="ellipse">
            <a:avLst/>
          </a:prstGeom>
          <a:solidFill>
            <a:schemeClr val="accent3"/>
          </a:solidFill>
          <a:ln w="63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2" name="MH_Other_6"/>
          <p:cNvSpPr/>
          <p:nvPr>
            <p:custDataLst>
              <p:tags r:id="rId8"/>
            </p:custDataLst>
          </p:nvPr>
        </p:nvSpPr>
        <p:spPr>
          <a:xfrm>
            <a:off x="4971559" y="2346690"/>
            <a:ext cx="1198727" cy="1198726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lIns="0" tIns="0" rIns="108000" bIns="0" anchor="ctr"/>
          <a:lstStyle/>
          <a:p>
            <a:pPr>
              <a:defRPr/>
            </a:pPr>
            <a:r>
              <a:rPr lang="en-US" altLang="zh-CN" sz="3600" kern="0" dirty="0">
                <a:solidFill>
                  <a:schemeClr val="accent3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B</a:t>
            </a:r>
            <a:endParaRPr lang="zh-CN" altLang="en-US" sz="3600" kern="0" dirty="0">
              <a:solidFill>
                <a:schemeClr val="accent3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4" name="MH_Other_8"/>
          <p:cNvSpPr/>
          <p:nvPr>
            <p:custDataLst>
              <p:tags r:id="rId9"/>
            </p:custDataLst>
          </p:nvPr>
        </p:nvSpPr>
        <p:spPr>
          <a:xfrm rot="1355877">
            <a:off x="7136954" y="2012883"/>
            <a:ext cx="1647423" cy="1645224"/>
          </a:xfrm>
          <a:prstGeom prst="ellipse">
            <a:avLst/>
          </a:prstGeom>
          <a:solidFill>
            <a:srgbClr val="7E986B"/>
          </a:solidFill>
          <a:ln w="63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 dirty="0">
              <a:solidFill>
                <a:sysClr val="window" lastClr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5" name="MH_Other_9"/>
          <p:cNvSpPr/>
          <p:nvPr>
            <p:custDataLst>
              <p:tags r:id="rId10"/>
            </p:custDataLst>
          </p:nvPr>
        </p:nvSpPr>
        <p:spPr>
          <a:xfrm>
            <a:off x="7433884" y="2257026"/>
            <a:ext cx="1196527" cy="1198727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lIns="0" tIns="0" rIns="108000" bIns="0" anchor="ctr"/>
          <a:lstStyle/>
          <a:p>
            <a:pPr>
              <a:defRPr/>
            </a:pPr>
            <a:r>
              <a:rPr lang="en-US" altLang="zh-CN" sz="3600" kern="0" dirty="0">
                <a:solidFill>
                  <a:schemeClr val="accent6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C</a:t>
            </a:r>
            <a:endParaRPr lang="zh-CN" altLang="en-US" sz="3600" kern="0" dirty="0">
              <a:solidFill>
                <a:schemeClr val="accent6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7" name="Rectangle 42"/>
          <p:cNvSpPr/>
          <p:nvPr/>
        </p:nvSpPr>
        <p:spPr>
          <a:xfrm>
            <a:off x="1842101" y="4856920"/>
            <a:ext cx="2171170" cy="107351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40422" y="420685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19" name="Rectangle 42"/>
          <p:cNvSpPr/>
          <p:nvPr/>
        </p:nvSpPr>
        <p:spPr>
          <a:xfrm>
            <a:off x="4387091" y="4832835"/>
            <a:ext cx="2171170" cy="107351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885412" y="418276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21" name="Rectangle 42"/>
          <p:cNvSpPr/>
          <p:nvPr/>
        </p:nvSpPr>
        <p:spPr>
          <a:xfrm>
            <a:off x="7126387" y="4821499"/>
            <a:ext cx="2171170" cy="1073511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ct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24708" y="417142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707263" y="367473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5" name="PA_文本框 2"/>
          <p:cNvSpPr txBox="1"/>
          <p:nvPr>
            <p:custDataLst>
              <p:tags r:id="rId2"/>
            </p:custDataLst>
          </p:nvPr>
        </p:nvSpPr>
        <p:spPr>
          <a:xfrm>
            <a:off x="1648924" y="2291986"/>
            <a:ext cx="1101936" cy="1569660"/>
          </a:xfrm>
          <a:prstGeom prst="rect">
            <a:avLst/>
          </a:prstGeom>
          <a:noFill/>
          <a:ln>
            <a:solidFill>
              <a:srgbClr val="0034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spc="300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目</a:t>
            </a:r>
            <a:endParaRPr lang="en-US" altLang="zh-CN" sz="4800" spc="300" dirty="0"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  <a:p>
            <a:pPr algn="ctr"/>
            <a:r>
              <a:rPr lang="zh-CN" altLang="en-US" sz="4800" spc="300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录</a:t>
            </a:r>
          </a:p>
        </p:txBody>
      </p:sp>
      <p:sp>
        <p:nvSpPr>
          <p:cNvPr id="26" name="PA_文本框 4"/>
          <p:cNvSpPr txBox="1"/>
          <p:nvPr>
            <p:custDataLst>
              <p:tags r:id="rId3"/>
            </p:custDataLst>
          </p:nvPr>
        </p:nvSpPr>
        <p:spPr>
          <a:xfrm>
            <a:off x="3724894" y="1464319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8" name="矩形 27"/>
          <p:cNvSpPr/>
          <p:nvPr/>
        </p:nvSpPr>
        <p:spPr>
          <a:xfrm>
            <a:off x="4225906" y="1918293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" name="直角三角形 1"/>
          <p:cNvSpPr/>
          <p:nvPr/>
        </p:nvSpPr>
        <p:spPr>
          <a:xfrm rot="2700000" flipH="1" flipV="1">
            <a:off x="3788374" y="1618817"/>
            <a:ext cx="551870" cy="529943"/>
          </a:xfrm>
          <a:prstGeom prst="rtTriangle">
            <a:avLst/>
          </a:pr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_文本框 4"/>
          <p:cNvSpPr txBox="1"/>
          <p:nvPr>
            <p:custDataLst>
              <p:tags r:id="rId4"/>
            </p:custDataLst>
          </p:nvPr>
        </p:nvSpPr>
        <p:spPr>
          <a:xfrm>
            <a:off x="3724894" y="2500781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13" name="矩形 12"/>
          <p:cNvSpPr/>
          <p:nvPr/>
        </p:nvSpPr>
        <p:spPr>
          <a:xfrm>
            <a:off x="4225906" y="2954755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4" name="直角三角形 13"/>
          <p:cNvSpPr/>
          <p:nvPr/>
        </p:nvSpPr>
        <p:spPr>
          <a:xfrm rot="2700000" flipH="1" flipV="1">
            <a:off x="3788374" y="2655279"/>
            <a:ext cx="551870" cy="529943"/>
          </a:xfrm>
          <a:prstGeom prst="rtTriangle">
            <a:avLst/>
          </a:pr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PA_文本框 4"/>
          <p:cNvSpPr txBox="1"/>
          <p:nvPr>
            <p:custDataLst>
              <p:tags r:id="rId5"/>
            </p:custDataLst>
          </p:nvPr>
        </p:nvSpPr>
        <p:spPr>
          <a:xfrm>
            <a:off x="3724894" y="3537243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18" name="矩形 17"/>
          <p:cNvSpPr/>
          <p:nvPr/>
        </p:nvSpPr>
        <p:spPr>
          <a:xfrm>
            <a:off x="4225906" y="3991217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9" name="直角三角形 18"/>
          <p:cNvSpPr/>
          <p:nvPr/>
        </p:nvSpPr>
        <p:spPr>
          <a:xfrm rot="2700000" flipH="1" flipV="1">
            <a:off x="3788374" y="3691741"/>
            <a:ext cx="551870" cy="529943"/>
          </a:xfrm>
          <a:prstGeom prst="rtTriangle">
            <a:avLst/>
          </a:pr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PA_文本框 4"/>
          <p:cNvSpPr txBox="1"/>
          <p:nvPr>
            <p:custDataLst>
              <p:tags r:id="rId6"/>
            </p:custDataLst>
          </p:nvPr>
        </p:nvSpPr>
        <p:spPr>
          <a:xfrm>
            <a:off x="3724894" y="4573705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1" name="矩形 20"/>
          <p:cNvSpPr/>
          <p:nvPr/>
        </p:nvSpPr>
        <p:spPr>
          <a:xfrm>
            <a:off x="4225906" y="5027679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2" name="直角三角形 21"/>
          <p:cNvSpPr/>
          <p:nvPr/>
        </p:nvSpPr>
        <p:spPr>
          <a:xfrm rot="2700000" flipH="1" flipV="1">
            <a:off x="3788374" y="4728203"/>
            <a:ext cx="551870" cy="529943"/>
          </a:xfrm>
          <a:prstGeom prst="rtTriangle">
            <a:avLst/>
          </a:prstGeom>
          <a:solidFill>
            <a:srgbClr val="7E9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8" grpId="0"/>
      <p:bldP spid="2" grpId="0" animBg="1"/>
      <p:bldP spid="12" grpId="0"/>
      <p:bldP spid="13" grpId="0"/>
      <p:bldP spid="14" grpId="0" animBg="1"/>
      <p:bldP spid="16" grpId="0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菱形 2"/>
          <p:cNvSpPr/>
          <p:nvPr/>
        </p:nvSpPr>
        <p:spPr>
          <a:xfrm>
            <a:off x="396240" y="335280"/>
            <a:ext cx="528320" cy="528320"/>
          </a:xfrm>
          <a:prstGeom prst="diamond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" name="菱形 3"/>
          <p:cNvSpPr/>
          <p:nvPr/>
        </p:nvSpPr>
        <p:spPr>
          <a:xfrm>
            <a:off x="579120" y="375920"/>
            <a:ext cx="487680" cy="4876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3" name="îŝḷîḓé-文本框 8"/>
          <p:cNvSpPr txBox="1"/>
          <p:nvPr/>
        </p:nvSpPr>
        <p:spPr>
          <a:xfrm>
            <a:off x="1019463" y="5299819"/>
            <a:ext cx="2407615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34" name="îŝḷîḓé-Rectangle 33"/>
          <p:cNvSpPr/>
          <p:nvPr/>
        </p:nvSpPr>
        <p:spPr>
          <a:xfrm>
            <a:off x="1019463" y="4797243"/>
            <a:ext cx="2407615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algn="r" defTabSz="914400">
              <a:defRPr/>
            </a:pPr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31" name="îŝḷîḓé-文本框 11"/>
          <p:cNvSpPr txBox="1"/>
          <p:nvPr/>
        </p:nvSpPr>
        <p:spPr>
          <a:xfrm>
            <a:off x="8720690" y="5299819"/>
            <a:ext cx="2457329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32" name="îŝḷîḓé-Rectangle 31"/>
          <p:cNvSpPr/>
          <p:nvPr/>
        </p:nvSpPr>
        <p:spPr>
          <a:xfrm>
            <a:off x="8864278" y="4883548"/>
            <a:ext cx="2457329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defTabSz="914400">
              <a:defRPr/>
            </a:pPr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26" name="îŝḷîḓé-任意多边形: 形状 57"/>
          <p:cNvSpPr/>
          <p:nvPr/>
        </p:nvSpPr>
        <p:spPr>
          <a:xfrm>
            <a:off x="5072195" y="2158424"/>
            <a:ext cx="1003486" cy="1844796"/>
          </a:xfrm>
          <a:custGeom>
            <a:avLst/>
            <a:gdLst>
              <a:gd name="connsiteX0" fmla="*/ 1236780 w 1236780"/>
              <a:gd name="connsiteY0" fmla="*/ 0 h 2273681"/>
              <a:gd name="connsiteX1" fmla="*/ 1236780 w 1236780"/>
              <a:gd name="connsiteY1" fmla="*/ 439552 h 2273681"/>
              <a:gd name="connsiteX2" fmla="*/ 439552 w 1236780"/>
              <a:gd name="connsiteY2" fmla="*/ 1236780 h 2273681"/>
              <a:gd name="connsiteX3" fmla="*/ 715054 w 1236780"/>
              <a:gd name="connsiteY3" fmla="*/ 1839602 h 2273681"/>
              <a:gd name="connsiteX4" fmla="*/ 762725 w 1236780"/>
              <a:gd name="connsiteY4" fmla="*/ 1876147 h 2273681"/>
              <a:gd name="connsiteX5" fmla="*/ 563959 w 1236780"/>
              <a:gd name="connsiteY5" fmla="*/ 2273681 h 2273681"/>
              <a:gd name="connsiteX6" fmla="*/ 545285 w 1236780"/>
              <a:gd name="connsiteY6" fmla="*/ 2262337 h 2273681"/>
              <a:gd name="connsiteX7" fmla="*/ 0 w 1236780"/>
              <a:gd name="connsiteY7" fmla="*/ 1236780 h 2273681"/>
              <a:gd name="connsiteX8" fmla="*/ 1236780 w 1236780"/>
              <a:gd name="connsiteY8" fmla="*/ 0 h 227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780" h="2273681">
                <a:moveTo>
                  <a:pt x="1236780" y="0"/>
                </a:moveTo>
                <a:lnTo>
                  <a:pt x="1236780" y="439552"/>
                </a:lnTo>
                <a:cubicBezTo>
                  <a:pt x="796484" y="439552"/>
                  <a:pt x="439552" y="796484"/>
                  <a:pt x="439552" y="1236780"/>
                </a:cubicBezTo>
                <a:cubicBezTo>
                  <a:pt x="439552" y="1477567"/>
                  <a:pt x="546301" y="1693422"/>
                  <a:pt x="715054" y="1839602"/>
                </a:cubicBezTo>
                <a:lnTo>
                  <a:pt x="762725" y="1876147"/>
                </a:lnTo>
                <a:lnTo>
                  <a:pt x="563959" y="2273681"/>
                </a:lnTo>
                <a:lnTo>
                  <a:pt x="545285" y="2262337"/>
                </a:lnTo>
                <a:cubicBezTo>
                  <a:pt x="216299" y="2040079"/>
                  <a:pt x="0" y="1663689"/>
                  <a:pt x="0" y="1236780"/>
                </a:cubicBezTo>
                <a:cubicBezTo>
                  <a:pt x="0" y="553725"/>
                  <a:pt x="553725" y="0"/>
                  <a:pt x="1236780" y="0"/>
                </a:cubicBezTo>
                <a:close/>
              </a:path>
            </a:pathLst>
          </a:custGeom>
          <a:solidFill>
            <a:srgbClr val="FDB1A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7" name="îŝḷîḓé-任意多边形: 形状 59"/>
          <p:cNvSpPr/>
          <p:nvPr/>
        </p:nvSpPr>
        <p:spPr>
          <a:xfrm>
            <a:off x="4246881" y="3586684"/>
            <a:ext cx="2006972" cy="2006972"/>
          </a:xfrm>
          <a:custGeom>
            <a:avLst/>
            <a:gdLst>
              <a:gd name="connsiteX0" fmla="*/ 1236780 w 2473561"/>
              <a:gd name="connsiteY0" fmla="*/ 0 h 2473560"/>
              <a:gd name="connsiteX1" fmla="*/ 2324287 w 2473561"/>
              <a:gd name="connsiteY1" fmla="*/ 647257 h 2473560"/>
              <a:gd name="connsiteX2" fmla="*/ 2353068 w 2473561"/>
              <a:gd name="connsiteY2" fmla="*/ 707001 h 2473560"/>
              <a:gd name="connsiteX3" fmla="*/ 2253968 w 2473561"/>
              <a:gd name="connsiteY3" fmla="*/ 713252 h 2473560"/>
              <a:gd name="connsiteX4" fmla="*/ 1664446 w 2473561"/>
              <a:gd name="connsiteY4" fmla="*/ 563979 h 2473560"/>
              <a:gd name="connsiteX5" fmla="*/ 1617542 w 2473561"/>
              <a:gd name="connsiteY5" fmla="*/ 535485 h 2473560"/>
              <a:gd name="connsiteX6" fmla="*/ 1581146 w 2473561"/>
              <a:gd name="connsiteY6" fmla="*/ 513373 h 2473560"/>
              <a:gd name="connsiteX7" fmla="*/ 1578271 w 2473561"/>
              <a:gd name="connsiteY7" fmla="*/ 519123 h 2473560"/>
              <a:gd name="connsiteX8" fmla="*/ 1547096 w 2473561"/>
              <a:gd name="connsiteY8" fmla="*/ 502202 h 2473560"/>
              <a:gd name="connsiteX9" fmla="*/ 1236779 w 2473561"/>
              <a:gd name="connsiteY9" fmla="*/ 439552 h 2473560"/>
              <a:gd name="connsiteX10" fmla="*/ 439551 w 2473561"/>
              <a:gd name="connsiteY10" fmla="*/ 1236780 h 2473560"/>
              <a:gd name="connsiteX11" fmla="*/ 1236779 w 2473561"/>
              <a:gd name="connsiteY11" fmla="*/ 2034008 h 2473560"/>
              <a:gd name="connsiteX12" fmla="*/ 2029891 w 2473561"/>
              <a:gd name="connsiteY12" fmla="*/ 1318292 h 2473560"/>
              <a:gd name="connsiteX13" fmla="*/ 2033993 w 2473561"/>
              <a:gd name="connsiteY13" fmla="*/ 1237062 h 2473560"/>
              <a:gd name="connsiteX14" fmla="*/ 2033994 w 2473561"/>
              <a:gd name="connsiteY14" fmla="*/ 1237062 h 2473560"/>
              <a:gd name="connsiteX15" fmla="*/ 2034008 w 2473561"/>
              <a:gd name="connsiteY15" fmla="*/ 1236781 h 2473560"/>
              <a:gd name="connsiteX16" fmla="*/ 1682518 w 2473561"/>
              <a:gd name="connsiteY16" fmla="*/ 575707 h 2473560"/>
              <a:gd name="connsiteX17" fmla="*/ 1578272 w 2473561"/>
              <a:gd name="connsiteY17" fmla="*/ 519124 h 2473560"/>
              <a:gd name="connsiteX18" fmla="*/ 1581147 w 2473561"/>
              <a:gd name="connsiteY18" fmla="*/ 513374 h 2473560"/>
              <a:gd name="connsiteX19" fmla="*/ 1617543 w 2473561"/>
              <a:gd name="connsiteY19" fmla="*/ 535486 h 2473560"/>
              <a:gd name="connsiteX20" fmla="*/ 1664447 w 2473561"/>
              <a:gd name="connsiteY20" fmla="*/ 563980 h 2473560"/>
              <a:gd name="connsiteX21" fmla="*/ 2253969 w 2473561"/>
              <a:gd name="connsiteY21" fmla="*/ 713253 h 2473560"/>
              <a:gd name="connsiteX22" fmla="*/ 2353069 w 2473561"/>
              <a:gd name="connsiteY22" fmla="*/ 707002 h 2473560"/>
              <a:gd name="connsiteX23" fmla="*/ 2376369 w 2473561"/>
              <a:gd name="connsiteY23" fmla="*/ 755370 h 2473560"/>
              <a:gd name="connsiteX24" fmla="*/ 2473561 w 2473561"/>
              <a:gd name="connsiteY24" fmla="*/ 1236781 h 2473560"/>
              <a:gd name="connsiteX25" fmla="*/ 2473547 w 2473561"/>
              <a:gd name="connsiteY25" fmla="*/ 1237063 h 2473560"/>
              <a:gd name="connsiteX26" fmla="*/ 2473546 w 2473561"/>
              <a:gd name="connsiteY26" fmla="*/ 1237063 h 2473560"/>
              <a:gd name="connsiteX27" fmla="*/ 2467175 w 2473561"/>
              <a:gd name="connsiteY27" fmla="*/ 1363234 h 2473560"/>
              <a:gd name="connsiteX28" fmla="*/ 1236780 w 2473561"/>
              <a:gd name="connsiteY28" fmla="*/ 2473560 h 2473560"/>
              <a:gd name="connsiteX29" fmla="*/ 0 w 2473561"/>
              <a:gd name="connsiteY29" fmla="*/ 1236780 h 2473560"/>
              <a:gd name="connsiteX30" fmla="*/ 1236780 w 2473561"/>
              <a:gd name="connsiteY30" fmla="*/ 0 h 247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73561" h="2473560">
                <a:moveTo>
                  <a:pt x="1236780" y="0"/>
                </a:moveTo>
                <a:cubicBezTo>
                  <a:pt x="1706381" y="0"/>
                  <a:pt x="2114852" y="261721"/>
                  <a:pt x="2324287" y="647257"/>
                </a:cubicBezTo>
                <a:lnTo>
                  <a:pt x="2353068" y="707001"/>
                </a:lnTo>
                <a:lnTo>
                  <a:pt x="2253968" y="713252"/>
                </a:lnTo>
                <a:cubicBezTo>
                  <a:pt x="2040514" y="713252"/>
                  <a:pt x="1839689" y="659178"/>
                  <a:pt x="1664446" y="563979"/>
                </a:cubicBezTo>
                <a:lnTo>
                  <a:pt x="1617542" y="535485"/>
                </a:lnTo>
                <a:lnTo>
                  <a:pt x="1581146" y="513373"/>
                </a:lnTo>
                <a:lnTo>
                  <a:pt x="1578271" y="519123"/>
                </a:lnTo>
                <a:lnTo>
                  <a:pt x="1547096" y="502202"/>
                </a:lnTo>
                <a:cubicBezTo>
                  <a:pt x="1451717" y="461860"/>
                  <a:pt x="1346853" y="439552"/>
                  <a:pt x="1236779" y="439552"/>
                </a:cubicBezTo>
                <a:cubicBezTo>
                  <a:pt x="796482" y="439552"/>
                  <a:pt x="439551" y="796483"/>
                  <a:pt x="439551" y="1236780"/>
                </a:cubicBezTo>
                <a:cubicBezTo>
                  <a:pt x="439551" y="1677077"/>
                  <a:pt x="796482" y="2034008"/>
                  <a:pt x="1236779" y="2034008"/>
                </a:cubicBezTo>
                <a:cubicBezTo>
                  <a:pt x="1649558" y="2034008"/>
                  <a:pt x="1989065" y="1720299"/>
                  <a:pt x="2029891" y="1318292"/>
                </a:cubicBezTo>
                <a:lnTo>
                  <a:pt x="2033993" y="1237062"/>
                </a:lnTo>
                <a:lnTo>
                  <a:pt x="2033994" y="1237062"/>
                </a:lnTo>
                <a:lnTo>
                  <a:pt x="2034008" y="1236781"/>
                </a:lnTo>
                <a:cubicBezTo>
                  <a:pt x="2034008" y="961596"/>
                  <a:pt x="1894582" y="718975"/>
                  <a:pt x="1682518" y="575707"/>
                </a:cubicBezTo>
                <a:lnTo>
                  <a:pt x="1578272" y="519124"/>
                </a:lnTo>
                <a:lnTo>
                  <a:pt x="1581147" y="513374"/>
                </a:lnTo>
                <a:lnTo>
                  <a:pt x="1617543" y="535486"/>
                </a:lnTo>
                <a:lnTo>
                  <a:pt x="1664447" y="563980"/>
                </a:lnTo>
                <a:cubicBezTo>
                  <a:pt x="1839690" y="659179"/>
                  <a:pt x="2040515" y="713253"/>
                  <a:pt x="2253969" y="713253"/>
                </a:cubicBezTo>
                <a:lnTo>
                  <a:pt x="2353069" y="707002"/>
                </a:lnTo>
                <a:lnTo>
                  <a:pt x="2376369" y="755370"/>
                </a:lnTo>
                <a:cubicBezTo>
                  <a:pt x="2438953" y="903337"/>
                  <a:pt x="2473561" y="1066017"/>
                  <a:pt x="2473561" y="1236781"/>
                </a:cubicBezTo>
                <a:lnTo>
                  <a:pt x="2473547" y="1237063"/>
                </a:lnTo>
                <a:lnTo>
                  <a:pt x="2473546" y="1237063"/>
                </a:lnTo>
                <a:lnTo>
                  <a:pt x="2467175" y="1363234"/>
                </a:lnTo>
                <a:cubicBezTo>
                  <a:pt x="2403839" y="1986888"/>
                  <a:pt x="1877144" y="2473560"/>
                  <a:pt x="1236780" y="2473560"/>
                </a:cubicBezTo>
                <a:cubicBezTo>
                  <a:pt x="553725" y="2473560"/>
                  <a:pt x="0" y="1919835"/>
                  <a:pt x="0" y="1236780"/>
                </a:cubicBezTo>
                <a:cubicBezTo>
                  <a:pt x="0" y="553725"/>
                  <a:pt x="553725" y="0"/>
                  <a:pt x="1236780" y="0"/>
                </a:cubicBezTo>
                <a:close/>
              </a:path>
            </a:pathLst>
          </a:custGeom>
          <a:solidFill>
            <a:srgbClr val="7E986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8" name="îŝḷîḓé-任意多边形: 形状 60"/>
          <p:cNvSpPr/>
          <p:nvPr/>
        </p:nvSpPr>
        <p:spPr>
          <a:xfrm>
            <a:off x="5897509" y="3586684"/>
            <a:ext cx="2006972" cy="2006972"/>
          </a:xfrm>
          <a:custGeom>
            <a:avLst/>
            <a:gdLst>
              <a:gd name="connsiteX0" fmla="*/ 892415 w 2473560"/>
              <a:gd name="connsiteY0" fmla="*/ 513375 h 2473560"/>
              <a:gd name="connsiteX1" fmla="*/ 858322 w 2473560"/>
              <a:gd name="connsiteY1" fmla="*/ 534087 h 2473560"/>
              <a:gd name="connsiteX2" fmla="*/ 809118 w 2473560"/>
              <a:gd name="connsiteY2" fmla="*/ 563979 h 2473560"/>
              <a:gd name="connsiteX3" fmla="*/ 377116 w 2473560"/>
              <a:gd name="connsiteY3" fmla="*/ 703315 h 2473560"/>
              <a:gd name="connsiteX4" fmla="*/ 318695 w 2473560"/>
              <a:gd name="connsiteY4" fmla="*/ 707001 h 2473560"/>
              <a:gd name="connsiteX5" fmla="*/ 341995 w 2473560"/>
              <a:gd name="connsiteY5" fmla="*/ 755369 h 2473560"/>
              <a:gd name="connsiteX6" fmla="*/ 439187 w 2473560"/>
              <a:gd name="connsiteY6" fmla="*/ 1236780 h 2473560"/>
              <a:gd name="connsiteX7" fmla="*/ 439173 w 2473560"/>
              <a:gd name="connsiteY7" fmla="*/ 1237062 h 2473560"/>
              <a:gd name="connsiteX8" fmla="*/ 439174 w 2473560"/>
              <a:gd name="connsiteY8" fmla="*/ 1237062 h 2473560"/>
              <a:gd name="connsiteX9" fmla="*/ 439188 w 2473560"/>
              <a:gd name="connsiteY9" fmla="*/ 1236781 h 2473560"/>
              <a:gd name="connsiteX10" fmla="*/ 341996 w 2473560"/>
              <a:gd name="connsiteY10" fmla="*/ 755370 h 2473560"/>
              <a:gd name="connsiteX11" fmla="*/ 318696 w 2473560"/>
              <a:gd name="connsiteY11" fmla="*/ 707002 h 2473560"/>
              <a:gd name="connsiteX12" fmla="*/ 377117 w 2473560"/>
              <a:gd name="connsiteY12" fmla="*/ 703316 h 2473560"/>
              <a:gd name="connsiteX13" fmla="*/ 809119 w 2473560"/>
              <a:gd name="connsiteY13" fmla="*/ 563980 h 2473560"/>
              <a:gd name="connsiteX14" fmla="*/ 858323 w 2473560"/>
              <a:gd name="connsiteY14" fmla="*/ 534088 h 2473560"/>
              <a:gd name="connsiteX15" fmla="*/ 892416 w 2473560"/>
              <a:gd name="connsiteY15" fmla="*/ 513376 h 2473560"/>
              <a:gd name="connsiteX16" fmla="*/ 1236779 w 2473560"/>
              <a:gd name="connsiteY16" fmla="*/ 439552 h 2473560"/>
              <a:gd name="connsiteX17" fmla="*/ 926462 w 2473560"/>
              <a:gd name="connsiteY17" fmla="*/ 502202 h 2473560"/>
              <a:gd name="connsiteX18" fmla="*/ 895290 w 2473560"/>
              <a:gd name="connsiteY18" fmla="*/ 519122 h 2473560"/>
              <a:gd name="connsiteX19" fmla="*/ 895290 w 2473560"/>
              <a:gd name="connsiteY19" fmla="*/ 519123 h 2473560"/>
              <a:gd name="connsiteX20" fmla="*/ 791042 w 2473560"/>
              <a:gd name="connsiteY20" fmla="*/ 575707 h 2473560"/>
              <a:gd name="connsiteX21" fmla="*/ 439552 w 2473560"/>
              <a:gd name="connsiteY21" fmla="*/ 1236781 h 2473560"/>
              <a:gd name="connsiteX22" fmla="*/ 439566 w 2473560"/>
              <a:gd name="connsiteY22" fmla="*/ 1237063 h 2473560"/>
              <a:gd name="connsiteX23" fmla="*/ 439565 w 2473560"/>
              <a:gd name="connsiteY23" fmla="*/ 1237063 h 2473560"/>
              <a:gd name="connsiteX24" fmla="*/ 443667 w 2473560"/>
              <a:gd name="connsiteY24" fmla="*/ 1318292 h 2473560"/>
              <a:gd name="connsiteX25" fmla="*/ 1236779 w 2473560"/>
              <a:gd name="connsiteY25" fmla="*/ 2034008 h 2473560"/>
              <a:gd name="connsiteX26" fmla="*/ 2034007 w 2473560"/>
              <a:gd name="connsiteY26" fmla="*/ 1236780 h 2473560"/>
              <a:gd name="connsiteX27" fmla="*/ 1236779 w 2473560"/>
              <a:gd name="connsiteY27" fmla="*/ 439552 h 2473560"/>
              <a:gd name="connsiteX28" fmla="*/ 1236780 w 2473560"/>
              <a:gd name="connsiteY28" fmla="*/ 0 h 2473560"/>
              <a:gd name="connsiteX29" fmla="*/ 2473560 w 2473560"/>
              <a:gd name="connsiteY29" fmla="*/ 1236780 h 2473560"/>
              <a:gd name="connsiteX30" fmla="*/ 1236780 w 2473560"/>
              <a:gd name="connsiteY30" fmla="*/ 2473560 h 2473560"/>
              <a:gd name="connsiteX31" fmla="*/ 0 w 2473560"/>
              <a:gd name="connsiteY31" fmla="*/ 1236780 h 2473560"/>
              <a:gd name="connsiteX32" fmla="*/ 1236780 w 2473560"/>
              <a:gd name="connsiteY32" fmla="*/ 0 h 247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73560" h="2473560">
                <a:moveTo>
                  <a:pt x="892415" y="513375"/>
                </a:moveTo>
                <a:lnTo>
                  <a:pt x="858322" y="534087"/>
                </a:lnTo>
                <a:lnTo>
                  <a:pt x="809118" y="563979"/>
                </a:lnTo>
                <a:cubicBezTo>
                  <a:pt x="677685" y="635378"/>
                  <a:pt x="531863" y="683645"/>
                  <a:pt x="377116" y="703315"/>
                </a:cubicBezTo>
                <a:lnTo>
                  <a:pt x="318695" y="707001"/>
                </a:lnTo>
                <a:lnTo>
                  <a:pt x="341995" y="755369"/>
                </a:lnTo>
                <a:cubicBezTo>
                  <a:pt x="404579" y="903336"/>
                  <a:pt x="439187" y="1066016"/>
                  <a:pt x="439187" y="1236780"/>
                </a:cubicBezTo>
                <a:lnTo>
                  <a:pt x="439173" y="1237062"/>
                </a:lnTo>
                <a:lnTo>
                  <a:pt x="439174" y="1237062"/>
                </a:lnTo>
                <a:lnTo>
                  <a:pt x="439188" y="1236781"/>
                </a:lnTo>
                <a:cubicBezTo>
                  <a:pt x="439188" y="1066017"/>
                  <a:pt x="404580" y="903337"/>
                  <a:pt x="341996" y="755370"/>
                </a:cubicBezTo>
                <a:lnTo>
                  <a:pt x="318696" y="707002"/>
                </a:lnTo>
                <a:lnTo>
                  <a:pt x="377117" y="703316"/>
                </a:lnTo>
                <a:cubicBezTo>
                  <a:pt x="531864" y="683646"/>
                  <a:pt x="677686" y="635379"/>
                  <a:pt x="809119" y="563980"/>
                </a:cubicBezTo>
                <a:lnTo>
                  <a:pt x="858323" y="534088"/>
                </a:lnTo>
                <a:lnTo>
                  <a:pt x="892416" y="513376"/>
                </a:lnTo>
                <a:close/>
                <a:moveTo>
                  <a:pt x="1236779" y="439552"/>
                </a:moveTo>
                <a:cubicBezTo>
                  <a:pt x="1126705" y="439552"/>
                  <a:pt x="1021841" y="461860"/>
                  <a:pt x="926462" y="502202"/>
                </a:cubicBezTo>
                <a:lnTo>
                  <a:pt x="895290" y="519122"/>
                </a:lnTo>
                <a:lnTo>
                  <a:pt x="895290" y="519123"/>
                </a:lnTo>
                <a:lnTo>
                  <a:pt x="791042" y="575707"/>
                </a:lnTo>
                <a:cubicBezTo>
                  <a:pt x="578978" y="718975"/>
                  <a:pt x="439552" y="961596"/>
                  <a:pt x="439552" y="1236781"/>
                </a:cubicBezTo>
                <a:lnTo>
                  <a:pt x="439566" y="1237063"/>
                </a:lnTo>
                <a:lnTo>
                  <a:pt x="439565" y="1237063"/>
                </a:lnTo>
                <a:lnTo>
                  <a:pt x="443667" y="1318292"/>
                </a:lnTo>
                <a:cubicBezTo>
                  <a:pt x="484493" y="1720299"/>
                  <a:pt x="824001" y="2034008"/>
                  <a:pt x="1236779" y="2034008"/>
                </a:cubicBezTo>
                <a:cubicBezTo>
                  <a:pt x="1677076" y="2034008"/>
                  <a:pt x="2034007" y="1677077"/>
                  <a:pt x="2034007" y="1236780"/>
                </a:cubicBezTo>
                <a:cubicBezTo>
                  <a:pt x="2034007" y="796483"/>
                  <a:pt x="1677076" y="439552"/>
                  <a:pt x="1236779" y="439552"/>
                </a:cubicBezTo>
                <a:close/>
                <a:moveTo>
                  <a:pt x="1236780" y="0"/>
                </a:moveTo>
                <a:cubicBezTo>
                  <a:pt x="1919835" y="0"/>
                  <a:pt x="2473560" y="553725"/>
                  <a:pt x="2473560" y="1236780"/>
                </a:cubicBezTo>
                <a:cubicBezTo>
                  <a:pt x="2473560" y="1919835"/>
                  <a:pt x="1919835" y="2473560"/>
                  <a:pt x="1236780" y="2473560"/>
                </a:cubicBezTo>
                <a:cubicBezTo>
                  <a:pt x="553725" y="2473560"/>
                  <a:pt x="0" y="1919835"/>
                  <a:pt x="0" y="1236780"/>
                </a:cubicBezTo>
                <a:cubicBezTo>
                  <a:pt x="0" y="553725"/>
                  <a:pt x="553725" y="0"/>
                  <a:pt x="1236780" y="0"/>
                </a:cubicBezTo>
                <a:close/>
              </a:path>
            </a:pathLst>
          </a:custGeom>
          <a:solidFill>
            <a:srgbClr val="CBB49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9" name="îŝḷîḓé-任意多边形: 形状 62"/>
          <p:cNvSpPr/>
          <p:nvPr/>
        </p:nvSpPr>
        <p:spPr>
          <a:xfrm>
            <a:off x="6075681" y="2158424"/>
            <a:ext cx="1003486" cy="2006971"/>
          </a:xfrm>
          <a:custGeom>
            <a:avLst/>
            <a:gdLst>
              <a:gd name="connsiteX0" fmla="*/ 0 w 1236780"/>
              <a:gd name="connsiteY0" fmla="*/ 0 h 2473559"/>
              <a:gd name="connsiteX1" fmla="*/ 1236780 w 1236780"/>
              <a:gd name="connsiteY1" fmla="*/ 1236780 h 2473559"/>
              <a:gd name="connsiteX2" fmla="*/ 691496 w 1236780"/>
              <a:gd name="connsiteY2" fmla="*/ 2262337 h 2473559"/>
              <a:gd name="connsiteX3" fmla="*/ 672821 w 1236780"/>
              <a:gd name="connsiteY3" fmla="*/ 2273683 h 2473559"/>
              <a:gd name="connsiteX4" fmla="*/ 672821 w 1236780"/>
              <a:gd name="connsiteY4" fmla="*/ 2273682 h 2473559"/>
              <a:gd name="connsiteX5" fmla="*/ 638728 w 1236780"/>
              <a:gd name="connsiteY5" fmla="*/ 2294394 h 2473559"/>
              <a:gd name="connsiteX6" fmla="*/ 589524 w 1236780"/>
              <a:gd name="connsiteY6" fmla="*/ 2324286 h 2473559"/>
              <a:gd name="connsiteX7" fmla="*/ 1 w 1236780"/>
              <a:gd name="connsiteY7" fmla="*/ 2473559 h 2473559"/>
              <a:gd name="connsiteX8" fmla="*/ 0 w 1236780"/>
              <a:gd name="connsiteY8" fmla="*/ 2473559 h 2473559"/>
              <a:gd name="connsiteX9" fmla="*/ 0 w 1236780"/>
              <a:gd name="connsiteY9" fmla="*/ 2034007 h 2473559"/>
              <a:gd name="connsiteX10" fmla="*/ 1 w 1236780"/>
              <a:gd name="connsiteY10" fmla="*/ 2034007 h 2473559"/>
              <a:gd name="connsiteX11" fmla="*/ 310318 w 1236780"/>
              <a:gd name="connsiteY11" fmla="*/ 1971357 h 2473559"/>
              <a:gd name="connsiteX12" fmla="*/ 441584 w 1236780"/>
              <a:gd name="connsiteY12" fmla="*/ 1900110 h 2473559"/>
              <a:gd name="connsiteX13" fmla="*/ 441584 w 1236780"/>
              <a:gd name="connsiteY13" fmla="*/ 1900109 h 2473559"/>
              <a:gd name="connsiteX14" fmla="*/ 445738 w 1236780"/>
              <a:gd name="connsiteY14" fmla="*/ 1897854 h 2473559"/>
              <a:gd name="connsiteX15" fmla="*/ 474054 w 1236780"/>
              <a:gd name="connsiteY15" fmla="*/ 1876147 h 2473559"/>
              <a:gd name="connsiteX16" fmla="*/ 474055 w 1236780"/>
              <a:gd name="connsiteY16" fmla="*/ 1876148 h 2473559"/>
              <a:gd name="connsiteX17" fmla="*/ 521727 w 1236780"/>
              <a:gd name="connsiteY17" fmla="*/ 1839602 h 2473559"/>
              <a:gd name="connsiteX18" fmla="*/ 797228 w 1236780"/>
              <a:gd name="connsiteY18" fmla="*/ 1236780 h 2473559"/>
              <a:gd name="connsiteX19" fmla="*/ 0 w 1236780"/>
              <a:gd name="connsiteY19" fmla="*/ 439552 h 2473559"/>
              <a:gd name="connsiteX20" fmla="*/ 0 w 1236780"/>
              <a:gd name="connsiteY20" fmla="*/ 0 h 247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36780" h="2473559">
                <a:moveTo>
                  <a:pt x="0" y="0"/>
                </a:moveTo>
                <a:cubicBezTo>
                  <a:pt x="683055" y="0"/>
                  <a:pt x="1236780" y="553725"/>
                  <a:pt x="1236780" y="1236780"/>
                </a:cubicBezTo>
                <a:cubicBezTo>
                  <a:pt x="1236780" y="1663689"/>
                  <a:pt x="1020482" y="2040079"/>
                  <a:pt x="691496" y="2262337"/>
                </a:cubicBezTo>
                <a:lnTo>
                  <a:pt x="672821" y="2273683"/>
                </a:lnTo>
                <a:lnTo>
                  <a:pt x="672821" y="2273682"/>
                </a:lnTo>
                <a:lnTo>
                  <a:pt x="638728" y="2294394"/>
                </a:lnTo>
                <a:lnTo>
                  <a:pt x="589524" y="2324286"/>
                </a:lnTo>
                <a:cubicBezTo>
                  <a:pt x="414280" y="2419485"/>
                  <a:pt x="213456" y="2473559"/>
                  <a:pt x="1" y="2473559"/>
                </a:cubicBezTo>
                <a:lnTo>
                  <a:pt x="0" y="2473559"/>
                </a:lnTo>
                <a:lnTo>
                  <a:pt x="0" y="2034007"/>
                </a:lnTo>
                <a:lnTo>
                  <a:pt x="1" y="2034007"/>
                </a:lnTo>
                <a:cubicBezTo>
                  <a:pt x="110075" y="2034007"/>
                  <a:pt x="214940" y="2011699"/>
                  <a:pt x="310318" y="1971357"/>
                </a:cubicBezTo>
                <a:lnTo>
                  <a:pt x="441584" y="1900110"/>
                </a:lnTo>
                <a:lnTo>
                  <a:pt x="441584" y="1900109"/>
                </a:lnTo>
                <a:lnTo>
                  <a:pt x="445738" y="1897854"/>
                </a:lnTo>
                <a:lnTo>
                  <a:pt x="474054" y="1876147"/>
                </a:lnTo>
                <a:lnTo>
                  <a:pt x="474055" y="1876148"/>
                </a:lnTo>
                <a:lnTo>
                  <a:pt x="521727" y="1839602"/>
                </a:lnTo>
                <a:cubicBezTo>
                  <a:pt x="690480" y="1693422"/>
                  <a:pt x="797228" y="1477567"/>
                  <a:pt x="797228" y="1236780"/>
                </a:cubicBezTo>
                <a:cubicBezTo>
                  <a:pt x="797228" y="796484"/>
                  <a:pt x="440297" y="439552"/>
                  <a:pt x="0" y="439552"/>
                </a:cubicBezTo>
                <a:lnTo>
                  <a:pt x="0" y="0"/>
                </a:lnTo>
                <a:close/>
              </a:path>
            </a:pathLst>
          </a:custGeom>
          <a:solidFill>
            <a:srgbClr val="FDB1A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0" name="îŝḷîḓé-任意多边形: 形状 63"/>
          <p:cNvSpPr/>
          <p:nvPr/>
        </p:nvSpPr>
        <p:spPr>
          <a:xfrm rot="19394608" flipV="1">
            <a:off x="5510246" y="3400153"/>
            <a:ext cx="1188834" cy="1272758"/>
          </a:xfrm>
          <a:custGeom>
            <a:avLst/>
            <a:gdLst>
              <a:gd name="connsiteX0" fmla="*/ 467393 w 1227003"/>
              <a:gd name="connsiteY0" fmla="*/ 1313625 h 1313625"/>
              <a:gd name="connsiteX1" fmla="*/ 477090 w 1227003"/>
              <a:gd name="connsiteY1" fmla="*/ 1279288 h 1313625"/>
              <a:gd name="connsiteX2" fmla="*/ 480192 w 1227003"/>
              <a:gd name="connsiteY2" fmla="*/ 1272556 h 1313625"/>
              <a:gd name="connsiteX3" fmla="*/ 541601 w 1227003"/>
              <a:gd name="connsiteY3" fmla="*/ 1139360 h 1313625"/>
              <a:gd name="connsiteX4" fmla="*/ 752732 w 1227003"/>
              <a:gd name="connsiteY4" fmla="*/ 903467 h 1313625"/>
              <a:gd name="connsiteX5" fmla="*/ 1038845 w 1227003"/>
              <a:gd name="connsiteY5" fmla="*/ 767963 h 1313625"/>
              <a:gd name="connsiteX6" fmla="*/ 1186648 w 1227003"/>
              <a:gd name="connsiteY6" fmla="*/ 746493 h 1313625"/>
              <a:gd name="connsiteX7" fmla="*/ 1186649 w 1227003"/>
              <a:gd name="connsiteY7" fmla="*/ 746494 h 1313625"/>
              <a:gd name="connsiteX8" fmla="*/ 1191326 w 1227003"/>
              <a:gd name="connsiteY8" fmla="*/ 745815 h 1313625"/>
              <a:gd name="connsiteX9" fmla="*/ 1227003 w 1227003"/>
              <a:gd name="connsiteY9" fmla="*/ 746261 h 1313625"/>
              <a:gd name="connsiteX10" fmla="*/ 1148361 w 1227003"/>
              <a:gd name="connsiteY10" fmla="*/ 308817 h 1313625"/>
              <a:gd name="connsiteX11" fmla="*/ 1108651 w 1227003"/>
              <a:gd name="connsiteY11" fmla="*/ 312624 h 1313625"/>
              <a:gd name="connsiteX12" fmla="*/ 1051342 w 1227003"/>
              <a:gd name="connsiteY12" fmla="*/ 318120 h 1313625"/>
              <a:gd name="connsiteX13" fmla="*/ 1028048 w 1227003"/>
              <a:gd name="connsiteY13" fmla="*/ 322960 h 1313625"/>
              <a:gd name="connsiteX14" fmla="*/ 1026107 w 1227003"/>
              <a:gd name="connsiteY14" fmla="*/ 322960 h 1313625"/>
              <a:gd name="connsiteX15" fmla="*/ 1051342 w 1227003"/>
              <a:gd name="connsiteY15" fmla="*/ 318118 h 1313625"/>
              <a:gd name="connsiteX16" fmla="*/ 1108652 w 1227003"/>
              <a:gd name="connsiteY16" fmla="*/ 312623 h 1313625"/>
              <a:gd name="connsiteX17" fmla="*/ 1148361 w 1227003"/>
              <a:gd name="connsiteY17" fmla="*/ 308815 h 1313625"/>
              <a:gd name="connsiteX18" fmla="*/ 1147224 w 1227003"/>
              <a:gd name="connsiteY18" fmla="*/ 302491 h 1313625"/>
              <a:gd name="connsiteX19" fmla="*/ 1029842 w 1227003"/>
              <a:gd name="connsiteY19" fmla="*/ 319540 h 1313625"/>
              <a:gd name="connsiteX20" fmla="*/ 352636 w 1227003"/>
              <a:gd name="connsiteY20" fmla="*/ 235 h 1313625"/>
              <a:gd name="connsiteX21" fmla="*/ 352478 w 1227003"/>
              <a:gd name="connsiteY21" fmla="*/ 0 h 1313625"/>
              <a:gd name="connsiteX22" fmla="*/ 352164 w 1227003"/>
              <a:gd name="connsiteY22" fmla="*/ 235 h 1313625"/>
              <a:gd name="connsiteX23" fmla="*/ 0 w 1227003"/>
              <a:gd name="connsiteY23" fmla="*/ 263270 h 1313625"/>
              <a:gd name="connsiteX24" fmla="*/ 180 w 1227003"/>
              <a:gd name="connsiteY24" fmla="*/ 263488 h 1313625"/>
              <a:gd name="connsiteX25" fmla="*/ 114169 w 1227003"/>
              <a:gd name="connsiteY25" fmla="*/ 1003468 h 1313625"/>
              <a:gd name="connsiteX26" fmla="*/ 64509 w 1227003"/>
              <a:gd name="connsiteY26" fmla="*/ 1111184 h 1313625"/>
              <a:gd name="connsiteX27" fmla="*/ 70253 w 1227003"/>
              <a:gd name="connsiteY27" fmla="*/ 1114070 h 1313625"/>
              <a:gd name="connsiteX28" fmla="*/ 86181 w 1227003"/>
              <a:gd name="connsiteY28" fmla="*/ 1074575 h 1313625"/>
              <a:gd name="connsiteX29" fmla="*/ 106708 w 1227003"/>
              <a:gd name="connsiteY29" fmla="*/ 1023678 h 1313625"/>
              <a:gd name="connsiteX30" fmla="*/ 489698 w 1227003"/>
              <a:gd name="connsiteY30" fmla="*/ 551303 h 1313625"/>
              <a:gd name="connsiteX31" fmla="*/ 544351 w 1227003"/>
              <a:gd name="connsiteY31" fmla="*/ 515610 h 1313625"/>
              <a:gd name="connsiteX32" fmla="*/ 544351 w 1227003"/>
              <a:gd name="connsiteY32" fmla="*/ 515612 h 1313625"/>
              <a:gd name="connsiteX33" fmla="*/ 489697 w 1227003"/>
              <a:gd name="connsiteY33" fmla="*/ 551304 h 1313625"/>
              <a:gd name="connsiteX34" fmla="*/ 106708 w 1227003"/>
              <a:gd name="connsiteY34" fmla="*/ 1023679 h 1313625"/>
              <a:gd name="connsiteX35" fmla="*/ 86181 w 1227003"/>
              <a:gd name="connsiteY35" fmla="*/ 1074576 h 1313625"/>
              <a:gd name="connsiteX36" fmla="*/ 70254 w 1227003"/>
              <a:gd name="connsiteY36" fmla="*/ 1114071 h 1313625"/>
              <a:gd name="connsiteX0-1" fmla="*/ 467393 w 1227003"/>
              <a:gd name="connsiteY0-2" fmla="*/ 1313625 h 1313625"/>
              <a:gd name="connsiteX1-3" fmla="*/ 477090 w 1227003"/>
              <a:gd name="connsiteY1-4" fmla="*/ 1279288 h 1313625"/>
              <a:gd name="connsiteX2-5" fmla="*/ 480192 w 1227003"/>
              <a:gd name="connsiteY2-6" fmla="*/ 1272556 h 1313625"/>
              <a:gd name="connsiteX3-7" fmla="*/ 541601 w 1227003"/>
              <a:gd name="connsiteY3-8" fmla="*/ 1139360 h 1313625"/>
              <a:gd name="connsiteX4-9" fmla="*/ 752732 w 1227003"/>
              <a:gd name="connsiteY4-10" fmla="*/ 903467 h 1313625"/>
              <a:gd name="connsiteX5-11" fmla="*/ 1038845 w 1227003"/>
              <a:gd name="connsiteY5-12" fmla="*/ 767963 h 1313625"/>
              <a:gd name="connsiteX6-13" fmla="*/ 1186648 w 1227003"/>
              <a:gd name="connsiteY6-14" fmla="*/ 746493 h 1313625"/>
              <a:gd name="connsiteX7-15" fmla="*/ 1186649 w 1227003"/>
              <a:gd name="connsiteY7-16" fmla="*/ 746494 h 1313625"/>
              <a:gd name="connsiteX8-17" fmla="*/ 1191326 w 1227003"/>
              <a:gd name="connsiteY8-18" fmla="*/ 745815 h 1313625"/>
              <a:gd name="connsiteX9-19" fmla="*/ 1227003 w 1227003"/>
              <a:gd name="connsiteY9-20" fmla="*/ 746261 h 1313625"/>
              <a:gd name="connsiteX10-21" fmla="*/ 1148361 w 1227003"/>
              <a:gd name="connsiteY10-22" fmla="*/ 308817 h 1313625"/>
              <a:gd name="connsiteX11-23" fmla="*/ 1108651 w 1227003"/>
              <a:gd name="connsiteY11-24" fmla="*/ 312624 h 1313625"/>
              <a:gd name="connsiteX12-25" fmla="*/ 1051342 w 1227003"/>
              <a:gd name="connsiteY12-26" fmla="*/ 318120 h 1313625"/>
              <a:gd name="connsiteX13-27" fmla="*/ 1028048 w 1227003"/>
              <a:gd name="connsiteY13-28" fmla="*/ 322960 h 1313625"/>
              <a:gd name="connsiteX14-29" fmla="*/ 1026107 w 1227003"/>
              <a:gd name="connsiteY14-30" fmla="*/ 322960 h 1313625"/>
              <a:gd name="connsiteX15-31" fmla="*/ 1051342 w 1227003"/>
              <a:gd name="connsiteY15-32" fmla="*/ 318118 h 1313625"/>
              <a:gd name="connsiteX16-33" fmla="*/ 1108652 w 1227003"/>
              <a:gd name="connsiteY16-34" fmla="*/ 312623 h 1313625"/>
              <a:gd name="connsiteX17-35" fmla="*/ 1148361 w 1227003"/>
              <a:gd name="connsiteY17-36" fmla="*/ 308815 h 1313625"/>
              <a:gd name="connsiteX18-37" fmla="*/ 1147224 w 1227003"/>
              <a:gd name="connsiteY18-38" fmla="*/ 302491 h 1313625"/>
              <a:gd name="connsiteX19-39" fmla="*/ 1029842 w 1227003"/>
              <a:gd name="connsiteY19-40" fmla="*/ 319540 h 1313625"/>
              <a:gd name="connsiteX20-41" fmla="*/ 352636 w 1227003"/>
              <a:gd name="connsiteY20-42" fmla="*/ 235 h 1313625"/>
              <a:gd name="connsiteX21-43" fmla="*/ 352478 w 1227003"/>
              <a:gd name="connsiteY21-44" fmla="*/ 0 h 1313625"/>
              <a:gd name="connsiteX22-45" fmla="*/ 352164 w 1227003"/>
              <a:gd name="connsiteY22-46" fmla="*/ 235 h 1313625"/>
              <a:gd name="connsiteX23-47" fmla="*/ 0 w 1227003"/>
              <a:gd name="connsiteY23-48" fmla="*/ 263270 h 1313625"/>
              <a:gd name="connsiteX24-49" fmla="*/ 180 w 1227003"/>
              <a:gd name="connsiteY24-50" fmla="*/ 263488 h 1313625"/>
              <a:gd name="connsiteX25-51" fmla="*/ 114169 w 1227003"/>
              <a:gd name="connsiteY25-52" fmla="*/ 1003468 h 1313625"/>
              <a:gd name="connsiteX26-53" fmla="*/ 64509 w 1227003"/>
              <a:gd name="connsiteY26-54" fmla="*/ 1111184 h 1313625"/>
              <a:gd name="connsiteX27-55" fmla="*/ 70253 w 1227003"/>
              <a:gd name="connsiteY27-56" fmla="*/ 1114070 h 1313625"/>
              <a:gd name="connsiteX28-57" fmla="*/ 86181 w 1227003"/>
              <a:gd name="connsiteY28-58" fmla="*/ 1074575 h 1313625"/>
              <a:gd name="connsiteX29-59" fmla="*/ 106708 w 1227003"/>
              <a:gd name="connsiteY29-60" fmla="*/ 1023678 h 1313625"/>
              <a:gd name="connsiteX30-61" fmla="*/ 489698 w 1227003"/>
              <a:gd name="connsiteY30-62" fmla="*/ 551303 h 1313625"/>
              <a:gd name="connsiteX31-63" fmla="*/ 544351 w 1227003"/>
              <a:gd name="connsiteY31-64" fmla="*/ 515610 h 1313625"/>
              <a:gd name="connsiteX32-65" fmla="*/ 489697 w 1227003"/>
              <a:gd name="connsiteY32-66" fmla="*/ 551304 h 1313625"/>
              <a:gd name="connsiteX33-67" fmla="*/ 106708 w 1227003"/>
              <a:gd name="connsiteY33-68" fmla="*/ 1023679 h 1313625"/>
              <a:gd name="connsiteX34-69" fmla="*/ 86181 w 1227003"/>
              <a:gd name="connsiteY34-70" fmla="*/ 1074576 h 1313625"/>
              <a:gd name="connsiteX35-71" fmla="*/ 70254 w 1227003"/>
              <a:gd name="connsiteY35-72" fmla="*/ 1114071 h 1313625"/>
              <a:gd name="connsiteX36-73" fmla="*/ 467393 w 1227003"/>
              <a:gd name="connsiteY36-74" fmla="*/ 1313625 h 1313625"/>
              <a:gd name="connsiteX0-75" fmla="*/ 467393 w 1227003"/>
              <a:gd name="connsiteY0-76" fmla="*/ 1313625 h 1313625"/>
              <a:gd name="connsiteX1-77" fmla="*/ 477090 w 1227003"/>
              <a:gd name="connsiteY1-78" fmla="*/ 1279288 h 1313625"/>
              <a:gd name="connsiteX2-79" fmla="*/ 480192 w 1227003"/>
              <a:gd name="connsiteY2-80" fmla="*/ 1272556 h 1313625"/>
              <a:gd name="connsiteX3-81" fmla="*/ 541601 w 1227003"/>
              <a:gd name="connsiteY3-82" fmla="*/ 1139360 h 1313625"/>
              <a:gd name="connsiteX4-83" fmla="*/ 752732 w 1227003"/>
              <a:gd name="connsiteY4-84" fmla="*/ 903467 h 1313625"/>
              <a:gd name="connsiteX5-85" fmla="*/ 1038845 w 1227003"/>
              <a:gd name="connsiteY5-86" fmla="*/ 767963 h 1313625"/>
              <a:gd name="connsiteX6-87" fmla="*/ 1186648 w 1227003"/>
              <a:gd name="connsiteY6-88" fmla="*/ 746493 h 1313625"/>
              <a:gd name="connsiteX7-89" fmla="*/ 1186649 w 1227003"/>
              <a:gd name="connsiteY7-90" fmla="*/ 746494 h 1313625"/>
              <a:gd name="connsiteX8-91" fmla="*/ 1191326 w 1227003"/>
              <a:gd name="connsiteY8-92" fmla="*/ 745815 h 1313625"/>
              <a:gd name="connsiteX9-93" fmla="*/ 1227003 w 1227003"/>
              <a:gd name="connsiteY9-94" fmla="*/ 746261 h 1313625"/>
              <a:gd name="connsiteX10-95" fmla="*/ 1148361 w 1227003"/>
              <a:gd name="connsiteY10-96" fmla="*/ 308817 h 1313625"/>
              <a:gd name="connsiteX11-97" fmla="*/ 1108651 w 1227003"/>
              <a:gd name="connsiteY11-98" fmla="*/ 312624 h 1313625"/>
              <a:gd name="connsiteX12-99" fmla="*/ 1051342 w 1227003"/>
              <a:gd name="connsiteY12-100" fmla="*/ 318120 h 1313625"/>
              <a:gd name="connsiteX13-101" fmla="*/ 1028048 w 1227003"/>
              <a:gd name="connsiteY13-102" fmla="*/ 322960 h 1313625"/>
              <a:gd name="connsiteX14-103" fmla="*/ 1026107 w 1227003"/>
              <a:gd name="connsiteY14-104" fmla="*/ 322960 h 1313625"/>
              <a:gd name="connsiteX15-105" fmla="*/ 1051342 w 1227003"/>
              <a:gd name="connsiteY15-106" fmla="*/ 318118 h 1313625"/>
              <a:gd name="connsiteX16-107" fmla="*/ 1108652 w 1227003"/>
              <a:gd name="connsiteY16-108" fmla="*/ 312623 h 1313625"/>
              <a:gd name="connsiteX17-109" fmla="*/ 1148361 w 1227003"/>
              <a:gd name="connsiteY17-110" fmla="*/ 308815 h 1313625"/>
              <a:gd name="connsiteX18-111" fmla="*/ 1147224 w 1227003"/>
              <a:gd name="connsiteY18-112" fmla="*/ 302491 h 1313625"/>
              <a:gd name="connsiteX19-113" fmla="*/ 1029842 w 1227003"/>
              <a:gd name="connsiteY19-114" fmla="*/ 319540 h 1313625"/>
              <a:gd name="connsiteX20-115" fmla="*/ 352636 w 1227003"/>
              <a:gd name="connsiteY20-116" fmla="*/ 235 h 1313625"/>
              <a:gd name="connsiteX21-117" fmla="*/ 352478 w 1227003"/>
              <a:gd name="connsiteY21-118" fmla="*/ 0 h 1313625"/>
              <a:gd name="connsiteX22-119" fmla="*/ 352164 w 1227003"/>
              <a:gd name="connsiteY22-120" fmla="*/ 235 h 1313625"/>
              <a:gd name="connsiteX23-121" fmla="*/ 0 w 1227003"/>
              <a:gd name="connsiteY23-122" fmla="*/ 263270 h 1313625"/>
              <a:gd name="connsiteX24-123" fmla="*/ 180 w 1227003"/>
              <a:gd name="connsiteY24-124" fmla="*/ 263488 h 1313625"/>
              <a:gd name="connsiteX25-125" fmla="*/ 114169 w 1227003"/>
              <a:gd name="connsiteY25-126" fmla="*/ 1003468 h 1313625"/>
              <a:gd name="connsiteX26-127" fmla="*/ 64509 w 1227003"/>
              <a:gd name="connsiteY26-128" fmla="*/ 1111184 h 1313625"/>
              <a:gd name="connsiteX27-129" fmla="*/ 70253 w 1227003"/>
              <a:gd name="connsiteY27-130" fmla="*/ 1114070 h 1313625"/>
              <a:gd name="connsiteX28-131" fmla="*/ 86181 w 1227003"/>
              <a:gd name="connsiteY28-132" fmla="*/ 1074575 h 1313625"/>
              <a:gd name="connsiteX29-133" fmla="*/ 106708 w 1227003"/>
              <a:gd name="connsiteY29-134" fmla="*/ 1023678 h 1313625"/>
              <a:gd name="connsiteX30-135" fmla="*/ 489698 w 1227003"/>
              <a:gd name="connsiteY30-136" fmla="*/ 551303 h 1313625"/>
              <a:gd name="connsiteX31-137" fmla="*/ 544351 w 1227003"/>
              <a:gd name="connsiteY31-138" fmla="*/ 515610 h 1313625"/>
              <a:gd name="connsiteX32-139" fmla="*/ 106708 w 1227003"/>
              <a:gd name="connsiteY32-140" fmla="*/ 1023679 h 1313625"/>
              <a:gd name="connsiteX33-141" fmla="*/ 86181 w 1227003"/>
              <a:gd name="connsiteY33-142" fmla="*/ 1074576 h 1313625"/>
              <a:gd name="connsiteX34-143" fmla="*/ 70254 w 1227003"/>
              <a:gd name="connsiteY34-144" fmla="*/ 1114071 h 1313625"/>
              <a:gd name="connsiteX35-145" fmla="*/ 467393 w 1227003"/>
              <a:gd name="connsiteY35-146" fmla="*/ 1313625 h 1313625"/>
              <a:gd name="connsiteX0-147" fmla="*/ 467393 w 1227003"/>
              <a:gd name="connsiteY0-148" fmla="*/ 1313625 h 1313625"/>
              <a:gd name="connsiteX1-149" fmla="*/ 477090 w 1227003"/>
              <a:gd name="connsiteY1-150" fmla="*/ 1279288 h 1313625"/>
              <a:gd name="connsiteX2-151" fmla="*/ 480192 w 1227003"/>
              <a:gd name="connsiteY2-152" fmla="*/ 1272556 h 1313625"/>
              <a:gd name="connsiteX3-153" fmla="*/ 541601 w 1227003"/>
              <a:gd name="connsiteY3-154" fmla="*/ 1139360 h 1313625"/>
              <a:gd name="connsiteX4-155" fmla="*/ 752732 w 1227003"/>
              <a:gd name="connsiteY4-156" fmla="*/ 903467 h 1313625"/>
              <a:gd name="connsiteX5-157" fmla="*/ 1038845 w 1227003"/>
              <a:gd name="connsiteY5-158" fmla="*/ 767963 h 1313625"/>
              <a:gd name="connsiteX6-159" fmla="*/ 1186648 w 1227003"/>
              <a:gd name="connsiteY6-160" fmla="*/ 746493 h 1313625"/>
              <a:gd name="connsiteX7-161" fmla="*/ 1186649 w 1227003"/>
              <a:gd name="connsiteY7-162" fmla="*/ 746494 h 1313625"/>
              <a:gd name="connsiteX8-163" fmla="*/ 1191326 w 1227003"/>
              <a:gd name="connsiteY8-164" fmla="*/ 745815 h 1313625"/>
              <a:gd name="connsiteX9-165" fmla="*/ 1227003 w 1227003"/>
              <a:gd name="connsiteY9-166" fmla="*/ 746261 h 1313625"/>
              <a:gd name="connsiteX10-167" fmla="*/ 1148361 w 1227003"/>
              <a:gd name="connsiteY10-168" fmla="*/ 308817 h 1313625"/>
              <a:gd name="connsiteX11-169" fmla="*/ 1108651 w 1227003"/>
              <a:gd name="connsiteY11-170" fmla="*/ 312624 h 1313625"/>
              <a:gd name="connsiteX12-171" fmla="*/ 1051342 w 1227003"/>
              <a:gd name="connsiteY12-172" fmla="*/ 318120 h 1313625"/>
              <a:gd name="connsiteX13-173" fmla="*/ 1028048 w 1227003"/>
              <a:gd name="connsiteY13-174" fmla="*/ 322960 h 1313625"/>
              <a:gd name="connsiteX14-175" fmla="*/ 1026107 w 1227003"/>
              <a:gd name="connsiteY14-176" fmla="*/ 322960 h 1313625"/>
              <a:gd name="connsiteX15-177" fmla="*/ 1051342 w 1227003"/>
              <a:gd name="connsiteY15-178" fmla="*/ 318118 h 1313625"/>
              <a:gd name="connsiteX16-179" fmla="*/ 1108652 w 1227003"/>
              <a:gd name="connsiteY16-180" fmla="*/ 312623 h 1313625"/>
              <a:gd name="connsiteX17-181" fmla="*/ 1148361 w 1227003"/>
              <a:gd name="connsiteY17-182" fmla="*/ 308815 h 1313625"/>
              <a:gd name="connsiteX18-183" fmla="*/ 1147224 w 1227003"/>
              <a:gd name="connsiteY18-184" fmla="*/ 302491 h 1313625"/>
              <a:gd name="connsiteX19-185" fmla="*/ 1029842 w 1227003"/>
              <a:gd name="connsiteY19-186" fmla="*/ 319540 h 1313625"/>
              <a:gd name="connsiteX20-187" fmla="*/ 352636 w 1227003"/>
              <a:gd name="connsiteY20-188" fmla="*/ 235 h 1313625"/>
              <a:gd name="connsiteX21-189" fmla="*/ 352478 w 1227003"/>
              <a:gd name="connsiteY21-190" fmla="*/ 0 h 1313625"/>
              <a:gd name="connsiteX22-191" fmla="*/ 352164 w 1227003"/>
              <a:gd name="connsiteY22-192" fmla="*/ 235 h 1313625"/>
              <a:gd name="connsiteX23-193" fmla="*/ 0 w 1227003"/>
              <a:gd name="connsiteY23-194" fmla="*/ 263270 h 1313625"/>
              <a:gd name="connsiteX24-195" fmla="*/ 180 w 1227003"/>
              <a:gd name="connsiteY24-196" fmla="*/ 263488 h 1313625"/>
              <a:gd name="connsiteX25-197" fmla="*/ 114169 w 1227003"/>
              <a:gd name="connsiteY25-198" fmla="*/ 1003468 h 1313625"/>
              <a:gd name="connsiteX26-199" fmla="*/ 64509 w 1227003"/>
              <a:gd name="connsiteY26-200" fmla="*/ 1111184 h 1313625"/>
              <a:gd name="connsiteX27-201" fmla="*/ 70253 w 1227003"/>
              <a:gd name="connsiteY27-202" fmla="*/ 1114070 h 1313625"/>
              <a:gd name="connsiteX28-203" fmla="*/ 86181 w 1227003"/>
              <a:gd name="connsiteY28-204" fmla="*/ 1074575 h 1313625"/>
              <a:gd name="connsiteX29-205" fmla="*/ 106708 w 1227003"/>
              <a:gd name="connsiteY29-206" fmla="*/ 1023678 h 1313625"/>
              <a:gd name="connsiteX30-207" fmla="*/ 489698 w 1227003"/>
              <a:gd name="connsiteY30-208" fmla="*/ 551303 h 1313625"/>
              <a:gd name="connsiteX31-209" fmla="*/ 106708 w 1227003"/>
              <a:gd name="connsiteY31-210" fmla="*/ 1023679 h 1313625"/>
              <a:gd name="connsiteX32-211" fmla="*/ 86181 w 1227003"/>
              <a:gd name="connsiteY32-212" fmla="*/ 1074576 h 1313625"/>
              <a:gd name="connsiteX33-213" fmla="*/ 70254 w 1227003"/>
              <a:gd name="connsiteY33-214" fmla="*/ 1114071 h 1313625"/>
              <a:gd name="connsiteX34-215" fmla="*/ 467393 w 1227003"/>
              <a:gd name="connsiteY34-216" fmla="*/ 1313625 h 1313625"/>
              <a:gd name="connsiteX0-217" fmla="*/ 467393 w 1227003"/>
              <a:gd name="connsiteY0-218" fmla="*/ 1313625 h 1313625"/>
              <a:gd name="connsiteX1-219" fmla="*/ 477090 w 1227003"/>
              <a:gd name="connsiteY1-220" fmla="*/ 1279288 h 1313625"/>
              <a:gd name="connsiteX2-221" fmla="*/ 480192 w 1227003"/>
              <a:gd name="connsiteY2-222" fmla="*/ 1272556 h 1313625"/>
              <a:gd name="connsiteX3-223" fmla="*/ 541601 w 1227003"/>
              <a:gd name="connsiteY3-224" fmla="*/ 1139360 h 1313625"/>
              <a:gd name="connsiteX4-225" fmla="*/ 752732 w 1227003"/>
              <a:gd name="connsiteY4-226" fmla="*/ 903467 h 1313625"/>
              <a:gd name="connsiteX5-227" fmla="*/ 1038845 w 1227003"/>
              <a:gd name="connsiteY5-228" fmla="*/ 767963 h 1313625"/>
              <a:gd name="connsiteX6-229" fmla="*/ 1186648 w 1227003"/>
              <a:gd name="connsiteY6-230" fmla="*/ 746493 h 1313625"/>
              <a:gd name="connsiteX7-231" fmla="*/ 1186649 w 1227003"/>
              <a:gd name="connsiteY7-232" fmla="*/ 746494 h 1313625"/>
              <a:gd name="connsiteX8-233" fmla="*/ 1191326 w 1227003"/>
              <a:gd name="connsiteY8-234" fmla="*/ 745815 h 1313625"/>
              <a:gd name="connsiteX9-235" fmla="*/ 1227003 w 1227003"/>
              <a:gd name="connsiteY9-236" fmla="*/ 746261 h 1313625"/>
              <a:gd name="connsiteX10-237" fmla="*/ 1148361 w 1227003"/>
              <a:gd name="connsiteY10-238" fmla="*/ 308817 h 1313625"/>
              <a:gd name="connsiteX11-239" fmla="*/ 1108651 w 1227003"/>
              <a:gd name="connsiteY11-240" fmla="*/ 312624 h 1313625"/>
              <a:gd name="connsiteX12-241" fmla="*/ 1051342 w 1227003"/>
              <a:gd name="connsiteY12-242" fmla="*/ 318120 h 1313625"/>
              <a:gd name="connsiteX13-243" fmla="*/ 1028048 w 1227003"/>
              <a:gd name="connsiteY13-244" fmla="*/ 322960 h 1313625"/>
              <a:gd name="connsiteX14-245" fmla="*/ 1026107 w 1227003"/>
              <a:gd name="connsiteY14-246" fmla="*/ 322960 h 1313625"/>
              <a:gd name="connsiteX15-247" fmla="*/ 1051342 w 1227003"/>
              <a:gd name="connsiteY15-248" fmla="*/ 318118 h 1313625"/>
              <a:gd name="connsiteX16-249" fmla="*/ 1108652 w 1227003"/>
              <a:gd name="connsiteY16-250" fmla="*/ 312623 h 1313625"/>
              <a:gd name="connsiteX17-251" fmla="*/ 1148361 w 1227003"/>
              <a:gd name="connsiteY17-252" fmla="*/ 308815 h 1313625"/>
              <a:gd name="connsiteX18-253" fmla="*/ 1147224 w 1227003"/>
              <a:gd name="connsiteY18-254" fmla="*/ 302491 h 1313625"/>
              <a:gd name="connsiteX19-255" fmla="*/ 1029842 w 1227003"/>
              <a:gd name="connsiteY19-256" fmla="*/ 319540 h 1313625"/>
              <a:gd name="connsiteX20-257" fmla="*/ 352636 w 1227003"/>
              <a:gd name="connsiteY20-258" fmla="*/ 235 h 1313625"/>
              <a:gd name="connsiteX21-259" fmla="*/ 352478 w 1227003"/>
              <a:gd name="connsiteY21-260" fmla="*/ 0 h 1313625"/>
              <a:gd name="connsiteX22-261" fmla="*/ 352164 w 1227003"/>
              <a:gd name="connsiteY22-262" fmla="*/ 235 h 1313625"/>
              <a:gd name="connsiteX23-263" fmla="*/ 0 w 1227003"/>
              <a:gd name="connsiteY23-264" fmla="*/ 263270 h 1313625"/>
              <a:gd name="connsiteX24-265" fmla="*/ 180 w 1227003"/>
              <a:gd name="connsiteY24-266" fmla="*/ 263488 h 1313625"/>
              <a:gd name="connsiteX25-267" fmla="*/ 114169 w 1227003"/>
              <a:gd name="connsiteY25-268" fmla="*/ 1003468 h 1313625"/>
              <a:gd name="connsiteX26-269" fmla="*/ 64509 w 1227003"/>
              <a:gd name="connsiteY26-270" fmla="*/ 1111184 h 1313625"/>
              <a:gd name="connsiteX27-271" fmla="*/ 70253 w 1227003"/>
              <a:gd name="connsiteY27-272" fmla="*/ 1114070 h 1313625"/>
              <a:gd name="connsiteX28-273" fmla="*/ 86181 w 1227003"/>
              <a:gd name="connsiteY28-274" fmla="*/ 1074575 h 1313625"/>
              <a:gd name="connsiteX29-275" fmla="*/ 106708 w 1227003"/>
              <a:gd name="connsiteY29-276" fmla="*/ 1023678 h 1313625"/>
              <a:gd name="connsiteX30-277" fmla="*/ 106708 w 1227003"/>
              <a:gd name="connsiteY30-278" fmla="*/ 1023679 h 1313625"/>
              <a:gd name="connsiteX31-279" fmla="*/ 86181 w 1227003"/>
              <a:gd name="connsiteY31-280" fmla="*/ 1074576 h 1313625"/>
              <a:gd name="connsiteX32-281" fmla="*/ 70254 w 1227003"/>
              <a:gd name="connsiteY32-282" fmla="*/ 1114071 h 1313625"/>
              <a:gd name="connsiteX33-283" fmla="*/ 467393 w 1227003"/>
              <a:gd name="connsiteY33-284" fmla="*/ 1313625 h 13136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1227003" h="1313625">
                <a:moveTo>
                  <a:pt x="467393" y="1313625"/>
                </a:moveTo>
                <a:lnTo>
                  <a:pt x="477090" y="1279288"/>
                </a:lnTo>
                <a:lnTo>
                  <a:pt x="480192" y="1272556"/>
                </a:lnTo>
                <a:lnTo>
                  <a:pt x="541601" y="1139360"/>
                </a:lnTo>
                <a:cubicBezTo>
                  <a:pt x="593877" y="1049962"/>
                  <a:pt x="664543" y="969337"/>
                  <a:pt x="752732" y="903467"/>
                </a:cubicBezTo>
                <a:cubicBezTo>
                  <a:pt x="840922" y="837597"/>
                  <a:pt x="938288" y="792717"/>
                  <a:pt x="1038845" y="767963"/>
                </a:cubicBezTo>
                <a:lnTo>
                  <a:pt x="1186648" y="746493"/>
                </a:lnTo>
                <a:lnTo>
                  <a:pt x="1186649" y="746494"/>
                </a:lnTo>
                <a:lnTo>
                  <a:pt x="1191326" y="745815"/>
                </a:lnTo>
                <a:lnTo>
                  <a:pt x="1227003" y="746261"/>
                </a:lnTo>
                <a:lnTo>
                  <a:pt x="1148361" y="308817"/>
                </a:lnTo>
                <a:lnTo>
                  <a:pt x="1108651" y="312624"/>
                </a:lnTo>
                <a:lnTo>
                  <a:pt x="1051342" y="318120"/>
                </a:lnTo>
                <a:lnTo>
                  <a:pt x="1028048" y="322960"/>
                </a:lnTo>
                <a:lnTo>
                  <a:pt x="1026107" y="322960"/>
                </a:lnTo>
                <a:lnTo>
                  <a:pt x="1051342" y="318118"/>
                </a:lnTo>
                <a:lnTo>
                  <a:pt x="1108652" y="312623"/>
                </a:lnTo>
                <a:lnTo>
                  <a:pt x="1148361" y="308815"/>
                </a:lnTo>
                <a:lnTo>
                  <a:pt x="1147224" y="302491"/>
                </a:lnTo>
                <a:lnTo>
                  <a:pt x="1029842" y="319540"/>
                </a:lnTo>
                <a:cubicBezTo>
                  <a:pt x="774205" y="331659"/>
                  <a:pt x="517311" y="220709"/>
                  <a:pt x="352636" y="235"/>
                </a:cubicBezTo>
                <a:cubicBezTo>
                  <a:pt x="352583" y="157"/>
                  <a:pt x="352531" y="78"/>
                  <a:pt x="352478" y="0"/>
                </a:cubicBezTo>
                <a:lnTo>
                  <a:pt x="352164" y="235"/>
                </a:lnTo>
                <a:lnTo>
                  <a:pt x="0" y="263270"/>
                </a:lnTo>
                <a:lnTo>
                  <a:pt x="180" y="263488"/>
                </a:lnTo>
                <a:cubicBezTo>
                  <a:pt x="164856" y="483962"/>
                  <a:pt x="198338" y="761781"/>
                  <a:pt x="114169" y="1003468"/>
                </a:cubicBezTo>
                <a:lnTo>
                  <a:pt x="64509" y="1111184"/>
                </a:lnTo>
                <a:lnTo>
                  <a:pt x="70253" y="1114070"/>
                </a:lnTo>
                <a:lnTo>
                  <a:pt x="86181" y="1074575"/>
                </a:lnTo>
                <a:lnTo>
                  <a:pt x="106708" y="1023678"/>
                </a:lnTo>
                <a:cubicBezTo>
                  <a:pt x="110129" y="1015195"/>
                  <a:pt x="110129" y="1015196"/>
                  <a:pt x="106708" y="1023679"/>
                </a:cubicBezTo>
                <a:lnTo>
                  <a:pt x="86181" y="1074576"/>
                </a:lnTo>
                <a:lnTo>
                  <a:pt x="70254" y="1114071"/>
                </a:lnTo>
                <a:lnTo>
                  <a:pt x="467393" y="1313625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3" name="îŝḷîḓé-任意多边形: 形状 54" title="yn974ulF9k"/>
          <p:cNvSpPr/>
          <p:nvPr/>
        </p:nvSpPr>
        <p:spPr bwMode="auto">
          <a:xfrm>
            <a:off x="5814542" y="2880308"/>
            <a:ext cx="522277" cy="522557"/>
          </a:xfrm>
          <a:custGeom>
            <a:avLst/>
            <a:gdLst>
              <a:gd name="connsiteX0" fmla="*/ 94638 w 328437"/>
              <a:gd name="connsiteY0" fmla="*/ 163513 h 328613"/>
              <a:gd name="connsiteX1" fmla="*/ 95937 w 328437"/>
              <a:gd name="connsiteY1" fmla="*/ 163513 h 328613"/>
              <a:gd name="connsiteX2" fmla="*/ 134903 w 328437"/>
              <a:gd name="connsiteY2" fmla="*/ 169971 h 328613"/>
              <a:gd name="connsiteX3" fmla="*/ 136202 w 328437"/>
              <a:gd name="connsiteY3" fmla="*/ 171262 h 328613"/>
              <a:gd name="connsiteX4" fmla="*/ 136202 w 328437"/>
              <a:gd name="connsiteY4" fmla="*/ 238422 h 328613"/>
              <a:gd name="connsiteX5" fmla="*/ 136202 w 328437"/>
              <a:gd name="connsiteY5" fmla="*/ 239713 h 328613"/>
              <a:gd name="connsiteX6" fmla="*/ 134903 w 328437"/>
              <a:gd name="connsiteY6" fmla="*/ 239713 h 328613"/>
              <a:gd name="connsiteX7" fmla="*/ 133604 w 328437"/>
              <a:gd name="connsiteY7" fmla="*/ 239713 h 328613"/>
              <a:gd name="connsiteX8" fmla="*/ 94638 w 328437"/>
              <a:gd name="connsiteY8" fmla="*/ 226798 h 328613"/>
              <a:gd name="connsiteX9" fmla="*/ 93339 w 328437"/>
              <a:gd name="connsiteY9" fmla="*/ 225506 h 328613"/>
              <a:gd name="connsiteX10" fmla="*/ 93339 w 328437"/>
              <a:gd name="connsiteY10" fmla="*/ 166096 h 328613"/>
              <a:gd name="connsiteX11" fmla="*/ 94638 w 328437"/>
              <a:gd name="connsiteY11" fmla="*/ 163513 h 328613"/>
              <a:gd name="connsiteX12" fmla="*/ 45714 w 328437"/>
              <a:gd name="connsiteY12" fmla="*/ 157163 h 328613"/>
              <a:gd name="connsiteX13" fmla="*/ 48227 w 328437"/>
              <a:gd name="connsiteY13" fmla="*/ 157163 h 328613"/>
              <a:gd name="connsiteX14" fmla="*/ 74620 w 328437"/>
              <a:gd name="connsiteY14" fmla="*/ 161051 h 328613"/>
              <a:gd name="connsiteX15" fmla="*/ 75877 w 328437"/>
              <a:gd name="connsiteY15" fmla="*/ 162347 h 328613"/>
              <a:gd name="connsiteX16" fmla="*/ 75877 w 328437"/>
              <a:gd name="connsiteY16" fmla="*/ 218071 h 328613"/>
              <a:gd name="connsiteX17" fmla="*/ 74620 w 328437"/>
              <a:gd name="connsiteY17" fmla="*/ 219367 h 328613"/>
              <a:gd name="connsiteX18" fmla="*/ 73363 w 328437"/>
              <a:gd name="connsiteY18" fmla="*/ 220663 h 328613"/>
              <a:gd name="connsiteX19" fmla="*/ 46971 w 328437"/>
              <a:gd name="connsiteY19" fmla="*/ 211592 h 328613"/>
              <a:gd name="connsiteX20" fmla="*/ 45714 w 328437"/>
              <a:gd name="connsiteY20" fmla="*/ 209000 h 328613"/>
              <a:gd name="connsiteX21" fmla="*/ 45714 w 328437"/>
              <a:gd name="connsiteY21" fmla="*/ 158459 h 328613"/>
              <a:gd name="connsiteX22" fmla="*/ 45714 w 328437"/>
              <a:gd name="connsiteY22" fmla="*/ 157163 h 328613"/>
              <a:gd name="connsiteX23" fmla="*/ 34601 w 328437"/>
              <a:gd name="connsiteY23" fmla="*/ 131763 h 328613"/>
              <a:gd name="connsiteX24" fmla="*/ 34601 w 328437"/>
              <a:gd name="connsiteY24" fmla="*/ 246063 h 328613"/>
              <a:gd name="connsiteX25" fmla="*/ 161601 w 328437"/>
              <a:gd name="connsiteY25" fmla="*/ 311151 h 328613"/>
              <a:gd name="connsiteX26" fmla="*/ 161601 w 328437"/>
              <a:gd name="connsiteY26" fmla="*/ 133351 h 328613"/>
              <a:gd name="connsiteX27" fmla="*/ 134613 w 328437"/>
              <a:gd name="connsiteY27" fmla="*/ 133351 h 328613"/>
              <a:gd name="connsiteX28" fmla="*/ 235241 w 328437"/>
              <a:gd name="connsiteY28" fmla="*/ 15875 h 328613"/>
              <a:gd name="connsiteX29" fmla="*/ 147314 w 328437"/>
              <a:gd name="connsiteY29" fmla="*/ 120775 h 328613"/>
              <a:gd name="connsiteX30" fmla="*/ 165417 w 328437"/>
              <a:gd name="connsiteY30" fmla="*/ 120775 h 328613"/>
              <a:gd name="connsiteX31" fmla="*/ 171882 w 328437"/>
              <a:gd name="connsiteY31" fmla="*/ 127251 h 328613"/>
              <a:gd name="connsiteX32" fmla="*/ 171882 w 328437"/>
              <a:gd name="connsiteY32" fmla="*/ 311150 h 328613"/>
              <a:gd name="connsiteX33" fmla="*/ 222311 w 328437"/>
              <a:gd name="connsiteY33" fmla="*/ 285249 h 328613"/>
              <a:gd name="connsiteX34" fmla="*/ 222311 w 328437"/>
              <a:gd name="connsiteY34" fmla="*/ 157037 h 328613"/>
              <a:gd name="connsiteX35" fmla="*/ 223604 w 328437"/>
              <a:gd name="connsiteY35" fmla="*/ 154447 h 328613"/>
              <a:gd name="connsiteX36" fmla="*/ 257223 w 328437"/>
              <a:gd name="connsiteY36" fmla="*/ 151857 h 328613"/>
              <a:gd name="connsiteX37" fmla="*/ 258516 w 328437"/>
              <a:gd name="connsiteY37" fmla="*/ 151857 h 328613"/>
              <a:gd name="connsiteX38" fmla="*/ 259809 w 328437"/>
              <a:gd name="connsiteY38" fmla="*/ 153152 h 328613"/>
              <a:gd name="connsiteX39" fmla="*/ 259809 w 328437"/>
              <a:gd name="connsiteY39" fmla="*/ 265823 h 328613"/>
              <a:gd name="connsiteX40" fmla="*/ 293429 w 328437"/>
              <a:gd name="connsiteY40" fmla="*/ 247692 h 328613"/>
              <a:gd name="connsiteX41" fmla="*/ 294722 w 328437"/>
              <a:gd name="connsiteY41" fmla="*/ 118185 h 328613"/>
              <a:gd name="connsiteX42" fmla="*/ 296015 w 328437"/>
              <a:gd name="connsiteY42" fmla="*/ 114300 h 328613"/>
              <a:gd name="connsiteX43" fmla="*/ 301187 w 328437"/>
              <a:gd name="connsiteY43" fmla="*/ 111710 h 328613"/>
              <a:gd name="connsiteX44" fmla="*/ 307652 w 328437"/>
              <a:gd name="connsiteY44" fmla="*/ 113005 h 328613"/>
              <a:gd name="connsiteX45" fmla="*/ 235241 w 328437"/>
              <a:gd name="connsiteY45" fmla="*/ 15875 h 328613"/>
              <a:gd name="connsiteX46" fmla="*/ 235348 w 328437"/>
              <a:gd name="connsiteY46" fmla="*/ 0 h 328613"/>
              <a:gd name="connsiteX47" fmla="*/ 239233 w 328437"/>
              <a:gd name="connsiteY47" fmla="*/ 0 h 328613"/>
              <a:gd name="connsiteX48" fmla="*/ 241823 w 328437"/>
              <a:gd name="connsiteY48" fmla="*/ 2598 h 328613"/>
              <a:gd name="connsiteX49" fmla="*/ 327286 w 328437"/>
              <a:gd name="connsiteY49" fmla="*/ 115599 h 328613"/>
              <a:gd name="connsiteX50" fmla="*/ 327286 w 328437"/>
              <a:gd name="connsiteY50" fmla="*/ 123392 h 328613"/>
              <a:gd name="connsiteX51" fmla="*/ 322107 w 328437"/>
              <a:gd name="connsiteY51" fmla="*/ 125990 h 328613"/>
              <a:gd name="connsiteX52" fmla="*/ 307863 w 328437"/>
              <a:gd name="connsiteY52" fmla="*/ 124691 h 328613"/>
              <a:gd name="connsiteX53" fmla="*/ 307863 w 328437"/>
              <a:gd name="connsiteY53" fmla="*/ 251980 h 328613"/>
              <a:gd name="connsiteX54" fmla="*/ 303978 w 328437"/>
              <a:gd name="connsiteY54" fmla="*/ 257175 h 328613"/>
              <a:gd name="connsiteX55" fmla="*/ 169308 w 328437"/>
              <a:gd name="connsiteY55" fmla="*/ 327314 h 328613"/>
              <a:gd name="connsiteX56" fmla="*/ 166718 w 328437"/>
              <a:gd name="connsiteY56" fmla="*/ 328613 h 328613"/>
              <a:gd name="connsiteX57" fmla="*/ 164129 w 328437"/>
              <a:gd name="connsiteY57" fmla="*/ 327314 h 328613"/>
              <a:gd name="connsiteX58" fmla="*/ 25574 w 328437"/>
              <a:gd name="connsiteY58" fmla="*/ 254578 h 328613"/>
              <a:gd name="connsiteX59" fmla="*/ 21689 w 328437"/>
              <a:gd name="connsiteY59" fmla="*/ 249382 h 328613"/>
              <a:gd name="connsiteX60" fmla="*/ 21689 w 328437"/>
              <a:gd name="connsiteY60" fmla="*/ 129887 h 328613"/>
              <a:gd name="connsiteX61" fmla="*/ 6150 w 328437"/>
              <a:gd name="connsiteY61" fmla="*/ 129887 h 328613"/>
              <a:gd name="connsiteX62" fmla="*/ 971 w 328437"/>
              <a:gd name="connsiteY62" fmla="*/ 127289 h 328613"/>
              <a:gd name="connsiteX63" fmla="*/ 971 w 328437"/>
              <a:gd name="connsiteY63" fmla="*/ 120795 h 328613"/>
              <a:gd name="connsiteX64" fmla="*/ 34638 w 328437"/>
              <a:gd name="connsiteY64" fmla="*/ 54552 h 328613"/>
              <a:gd name="connsiteX65" fmla="*/ 38523 w 328437"/>
              <a:gd name="connsiteY65" fmla="*/ 50656 h 328613"/>
              <a:gd name="connsiteX66" fmla="*/ 59241 w 328437"/>
              <a:gd name="connsiteY66" fmla="*/ 45460 h 328613"/>
              <a:gd name="connsiteX67" fmla="*/ 59241 w 328437"/>
              <a:gd name="connsiteY67" fmla="*/ 27276 h 328613"/>
              <a:gd name="connsiteX68" fmla="*/ 63126 w 328437"/>
              <a:gd name="connsiteY68" fmla="*/ 20782 h 328613"/>
              <a:gd name="connsiteX69" fmla="*/ 83844 w 328437"/>
              <a:gd name="connsiteY69" fmla="*/ 14287 h 328613"/>
              <a:gd name="connsiteX70" fmla="*/ 85139 w 328437"/>
              <a:gd name="connsiteY70" fmla="*/ 14287 h 328613"/>
              <a:gd name="connsiteX71" fmla="*/ 86434 w 328437"/>
              <a:gd name="connsiteY71" fmla="*/ 14287 h 328613"/>
              <a:gd name="connsiteX72" fmla="*/ 98088 w 328437"/>
              <a:gd name="connsiteY72" fmla="*/ 16885 h 328613"/>
              <a:gd name="connsiteX73" fmla="*/ 103268 w 328437"/>
              <a:gd name="connsiteY73" fmla="*/ 22081 h 328613"/>
              <a:gd name="connsiteX74" fmla="*/ 103268 w 328437"/>
              <a:gd name="connsiteY74" fmla="*/ 33771 h 328613"/>
              <a:gd name="connsiteX75" fmla="*/ 235348 w 328437"/>
              <a:gd name="connsiteY75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8437" h="328613">
                <a:moveTo>
                  <a:pt x="94638" y="163513"/>
                </a:moveTo>
                <a:cubicBezTo>
                  <a:pt x="94638" y="163513"/>
                  <a:pt x="95937" y="163513"/>
                  <a:pt x="95937" y="163513"/>
                </a:cubicBezTo>
                <a:cubicBezTo>
                  <a:pt x="95937" y="163513"/>
                  <a:pt x="95937" y="163513"/>
                  <a:pt x="134903" y="169971"/>
                </a:cubicBezTo>
                <a:cubicBezTo>
                  <a:pt x="136202" y="169971"/>
                  <a:pt x="136202" y="169971"/>
                  <a:pt x="136202" y="171262"/>
                </a:cubicBezTo>
                <a:cubicBezTo>
                  <a:pt x="136202" y="171262"/>
                  <a:pt x="136202" y="171262"/>
                  <a:pt x="136202" y="238422"/>
                </a:cubicBezTo>
                <a:cubicBezTo>
                  <a:pt x="136202" y="238422"/>
                  <a:pt x="136202" y="239713"/>
                  <a:pt x="136202" y="239713"/>
                </a:cubicBezTo>
                <a:cubicBezTo>
                  <a:pt x="134903" y="239713"/>
                  <a:pt x="134903" y="239713"/>
                  <a:pt x="134903" y="239713"/>
                </a:cubicBezTo>
                <a:cubicBezTo>
                  <a:pt x="134903" y="239713"/>
                  <a:pt x="134903" y="239713"/>
                  <a:pt x="133604" y="239713"/>
                </a:cubicBezTo>
                <a:cubicBezTo>
                  <a:pt x="133604" y="239713"/>
                  <a:pt x="133604" y="239713"/>
                  <a:pt x="94638" y="226798"/>
                </a:cubicBezTo>
                <a:cubicBezTo>
                  <a:pt x="94638" y="226798"/>
                  <a:pt x="93339" y="225506"/>
                  <a:pt x="93339" y="225506"/>
                </a:cubicBezTo>
                <a:cubicBezTo>
                  <a:pt x="93339" y="225506"/>
                  <a:pt x="93339" y="225506"/>
                  <a:pt x="93339" y="166096"/>
                </a:cubicBezTo>
                <a:cubicBezTo>
                  <a:pt x="93339" y="164805"/>
                  <a:pt x="94638" y="164805"/>
                  <a:pt x="94638" y="163513"/>
                </a:cubicBezTo>
                <a:close/>
                <a:moveTo>
                  <a:pt x="45714" y="157163"/>
                </a:moveTo>
                <a:cubicBezTo>
                  <a:pt x="46971" y="157163"/>
                  <a:pt x="46971" y="157163"/>
                  <a:pt x="48227" y="157163"/>
                </a:cubicBezTo>
                <a:cubicBezTo>
                  <a:pt x="48227" y="157163"/>
                  <a:pt x="48227" y="157163"/>
                  <a:pt x="74620" y="161051"/>
                </a:cubicBezTo>
                <a:cubicBezTo>
                  <a:pt x="74620" y="161051"/>
                  <a:pt x="75877" y="161051"/>
                  <a:pt x="75877" y="162347"/>
                </a:cubicBezTo>
                <a:cubicBezTo>
                  <a:pt x="75877" y="162347"/>
                  <a:pt x="75877" y="162347"/>
                  <a:pt x="75877" y="218071"/>
                </a:cubicBezTo>
                <a:cubicBezTo>
                  <a:pt x="75877" y="219367"/>
                  <a:pt x="75877" y="219367"/>
                  <a:pt x="74620" y="219367"/>
                </a:cubicBezTo>
                <a:cubicBezTo>
                  <a:pt x="74620" y="220663"/>
                  <a:pt x="74620" y="220663"/>
                  <a:pt x="73363" y="220663"/>
                </a:cubicBezTo>
                <a:cubicBezTo>
                  <a:pt x="73363" y="220663"/>
                  <a:pt x="73363" y="220663"/>
                  <a:pt x="46971" y="211592"/>
                </a:cubicBezTo>
                <a:cubicBezTo>
                  <a:pt x="45714" y="210296"/>
                  <a:pt x="45714" y="210296"/>
                  <a:pt x="45714" y="209000"/>
                </a:cubicBezTo>
                <a:cubicBezTo>
                  <a:pt x="45714" y="209000"/>
                  <a:pt x="45714" y="209000"/>
                  <a:pt x="45714" y="158459"/>
                </a:cubicBezTo>
                <a:cubicBezTo>
                  <a:pt x="45714" y="158459"/>
                  <a:pt x="45714" y="157163"/>
                  <a:pt x="45714" y="157163"/>
                </a:cubicBezTo>
                <a:close/>
                <a:moveTo>
                  <a:pt x="34601" y="131763"/>
                </a:moveTo>
                <a:lnTo>
                  <a:pt x="34601" y="246063"/>
                </a:lnTo>
                <a:lnTo>
                  <a:pt x="161601" y="311151"/>
                </a:lnTo>
                <a:lnTo>
                  <a:pt x="161601" y="133351"/>
                </a:lnTo>
                <a:lnTo>
                  <a:pt x="134613" y="133351"/>
                </a:lnTo>
                <a:close/>
                <a:moveTo>
                  <a:pt x="235241" y="15875"/>
                </a:moveTo>
                <a:cubicBezTo>
                  <a:pt x="235241" y="15875"/>
                  <a:pt x="235241" y="15875"/>
                  <a:pt x="147314" y="120775"/>
                </a:cubicBezTo>
                <a:cubicBezTo>
                  <a:pt x="147314" y="120775"/>
                  <a:pt x="147314" y="120775"/>
                  <a:pt x="165417" y="120775"/>
                </a:cubicBezTo>
                <a:cubicBezTo>
                  <a:pt x="169296" y="120775"/>
                  <a:pt x="171882" y="123365"/>
                  <a:pt x="171882" y="127251"/>
                </a:cubicBezTo>
                <a:cubicBezTo>
                  <a:pt x="171882" y="127251"/>
                  <a:pt x="171882" y="127251"/>
                  <a:pt x="171882" y="311150"/>
                </a:cubicBezTo>
                <a:cubicBezTo>
                  <a:pt x="171882" y="311150"/>
                  <a:pt x="171882" y="311150"/>
                  <a:pt x="222311" y="285249"/>
                </a:cubicBezTo>
                <a:cubicBezTo>
                  <a:pt x="222311" y="285249"/>
                  <a:pt x="222311" y="285249"/>
                  <a:pt x="222311" y="157037"/>
                </a:cubicBezTo>
                <a:cubicBezTo>
                  <a:pt x="222311" y="155742"/>
                  <a:pt x="222311" y="154447"/>
                  <a:pt x="223604" y="154447"/>
                </a:cubicBezTo>
                <a:cubicBezTo>
                  <a:pt x="223604" y="154447"/>
                  <a:pt x="223604" y="154447"/>
                  <a:pt x="257223" y="151857"/>
                </a:cubicBezTo>
                <a:cubicBezTo>
                  <a:pt x="257223" y="151857"/>
                  <a:pt x="258516" y="151857"/>
                  <a:pt x="258516" y="151857"/>
                </a:cubicBezTo>
                <a:cubicBezTo>
                  <a:pt x="258516" y="153152"/>
                  <a:pt x="259809" y="153152"/>
                  <a:pt x="259809" y="153152"/>
                </a:cubicBezTo>
                <a:cubicBezTo>
                  <a:pt x="259809" y="153152"/>
                  <a:pt x="259809" y="153152"/>
                  <a:pt x="259809" y="265823"/>
                </a:cubicBezTo>
                <a:cubicBezTo>
                  <a:pt x="259809" y="265823"/>
                  <a:pt x="259809" y="265823"/>
                  <a:pt x="293429" y="247692"/>
                </a:cubicBezTo>
                <a:cubicBezTo>
                  <a:pt x="293429" y="247692"/>
                  <a:pt x="293429" y="247692"/>
                  <a:pt x="294722" y="118185"/>
                </a:cubicBezTo>
                <a:cubicBezTo>
                  <a:pt x="294722" y="116890"/>
                  <a:pt x="294722" y="115595"/>
                  <a:pt x="296015" y="114300"/>
                </a:cubicBezTo>
                <a:cubicBezTo>
                  <a:pt x="297308" y="113005"/>
                  <a:pt x="298601" y="111710"/>
                  <a:pt x="301187" y="111710"/>
                </a:cubicBezTo>
                <a:lnTo>
                  <a:pt x="307652" y="113005"/>
                </a:lnTo>
                <a:cubicBezTo>
                  <a:pt x="307652" y="113005"/>
                  <a:pt x="307652" y="113005"/>
                  <a:pt x="235241" y="15875"/>
                </a:cubicBezTo>
                <a:close/>
                <a:moveTo>
                  <a:pt x="235348" y="0"/>
                </a:moveTo>
                <a:cubicBezTo>
                  <a:pt x="235348" y="0"/>
                  <a:pt x="237938" y="0"/>
                  <a:pt x="239233" y="0"/>
                </a:cubicBezTo>
                <a:cubicBezTo>
                  <a:pt x="241823" y="1299"/>
                  <a:pt x="241823" y="2598"/>
                  <a:pt x="241823" y="2598"/>
                </a:cubicBezTo>
                <a:cubicBezTo>
                  <a:pt x="241823" y="2598"/>
                  <a:pt x="241823" y="2598"/>
                  <a:pt x="327286" y="115599"/>
                </a:cubicBezTo>
                <a:cubicBezTo>
                  <a:pt x="327286" y="115599"/>
                  <a:pt x="329876" y="119496"/>
                  <a:pt x="327286" y="123392"/>
                </a:cubicBezTo>
                <a:cubicBezTo>
                  <a:pt x="324697" y="125990"/>
                  <a:pt x="322107" y="125990"/>
                  <a:pt x="322107" y="125990"/>
                </a:cubicBezTo>
                <a:cubicBezTo>
                  <a:pt x="322107" y="125990"/>
                  <a:pt x="322107" y="125990"/>
                  <a:pt x="307863" y="124691"/>
                </a:cubicBezTo>
                <a:cubicBezTo>
                  <a:pt x="307863" y="124691"/>
                  <a:pt x="307863" y="124691"/>
                  <a:pt x="307863" y="251980"/>
                </a:cubicBezTo>
                <a:cubicBezTo>
                  <a:pt x="307863" y="254578"/>
                  <a:pt x="306568" y="255877"/>
                  <a:pt x="303978" y="257175"/>
                </a:cubicBezTo>
                <a:cubicBezTo>
                  <a:pt x="303978" y="257175"/>
                  <a:pt x="303978" y="257175"/>
                  <a:pt x="169308" y="327314"/>
                </a:cubicBezTo>
                <a:cubicBezTo>
                  <a:pt x="169308" y="327314"/>
                  <a:pt x="168013" y="328613"/>
                  <a:pt x="166718" y="328613"/>
                </a:cubicBezTo>
                <a:cubicBezTo>
                  <a:pt x="165424" y="328613"/>
                  <a:pt x="164129" y="327314"/>
                  <a:pt x="164129" y="327314"/>
                </a:cubicBezTo>
                <a:cubicBezTo>
                  <a:pt x="164129" y="327314"/>
                  <a:pt x="164129" y="327314"/>
                  <a:pt x="25574" y="254578"/>
                </a:cubicBezTo>
                <a:cubicBezTo>
                  <a:pt x="22984" y="254578"/>
                  <a:pt x="21689" y="251980"/>
                  <a:pt x="21689" y="249382"/>
                </a:cubicBezTo>
                <a:cubicBezTo>
                  <a:pt x="21689" y="249382"/>
                  <a:pt x="21689" y="249382"/>
                  <a:pt x="21689" y="129887"/>
                </a:cubicBezTo>
                <a:cubicBezTo>
                  <a:pt x="21689" y="129887"/>
                  <a:pt x="21689" y="129887"/>
                  <a:pt x="6150" y="129887"/>
                </a:cubicBezTo>
                <a:cubicBezTo>
                  <a:pt x="3561" y="129887"/>
                  <a:pt x="2266" y="128588"/>
                  <a:pt x="971" y="127289"/>
                </a:cubicBezTo>
                <a:cubicBezTo>
                  <a:pt x="-324" y="125990"/>
                  <a:pt x="-324" y="123392"/>
                  <a:pt x="971" y="120795"/>
                </a:cubicBezTo>
                <a:cubicBezTo>
                  <a:pt x="971" y="120795"/>
                  <a:pt x="971" y="120795"/>
                  <a:pt x="34638" y="54552"/>
                </a:cubicBezTo>
                <a:cubicBezTo>
                  <a:pt x="35933" y="51955"/>
                  <a:pt x="37228" y="51955"/>
                  <a:pt x="38523" y="50656"/>
                </a:cubicBezTo>
                <a:cubicBezTo>
                  <a:pt x="38523" y="50656"/>
                  <a:pt x="38523" y="50656"/>
                  <a:pt x="59241" y="45460"/>
                </a:cubicBezTo>
                <a:cubicBezTo>
                  <a:pt x="59241" y="45460"/>
                  <a:pt x="59241" y="45460"/>
                  <a:pt x="59241" y="27276"/>
                </a:cubicBezTo>
                <a:cubicBezTo>
                  <a:pt x="59241" y="24678"/>
                  <a:pt x="60536" y="22081"/>
                  <a:pt x="63126" y="20782"/>
                </a:cubicBezTo>
                <a:cubicBezTo>
                  <a:pt x="63126" y="20782"/>
                  <a:pt x="63126" y="20782"/>
                  <a:pt x="83844" y="14287"/>
                </a:cubicBezTo>
                <a:cubicBezTo>
                  <a:pt x="83844" y="14287"/>
                  <a:pt x="83844" y="14287"/>
                  <a:pt x="85139" y="14287"/>
                </a:cubicBezTo>
                <a:cubicBezTo>
                  <a:pt x="86434" y="14287"/>
                  <a:pt x="86434" y="14287"/>
                  <a:pt x="86434" y="14287"/>
                </a:cubicBezTo>
                <a:cubicBezTo>
                  <a:pt x="86434" y="14287"/>
                  <a:pt x="86434" y="14287"/>
                  <a:pt x="98088" y="16885"/>
                </a:cubicBezTo>
                <a:cubicBezTo>
                  <a:pt x="100678" y="16885"/>
                  <a:pt x="103268" y="19483"/>
                  <a:pt x="103268" y="22081"/>
                </a:cubicBezTo>
                <a:cubicBezTo>
                  <a:pt x="103268" y="22081"/>
                  <a:pt x="103268" y="22081"/>
                  <a:pt x="103268" y="33771"/>
                </a:cubicBezTo>
                <a:cubicBezTo>
                  <a:pt x="103268" y="33771"/>
                  <a:pt x="103268" y="33771"/>
                  <a:pt x="235348" y="0"/>
                </a:cubicBezTo>
                <a:close/>
              </a:path>
            </a:pathLst>
          </a:custGeom>
          <a:solidFill>
            <a:srgbClr val="FDB1AA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4" name="îŝḷîḓé-任意多边形: 形状 55" title="OXvp1cBoZH"/>
          <p:cNvSpPr>
            <a:spLocks noChangeAspect="1"/>
          </p:cNvSpPr>
          <p:nvPr/>
        </p:nvSpPr>
        <p:spPr bwMode="auto">
          <a:xfrm>
            <a:off x="5072195" y="4392358"/>
            <a:ext cx="508034" cy="483726"/>
          </a:xfrm>
          <a:custGeom>
            <a:avLst/>
            <a:gdLst>
              <a:gd name="connsiteX0" fmla="*/ 101402 w 331788"/>
              <a:gd name="connsiteY0" fmla="*/ 200025 h 315913"/>
              <a:gd name="connsiteX1" fmla="*/ 93663 w 331788"/>
              <a:gd name="connsiteY1" fmla="*/ 207840 h 315913"/>
              <a:gd name="connsiteX2" fmla="*/ 93663 w 331788"/>
              <a:gd name="connsiteY2" fmla="*/ 301625 h 315913"/>
              <a:gd name="connsiteX3" fmla="*/ 137518 w 331788"/>
              <a:gd name="connsiteY3" fmla="*/ 301625 h 315913"/>
              <a:gd name="connsiteX4" fmla="*/ 137518 w 331788"/>
              <a:gd name="connsiteY4" fmla="*/ 250825 h 315913"/>
              <a:gd name="connsiteX5" fmla="*/ 143967 w 331788"/>
              <a:gd name="connsiteY5" fmla="*/ 244312 h 315913"/>
              <a:gd name="connsiteX6" fmla="*/ 187822 w 331788"/>
              <a:gd name="connsiteY6" fmla="*/ 244312 h 315913"/>
              <a:gd name="connsiteX7" fmla="*/ 194271 w 331788"/>
              <a:gd name="connsiteY7" fmla="*/ 250825 h 315913"/>
              <a:gd name="connsiteX8" fmla="*/ 194271 w 331788"/>
              <a:gd name="connsiteY8" fmla="*/ 301625 h 315913"/>
              <a:gd name="connsiteX9" fmla="*/ 230387 w 331788"/>
              <a:gd name="connsiteY9" fmla="*/ 301625 h 315913"/>
              <a:gd name="connsiteX10" fmla="*/ 238126 w 331788"/>
              <a:gd name="connsiteY10" fmla="*/ 295112 h 315913"/>
              <a:gd name="connsiteX11" fmla="*/ 238126 w 331788"/>
              <a:gd name="connsiteY11" fmla="*/ 207840 h 315913"/>
              <a:gd name="connsiteX12" fmla="*/ 230387 w 331788"/>
              <a:gd name="connsiteY12" fmla="*/ 200025 h 315913"/>
              <a:gd name="connsiteX13" fmla="*/ 101402 w 331788"/>
              <a:gd name="connsiteY13" fmla="*/ 200025 h 315913"/>
              <a:gd name="connsiteX14" fmla="*/ 258908 w 331788"/>
              <a:gd name="connsiteY14" fmla="*/ 122237 h 315913"/>
              <a:gd name="connsiteX15" fmla="*/ 252413 w 331788"/>
              <a:gd name="connsiteY15" fmla="*/ 129801 h 315913"/>
              <a:gd name="connsiteX16" fmla="*/ 252413 w 331788"/>
              <a:gd name="connsiteY16" fmla="*/ 157536 h 315913"/>
              <a:gd name="connsiteX17" fmla="*/ 258908 w 331788"/>
              <a:gd name="connsiteY17" fmla="*/ 165100 h 315913"/>
              <a:gd name="connsiteX18" fmla="*/ 266701 w 331788"/>
              <a:gd name="connsiteY18" fmla="*/ 157536 h 315913"/>
              <a:gd name="connsiteX19" fmla="*/ 266701 w 331788"/>
              <a:gd name="connsiteY19" fmla="*/ 129801 h 315913"/>
              <a:gd name="connsiteX20" fmla="*/ 258908 w 331788"/>
              <a:gd name="connsiteY20" fmla="*/ 122237 h 315913"/>
              <a:gd name="connsiteX21" fmla="*/ 230332 w 331788"/>
              <a:gd name="connsiteY21" fmla="*/ 122237 h 315913"/>
              <a:gd name="connsiteX22" fmla="*/ 223838 w 331788"/>
              <a:gd name="connsiteY22" fmla="*/ 129801 h 315913"/>
              <a:gd name="connsiteX23" fmla="*/ 223838 w 331788"/>
              <a:gd name="connsiteY23" fmla="*/ 157536 h 315913"/>
              <a:gd name="connsiteX24" fmla="*/ 230332 w 331788"/>
              <a:gd name="connsiteY24" fmla="*/ 165100 h 315913"/>
              <a:gd name="connsiteX25" fmla="*/ 238126 w 331788"/>
              <a:gd name="connsiteY25" fmla="*/ 157536 h 315913"/>
              <a:gd name="connsiteX26" fmla="*/ 238126 w 331788"/>
              <a:gd name="connsiteY26" fmla="*/ 129801 h 315913"/>
              <a:gd name="connsiteX27" fmla="*/ 230332 w 331788"/>
              <a:gd name="connsiteY27" fmla="*/ 122237 h 315913"/>
              <a:gd name="connsiteX28" fmla="*/ 201468 w 331788"/>
              <a:gd name="connsiteY28" fmla="*/ 122237 h 315913"/>
              <a:gd name="connsiteX29" fmla="*/ 193675 w 331788"/>
              <a:gd name="connsiteY29" fmla="*/ 129801 h 315913"/>
              <a:gd name="connsiteX30" fmla="*/ 193675 w 331788"/>
              <a:gd name="connsiteY30" fmla="*/ 157536 h 315913"/>
              <a:gd name="connsiteX31" fmla="*/ 201468 w 331788"/>
              <a:gd name="connsiteY31" fmla="*/ 165100 h 315913"/>
              <a:gd name="connsiteX32" fmla="*/ 207963 w 331788"/>
              <a:gd name="connsiteY32" fmla="*/ 157536 h 315913"/>
              <a:gd name="connsiteX33" fmla="*/ 207963 w 331788"/>
              <a:gd name="connsiteY33" fmla="*/ 129801 h 315913"/>
              <a:gd name="connsiteX34" fmla="*/ 201468 w 331788"/>
              <a:gd name="connsiteY34" fmla="*/ 122237 h 315913"/>
              <a:gd name="connsiteX35" fmla="*/ 128732 w 331788"/>
              <a:gd name="connsiteY35" fmla="*/ 122237 h 315913"/>
              <a:gd name="connsiteX36" fmla="*/ 122238 w 331788"/>
              <a:gd name="connsiteY36" fmla="*/ 129801 h 315913"/>
              <a:gd name="connsiteX37" fmla="*/ 122238 w 331788"/>
              <a:gd name="connsiteY37" fmla="*/ 157536 h 315913"/>
              <a:gd name="connsiteX38" fmla="*/ 128732 w 331788"/>
              <a:gd name="connsiteY38" fmla="*/ 165100 h 315913"/>
              <a:gd name="connsiteX39" fmla="*/ 136526 w 331788"/>
              <a:gd name="connsiteY39" fmla="*/ 157536 h 315913"/>
              <a:gd name="connsiteX40" fmla="*/ 136526 w 331788"/>
              <a:gd name="connsiteY40" fmla="*/ 129801 h 315913"/>
              <a:gd name="connsiteX41" fmla="*/ 128732 w 331788"/>
              <a:gd name="connsiteY41" fmla="*/ 122237 h 315913"/>
              <a:gd name="connsiteX42" fmla="*/ 101456 w 331788"/>
              <a:gd name="connsiteY42" fmla="*/ 122237 h 315913"/>
              <a:gd name="connsiteX43" fmla="*/ 93663 w 331788"/>
              <a:gd name="connsiteY43" fmla="*/ 129801 h 315913"/>
              <a:gd name="connsiteX44" fmla="*/ 93663 w 331788"/>
              <a:gd name="connsiteY44" fmla="*/ 157536 h 315913"/>
              <a:gd name="connsiteX45" fmla="*/ 101456 w 331788"/>
              <a:gd name="connsiteY45" fmla="*/ 165100 h 315913"/>
              <a:gd name="connsiteX46" fmla="*/ 107951 w 331788"/>
              <a:gd name="connsiteY46" fmla="*/ 157536 h 315913"/>
              <a:gd name="connsiteX47" fmla="*/ 107951 w 331788"/>
              <a:gd name="connsiteY47" fmla="*/ 129801 h 315913"/>
              <a:gd name="connsiteX48" fmla="*/ 101456 w 331788"/>
              <a:gd name="connsiteY48" fmla="*/ 122237 h 315913"/>
              <a:gd name="connsiteX49" fmla="*/ 72881 w 331788"/>
              <a:gd name="connsiteY49" fmla="*/ 122237 h 315913"/>
              <a:gd name="connsiteX50" fmla="*/ 65088 w 331788"/>
              <a:gd name="connsiteY50" fmla="*/ 129801 h 315913"/>
              <a:gd name="connsiteX51" fmla="*/ 65088 w 331788"/>
              <a:gd name="connsiteY51" fmla="*/ 157536 h 315913"/>
              <a:gd name="connsiteX52" fmla="*/ 72881 w 331788"/>
              <a:gd name="connsiteY52" fmla="*/ 165100 h 315913"/>
              <a:gd name="connsiteX53" fmla="*/ 79376 w 331788"/>
              <a:gd name="connsiteY53" fmla="*/ 157536 h 315913"/>
              <a:gd name="connsiteX54" fmla="*/ 79376 w 331788"/>
              <a:gd name="connsiteY54" fmla="*/ 129801 h 315913"/>
              <a:gd name="connsiteX55" fmla="*/ 72881 w 331788"/>
              <a:gd name="connsiteY55" fmla="*/ 122237 h 315913"/>
              <a:gd name="connsiteX56" fmla="*/ 258908 w 331788"/>
              <a:gd name="connsiteY56" fmla="*/ 65087 h 315913"/>
              <a:gd name="connsiteX57" fmla="*/ 252413 w 331788"/>
              <a:gd name="connsiteY57" fmla="*/ 71581 h 315913"/>
              <a:gd name="connsiteX58" fmla="*/ 252413 w 331788"/>
              <a:gd name="connsiteY58" fmla="*/ 100157 h 315913"/>
              <a:gd name="connsiteX59" fmla="*/ 258908 w 331788"/>
              <a:gd name="connsiteY59" fmla="*/ 107950 h 315913"/>
              <a:gd name="connsiteX60" fmla="*/ 266701 w 331788"/>
              <a:gd name="connsiteY60" fmla="*/ 100157 h 315913"/>
              <a:gd name="connsiteX61" fmla="*/ 266701 w 331788"/>
              <a:gd name="connsiteY61" fmla="*/ 71581 h 315913"/>
              <a:gd name="connsiteX62" fmla="*/ 258908 w 331788"/>
              <a:gd name="connsiteY62" fmla="*/ 65087 h 315913"/>
              <a:gd name="connsiteX63" fmla="*/ 230332 w 331788"/>
              <a:gd name="connsiteY63" fmla="*/ 65087 h 315913"/>
              <a:gd name="connsiteX64" fmla="*/ 223838 w 331788"/>
              <a:gd name="connsiteY64" fmla="*/ 71581 h 315913"/>
              <a:gd name="connsiteX65" fmla="*/ 223838 w 331788"/>
              <a:gd name="connsiteY65" fmla="*/ 100157 h 315913"/>
              <a:gd name="connsiteX66" fmla="*/ 230332 w 331788"/>
              <a:gd name="connsiteY66" fmla="*/ 107950 h 315913"/>
              <a:gd name="connsiteX67" fmla="*/ 238126 w 331788"/>
              <a:gd name="connsiteY67" fmla="*/ 100157 h 315913"/>
              <a:gd name="connsiteX68" fmla="*/ 238126 w 331788"/>
              <a:gd name="connsiteY68" fmla="*/ 71581 h 315913"/>
              <a:gd name="connsiteX69" fmla="*/ 230332 w 331788"/>
              <a:gd name="connsiteY69" fmla="*/ 65087 h 315913"/>
              <a:gd name="connsiteX70" fmla="*/ 201468 w 331788"/>
              <a:gd name="connsiteY70" fmla="*/ 65087 h 315913"/>
              <a:gd name="connsiteX71" fmla="*/ 193675 w 331788"/>
              <a:gd name="connsiteY71" fmla="*/ 71581 h 315913"/>
              <a:gd name="connsiteX72" fmla="*/ 193675 w 331788"/>
              <a:gd name="connsiteY72" fmla="*/ 100157 h 315913"/>
              <a:gd name="connsiteX73" fmla="*/ 201468 w 331788"/>
              <a:gd name="connsiteY73" fmla="*/ 107950 h 315913"/>
              <a:gd name="connsiteX74" fmla="*/ 207963 w 331788"/>
              <a:gd name="connsiteY74" fmla="*/ 100157 h 315913"/>
              <a:gd name="connsiteX75" fmla="*/ 207963 w 331788"/>
              <a:gd name="connsiteY75" fmla="*/ 71581 h 315913"/>
              <a:gd name="connsiteX76" fmla="*/ 201468 w 331788"/>
              <a:gd name="connsiteY76" fmla="*/ 65087 h 315913"/>
              <a:gd name="connsiteX77" fmla="*/ 128732 w 331788"/>
              <a:gd name="connsiteY77" fmla="*/ 65087 h 315913"/>
              <a:gd name="connsiteX78" fmla="*/ 122238 w 331788"/>
              <a:gd name="connsiteY78" fmla="*/ 71581 h 315913"/>
              <a:gd name="connsiteX79" fmla="*/ 122238 w 331788"/>
              <a:gd name="connsiteY79" fmla="*/ 100157 h 315913"/>
              <a:gd name="connsiteX80" fmla="*/ 128732 w 331788"/>
              <a:gd name="connsiteY80" fmla="*/ 107950 h 315913"/>
              <a:gd name="connsiteX81" fmla="*/ 136526 w 331788"/>
              <a:gd name="connsiteY81" fmla="*/ 100157 h 315913"/>
              <a:gd name="connsiteX82" fmla="*/ 136526 w 331788"/>
              <a:gd name="connsiteY82" fmla="*/ 71581 h 315913"/>
              <a:gd name="connsiteX83" fmla="*/ 128732 w 331788"/>
              <a:gd name="connsiteY83" fmla="*/ 65087 h 315913"/>
              <a:gd name="connsiteX84" fmla="*/ 101456 w 331788"/>
              <a:gd name="connsiteY84" fmla="*/ 65087 h 315913"/>
              <a:gd name="connsiteX85" fmla="*/ 93663 w 331788"/>
              <a:gd name="connsiteY85" fmla="*/ 71581 h 315913"/>
              <a:gd name="connsiteX86" fmla="*/ 93663 w 331788"/>
              <a:gd name="connsiteY86" fmla="*/ 100157 h 315913"/>
              <a:gd name="connsiteX87" fmla="*/ 101456 w 331788"/>
              <a:gd name="connsiteY87" fmla="*/ 107950 h 315913"/>
              <a:gd name="connsiteX88" fmla="*/ 107951 w 331788"/>
              <a:gd name="connsiteY88" fmla="*/ 100157 h 315913"/>
              <a:gd name="connsiteX89" fmla="*/ 107951 w 331788"/>
              <a:gd name="connsiteY89" fmla="*/ 71581 h 315913"/>
              <a:gd name="connsiteX90" fmla="*/ 101456 w 331788"/>
              <a:gd name="connsiteY90" fmla="*/ 65087 h 315913"/>
              <a:gd name="connsiteX91" fmla="*/ 72881 w 331788"/>
              <a:gd name="connsiteY91" fmla="*/ 65087 h 315913"/>
              <a:gd name="connsiteX92" fmla="*/ 65088 w 331788"/>
              <a:gd name="connsiteY92" fmla="*/ 71581 h 315913"/>
              <a:gd name="connsiteX93" fmla="*/ 65088 w 331788"/>
              <a:gd name="connsiteY93" fmla="*/ 100157 h 315913"/>
              <a:gd name="connsiteX94" fmla="*/ 72881 w 331788"/>
              <a:gd name="connsiteY94" fmla="*/ 107950 h 315913"/>
              <a:gd name="connsiteX95" fmla="*/ 79376 w 331788"/>
              <a:gd name="connsiteY95" fmla="*/ 100157 h 315913"/>
              <a:gd name="connsiteX96" fmla="*/ 79376 w 331788"/>
              <a:gd name="connsiteY96" fmla="*/ 71581 h 315913"/>
              <a:gd name="connsiteX97" fmla="*/ 72881 w 331788"/>
              <a:gd name="connsiteY97" fmla="*/ 65087 h 315913"/>
              <a:gd name="connsiteX98" fmla="*/ 107950 w 331788"/>
              <a:gd name="connsiteY98" fmla="*/ 14287 h 315913"/>
              <a:gd name="connsiteX99" fmla="*/ 107950 w 331788"/>
              <a:gd name="connsiteY99" fmla="*/ 28575 h 315913"/>
              <a:gd name="connsiteX100" fmla="*/ 223838 w 331788"/>
              <a:gd name="connsiteY100" fmla="*/ 28575 h 315913"/>
              <a:gd name="connsiteX101" fmla="*/ 223838 w 331788"/>
              <a:gd name="connsiteY101" fmla="*/ 14287 h 315913"/>
              <a:gd name="connsiteX102" fmla="*/ 64802 w 331788"/>
              <a:gd name="connsiteY102" fmla="*/ 0 h 315913"/>
              <a:gd name="connsiteX103" fmla="*/ 266986 w 331788"/>
              <a:gd name="connsiteY103" fmla="*/ 0 h 315913"/>
              <a:gd name="connsiteX104" fmla="*/ 273466 w 331788"/>
              <a:gd name="connsiteY104" fmla="*/ 6474 h 315913"/>
              <a:gd name="connsiteX105" fmla="*/ 266986 w 331788"/>
              <a:gd name="connsiteY105" fmla="*/ 14242 h 315913"/>
              <a:gd name="connsiteX106" fmla="*/ 238472 w 331788"/>
              <a:gd name="connsiteY106" fmla="*/ 14242 h 315913"/>
              <a:gd name="connsiteX107" fmla="*/ 238472 w 331788"/>
              <a:gd name="connsiteY107" fmla="*/ 28484 h 315913"/>
              <a:gd name="connsiteX108" fmla="*/ 303275 w 331788"/>
              <a:gd name="connsiteY108" fmla="*/ 28484 h 315913"/>
              <a:gd name="connsiteX109" fmla="*/ 309755 w 331788"/>
              <a:gd name="connsiteY109" fmla="*/ 34958 h 315913"/>
              <a:gd name="connsiteX110" fmla="*/ 309755 w 331788"/>
              <a:gd name="connsiteY110" fmla="*/ 301671 h 315913"/>
              <a:gd name="connsiteX111" fmla="*/ 324012 w 331788"/>
              <a:gd name="connsiteY111" fmla="*/ 301671 h 315913"/>
              <a:gd name="connsiteX112" fmla="*/ 331788 w 331788"/>
              <a:gd name="connsiteY112" fmla="*/ 309439 h 315913"/>
              <a:gd name="connsiteX113" fmla="*/ 324012 w 331788"/>
              <a:gd name="connsiteY113" fmla="*/ 315913 h 315913"/>
              <a:gd name="connsiteX114" fmla="*/ 7776 w 331788"/>
              <a:gd name="connsiteY114" fmla="*/ 315913 h 315913"/>
              <a:gd name="connsiteX115" fmla="*/ 0 w 331788"/>
              <a:gd name="connsiteY115" fmla="*/ 309439 h 315913"/>
              <a:gd name="connsiteX116" fmla="*/ 7776 w 331788"/>
              <a:gd name="connsiteY116" fmla="*/ 301671 h 315913"/>
              <a:gd name="connsiteX117" fmla="*/ 22033 w 331788"/>
              <a:gd name="connsiteY117" fmla="*/ 301671 h 315913"/>
              <a:gd name="connsiteX118" fmla="*/ 22033 w 331788"/>
              <a:gd name="connsiteY118" fmla="*/ 34958 h 315913"/>
              <a:gd name="connsiteX119" fmla="*/ 28513 w 331788"/>
              <a:gd name="connsiteY119" fmla="*/ 28484 h 315913"/>
              <a:gd name="connsiteX120" fmla="*/ 93315 w 331788"/>
              <a:gd name="connsiteY120" fmla="*/ 28484 h 315913"/>
              <a:gd name="connsiteX121" fmla="*/ 93315 w 331788"/>
              <a:gd name="connsiteY121" fmla="*/ 14242 h 315913"/>
              <a:gd name="connsiteX122" fmla="*/ 64802 w 331788"/>
              <a:gd name="connsiteY122" fmla="*/ 14242 h 315913"/>
              <a:gd name="connsiteX123" fmla="*/ 58322 w 331788"/>
              <a:gd name="connsiteY123" fmla="*/ 6474 h 315913"/>
              <a:gd name="connsiteX124" fmla="*/ 64802 w 331788"/>
              <a:gd name="connsiteY124" fmla="*/ 0 h 31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31788" h="315913">
                <a:moveTo>
                  <a:pt x="101402" y="200025"/>
                </a:moveTo>
                <a:cubicBezTo>
                  <a:pt x="97532" y="200025"/>
                  <a:pt x="93663" y="203933"/>
                  <a:pt x="93663" y="207840"/>
                </a:cubicBezTo>
                <a:cubicBezTo>
                  <a:pt x="93663" y="207840"/>
                  <a:pt x="93663" y="207840"/>
                  <a:pt x="93663" y="301625"/>
                </a:cubicBezTo>
                <a:cubicBezTo>
                  <a:pt x="93663" y="301625"/>
                  <a:pt x="93663" y="301625"/>
                  <a:pt x="137518" y="301625"/>
                </a:cubicBezTo>
                <a:cubicBezTo>
                  <a:pt x="137518" y="301625"/>
                  <a:pt x="137518" y="301625"/>
                  <a:pt x="137518" y="250825"/>
                </a:cubicBezTo>
                <a:cubicBezTo>
                  <a:pt x="137518" y="246917"/>
                  <a:pt x="140097" y="244312"/>
                  <a:pt x="143967" y="244312"/>
                </a:cubicBezTo>
                <a:cubicBezTo>
                  <a:pt x="143967" y="244312"/>
                  <a:pt x="143967" y="244312"/>
                  <a:pt x="187822" y="244312"/>
                </a:cubicBezTo>
                <a:cubicBezTo>
                  <a:pt x="191691" y="244312"/>
                  <a:pt x="194271" y="246917"/>
                  <a:pt x="194271" y="250825"/>
                </a:cubicBezTo>
                <a:cubicBezTo>
                  <a:pt x="194271" y="250825"/>
                  <a:pt x="194271" y="250825"/>
                  <a:pt x="194271" y="301625"/>
                </a:cubicBezTo>
                <a:cubicBezTo>
                  <a:pt x="194271" y="301625"/>
                  <a:pt x="194271" y="301625"/>
                  <a:pt x="230387" y="301625"/>
                </a:cubicBezTo>
                <a:cubicBezTo>
                  <a:pt x="234256" y="301625"/>
                  <a:pt x="238126" y="299020"/>
                  <a:pt x="238126" y="295112"/>
                </a:cubicBezTo>
                <a:lnTo>
                  <a:pt x="238126" y="207840"/>
                </a:lnTo>
                <a:cubicBezTo>
                  <a:pt x="238126" y="203933"/>
                  <a:pt x="234256" y="200025"/>
                  <a:pt x="230387" y="200025"/>
                </a:cubicBezTo>
                <a:cubicBezTo>
                  <a:pt x="230387" y="200025"/>
                  <a:pt x="230387" y="200025"/>
                  <a:pt x="101402" y="200025"/>
                </a:cubicBezTo>
                <a:close/>
                <a:moveTo>
                  <a:pt x="258908" y="122237"/>
                </a:moveTo>
                <a:cubicBezTo>
                  <a:pt x="255011" y="122237"/>
                  <a:pt x="252413" y="124758"/>
                  <a:pt x="252413" y="129801"/>
                </a:cubicBezTo>
                <a:cubicBezTo>
                  <a:pt x="252413" y="129801"/>
                  <a:pt x="252413" y="129801"/>
                  <a:pt x="252413" y="157536"/>
                </a:cubicBezTo>
                <a:cubicBezTo>
                  <a:pt x="252413" y="161318"/>
                  <a:pt x="255011" y="165100"/>
                  <a:pt x="258908" y="165100"/>
                </a:cubicBezTo>
                <a:cubicBezTo>
                  <a:pt x="264103" y="165100"/>
                  <a:pt x="266701" y="161318"/>
                  <a:pt x="266701" y="157536"/>
                </a:cubicBezTo>
                <a:lnTo>
                  <a:pt x="266701" y="129801"/>
                </a:lnTo>
                <a:cubicBezTo>
                  <a:pt x="266701" y="124758"/>
                  <a:pt x="264103" y="122237"/>
                  <a:pt x="258908" y="122237"/>
                </a:cubicBezTo>
                <a:close/>
                <a:moveTo>
                  <a:pt x="230332" y="122237"/>
                </a:moveTo>
                <a:cubicBezTo>
                  <a:pt x="226436" y="122237"/>
                  <a:pt x="223838" y="124758"/>
                  <a:pt x="223838" y="129801"/>
                </a:cubicBezTo>
                <a:cubicBezTo>
                  <a:pt x="223838" y="129801"/>
                  <a:pt x="223838" y="129801"/>
                  <a:pt x="223838" y="157536"/>
                </a:cubicBezTo>
                <a:cubicBezTo>
                  <a:pt x="223838" y="161318"/>
                  <a:pt x="226436" y="165100"/>
                  <a:pt x="230332" y="165100"/>
                </a:cubicBezTo>
                <a:cubicBezTo>
                  <a:pt x="234229" y="165100"/>
                  <a:pt x="238126" y="161318"/>
                  <a:pt x="238126" y="157536"/>
                </a:cubicBezTo>
                <a:lnTo>
                  <a:pt x="238126" y="129801"/>
                </a:lnTo>
                <a:cubicBezTo>
                  <a:pt x="238126" y="124758"/>
                  <a:pt x="234229" y="122237"/>
                  <a:pt x="230332" y="122237"/>
                </a:cubicBezTo>
                <a:close/>
                <a:moveTo>
                  <a:pt x="201468" y="122237"/>
                </a:moveTo>
                <a:cubicBezTo>
                  <a:pt x="196273" y="122237"/>
                  <a:pt x="193675" y="124758"/>
                  <a:pt x="193675" y="129801"/>
                </a:cubicBezTo>
                <a:cubicBezTo>
                  <a:pt x="193675" y="129801"/>
                  <a:pt x="193675" y="129801"/>
                  <a:pt x="193675" y="157536"/>
                </a:cubicBezTo>
                <a:cubicBezTo>
                  <a:pt x="193675" y="161318"/>
                  <a:pt x="196273" y="165100"/>
                  <a:pt x="201468" y="165100"/>
                </a:cubicBezTo>
                <a:cubicBezTo>
                  <a:pt x="205365" y="165100"/>
                  <a:pt x="207963" y="161318"/>
                  <a:pt x="207963" y="157536"/>
                </a:cubicBezTo>
                <a:cubicBezTo>
                  <a:pt x="207963" y="157536"/>
                  <a:pt x="207963" y="157536"/>
                  <a:pt x="207963" y="129801"/>
                </a:cubicBezTo>
                <a:cubicBezTo>
                  <a:pt x="207963" y="124758"/>
                  <a:pt x="205365" y="122237"/>
                  <a:pt x="201468" y="122237"/>
                </a:cubicBezTo>
                <a:close/>
                <a:moveTo>
                  <a:pt x="128732" y="122237"/>
                </a:moveTo>
                <a:cubicBezTo>
                  <a:pt x="124836" y="122237"/>
                  <a:pt x="122238" y="124758"/>
                  <a:pt x="122238" y="129801"/>
                </a:cubicBezTo>
                <a:cubicBezTo>
                  <a:pt x="122238" y="129801"/>
                  <a:pt x="122238" y="129801"/>
                  <a:pt x="122238" y="157536"/>
                </a:cubicBezTo>
                <a:cubicBezTo>
                  <a:pt x="122238" y="161318"/>
                  <a:pt x="124836" y="165100"/>
                  <a:pt x="128732" y="165100"/>
                </a:cubicBezTo>
                <a:cubicBezTo>
                  <a:pt x="133928" y="165100"/>
                  <a:pt x="136526" y="161318"/>
                  <a:pt x="136526" y="157536"/>
                </a:cubicBezTo>
                <a:cubicBezTo>
                  <a:pt x="136526" y="157536"/>
                  <a:pt x="136526" y="157536"/>
                  <a:pt x="136526" y="129801"/>
                </a:cubicBezTo>
                <a:cubicBezTo>
                  <a:pt x="136526" y="124758"/>
                  <a:pt x="133928" y="122237"/>
                  <a:pt x="128732" y="122237"/>
                </a:cubicBezTo>
                <a:close/>
                <a:moveTo>
                  <a:pt x="101456" y="122237"/>
                </a:moveTo>
                <a:cubicBezTo>
                  <a:pt x="97559" y="122237"/>
                  <a:pt x="93663" y="124758"/>
                  <a:pt x="93663" y="129801"/>
                </a:cubicBezTo>
                <a:lnTo>
                  <a:pt x="93663" y="157536"/>
                </a:lnTo>
                <a:cubicBezTo>
                  <a:pt x="93663" y="161318"/>
                  <a:pt x="97559" y="165100"/>
                  <a:pt x="101456" y="165100"/>
                </a:cubicBezTo>
                <a:cubicBezTo>
                  <a:pt x="105353" y="165100"/>
                  <a:pt x="107951" y="161318"/>
                  <a:pt x="107951" y="157536"/>
                </a:cubicBezTo>
                <a:cubicBezTo>
                  <a:pt x="107951" y="157536"/>
                  <a:pt x="107951" y="157536"/>
                  <a:pt x="107951" y="129801"/>
                </a:cubicBezTo>
                <a:cubicBezTo>
                  <a:pt x="107951" y="124758"/>
                  <a:pt x="105353" y="122237"/>
                  <a:pt x="101456" y="122237"/>
                </a:cubicBezTo>
                <a:close/>
                <a:moveTo>
                  <a:pt x="72881" y="122237"/>
                </a:moveTo>
                <a:cubicBezTo>
                  <a:pt x="67686" y="122237"/>
                  <a:pt x="65088" y="124758"/>
                  <a:pt x="65088" y="129801"/>
                </a:cubicBezTo>
                <a:cubicBezTo>
                  <a:pt x="65088" y="129801"/>
                  <a:pt x="65088" y="129801"/>
                  <a:pt x="65088" y="157536"/>
                </a:cubicBezTo>
                <a:cubicBezTo>
                  <a:pt x="65088" y="161318"/>
                  <a:pt x="67686" y="165100"/>
                  <a:pt x="72881" y="165100"/>
                </a:cubicBezTo>
                <a:cubicBezTo>
                  <a:pt x="76778" y="165100"/>
                  <a:pt x="79376" y="161318"/>
                  <a:pt x="79376" y="157536"/>
                </a:cubicBezTo>
                <a:lnTo>
                  <a:pt x="79376" y="129801"/>
                </a:lnTo>
                <a:cubicBezTo>
                  <a:pt x="79376" y="124758"/>
                  <a:pt x="76778" y="122237"/>
                  <a:pt x="72881" y="122237"/>
                </a:cubicBezTo>
                <a:close/>
                <a:moveTo>
                  <a:pt x="258908" y="65087"/>
                </a:moveTo>
                <a:cubicBezTo>
                  <a:pt x="255011" y="65087"/>
                  <a:pt x="252413" y="67685"/>
                  <a:pt x="252413" y="71581"/>
                </a:cubicBezTo>
                <a:cubicBezTo>
                  <a:pt x="252413" y="71581"/>
                  <a:pt x="252413" y="71581"/>
                  <a:pt x="252413" y="100157"/>
                </a:cubicBezTo>
                <a:cubicBezTo>
                  <a:pt x="252413" y="105352"/>
                  <a:pt x="255011" y="107950"/>
                  <a:pt x="258908" y="107950"/>
                </a:cubicBezTo>
                <a:cubicBezTo>
                  <a:pt x="264103" y="107950"/>
                  <a:pt x="266701" y="105352"/>
                  <a:pt x="266701" y="100157"/>
                </a:cubicBezTo>
                <a:lnTo>
                  <a:pt x="266701" y="71581"/>
                </a:lnTo>
                <a:cubicBezTo>
                  <a:pt x="266701" y="67685"/>
                  <a:pt x="264103" y="65087"/>
                  <a:pt x="258908" y="65087"/>
                </a:cubicBezTo>
                <a:close/>
                <a:moveTo>
                  <a:pt x="230332" y="65087"/>
                </a:moveTo>
                <a:cubicBezTo>
                  <a:pt x="226436" y="65087"/>
                  <a:pt x="223838" y="67685"/>
                  <a:pt x="223838" y="71581"/>
                </a:cubicBezTo>
                <a:cubicBezTo>
                  <a:pt x="223838" y="71581"/>
                  <a:pt x="223838" y="71581"/>
                  <a:pt x="223838" y="100157"/>
                </a:cubicBezTo>
                <a:cubicBezTo>
                  <a:pt x="223838" y="105352"/>
                  <a:pt x="226436" y="107950"/>
                  <a:pt x="230332" y="107950"/>
                </a:cubicBezTo>
                <a:cubicBezTo>
                  <a:pt x="234229" y="107950"/>
                  <a:pt x="238126" y="105352"/>
                  <a:pt x="238126" y="100157"/>
                </a:cubicBezTo>
                <a:lnTo>
                  <a:pt x="238126" y="71581"/>
                </a:lnTo>
                <a:cubicBezTo>
                  <a:pt x="238126" y="67685"/>
                  <a:pt x="234229" y="65087"/>
                  <a:pt x="230332" y="65087"/>
                </a:cubicBezTo>
                <a:close/>
                <a:moveTo>
                  <a:pt x="201468" y="65087"/>
                </a:moveTo>
                <a:cubicBezTo>
                  <a:pt x="196273" y="65087"/>
                  <a:pt x="193675" y="67685"/>
                  <a:pt x="193675" y="71581"/>
                </a:cubicBezTo>
                <a:cubicBezTo>
                  <a:pt x="193675" y="71581"/>
                  <a:pt x="193675" y="71581"/>
                  <a:pt x="193675" y="100157"/>
                </a:cubicBezTo>
                <a:cubicBezTo>
                  <a:pt x="193675" y="105352"/>
                  <a:pt x="196273" y="107950"/>
                  <a:pt x="201468" y="107950"/>
                </a:cubicBezTo>
                <a:cubicBezTo>
                  <a:pt x="205365" y="107950"/>
                  <a:pt x="207963" y="105352"/>
                  <a:pt x="207963" y="100157"/>
                </a:cubicBezTo>
                <a:cubicBezTo>
                  <a:pt x="207963" y="100157"/>
                  <a:pt x="207963" y="100157"/>
                  <a:pt x="207963" y="71581"/>
                </a:cubicBezTo>
                <a:cubicBezTo>
                  <a:pt x="207963" y="67685"/>
                  <a:pt x="205365" y="65087"/>
                  <a:pt x="201468" y="65087"/>
                </a:cubicBezTo>
                <a:close/>
                <a:moveTo>
                  <a:pt x="128732" y="65087"/>
                </a:moveTo>
                <a:cubicBezTo>
                  <a:pt x="124836" y="65087"/>
                  <a:pt x="122238" y="67685"/>
                  <a:pt x="122238" y="71581"/>
                </a:cubicBezTo>
                <a:cubicBezTo>
                  <a:pt x="122238" y="71581"/>
                  <a:pt x="122238" y="71581"/>
                  <a:pt x="122238" y="100157"/>
                </a:cubicBezTo>
                <a:cubicBezTo>
                  <a:pt x="122238" y="105352"/>
                  <a:pt x="124836" y="107950"/>
                  <a:pt x="128732" y="107950"/>
                </a:cubicBezTo>
                <a:cubicBezTo>
                  <a:pt x="133928" y="107950"/>
                  <a:pt x="136526" y="105352"/>
                  <a:pt x="136526" y="100157"/>
                </a:cubicBezTo>
                <a:cubicBezTo>
                  <a:pt x="136526" y="100157"/>
                  <a:pt x="136526" y="100157"/>
                  <a:pt x="136526" y="71581"/>
                </a:cubicBezTo>
                <a:cubicBezTo>
                  <a:pt x="136526" y="67685"/>
                  <a:pt x="133928" y="65087"/>
                  <a:pt x="128732" y="65087"/>
                </a:cubicBezTo>
                <a:close/>
                <a:moveTo>
                  <a:pt x="101456" y="65087"/>
                </a:moveTo>
                <a:cubicBezTo>
                  <a:pt x="97559" y="65087"/>
                  <a:pt x="93663" y="67685"/>
                  <a:pt x="93663" y="71581"/>
                </a:cubicBezTo>
                <a:lnTo>
                  <a:pt x="93663" y="100157"/>
                </a:lnTo>
                <a:cubicBezTo>
                  <a:pt x="93663" y="105352"/>
                  <a:pt x="97559" y="107950"/>
                  <a:pt x="101456" y="107950"/>
                </a:cubicBezTo>
                <a:cubicBezTo>
                  <a:pt x="105353" y="107950"/>
                  <a:pt x="107951" y="105352"/>
                  <a:pt x="107951" y="100157"/>
                </a:cubicBezTo>
                <a:cubicBezTo>
                  <a:pt x="107951" y="100157"/>
                  <a:pt x="107951" y="100157"/>
                  <a:pt x="107951" y="71581"/>
                </a:cubicBezTo>
                <a:cubicBezTo>
                  <a:pt x="107951" y="67685"/>
                  <a:pt x="105353" y="65087"/>
                  <a:pt x="101456" y="65087"/>
                </a:cubicBezTo>
                <a:close/>
                <a:moveTo>
                  <a:pt x="72881" y="65087"/>
                </a:moveTo>
                <a:cubicBezTo>
                  <a:pt x="67686" y="65087"/>
                  <a:pt x="65088" y="67685"/>
                  <a:pt x="65088" y="71581"/>
                </a:cubicBezTo>
                <a:cubicBezTo>
                  <a:pt x="65088" y="71581"/>
                  <a:pt x="65088" y="71581"/>
                  <a:pt x="65088" y="100157"/>
                </a:cubicBezTo>
                <a:cubicBezTo>
                  <a:pt x="65088" y="105352"/>
                  <a:pt x="67686" y="107950"/>
                  <a:pt x="72881" y="107950"/>
                </a:cubicBezTo>
                <a:cubicBezTo>
                  <a:pt x="76778" y="107950"/>
                  <a:pt x="79376" y="105352"/>
                  <a:pt x="79376" y="100157"/>
                </a:cubicBezTo>
                <a:lnTo>
                  <a:pt x="79376" y="71581"/>
                </a:lnTo>
                <a:cubicBezTo>
                  <a:pt x="79376" y="67685"/>
                  <a:pt x="76778" y="65087"/>
                  <a:pt x="72881" y="65087"/>
                </a:cubicBezTo>
                <a:close/>
                <a:moveTo>
                  <a:pt x="107950" y="14287"/>
                </a:moveTo>
                <a:lnTo>
                  <a:pt x="107950" y="28575"/>
                </a:lnTo>
                <a:lnTo>
                  <a:pt x="223838" y="28575"/>
                </a:lnTo>
                <a:lnTo>
                  <a:pt x="223838" y="14287"/>
                </a:lnTo>
                <a:close/>
                <a:moveTo>
                  <a:pt x="64802" y="0"/>
                </a:moveTo>
                <a:cubicBezTo>
                  <a:pt x="64802" y="0"/>
                  <a:pt x="64802" y="0"/>
                  <a:pt x="266986" y="0"/>
                </a:cubicBezTo>
                <a:cubicBezTo>
                  <a:pt x="270874" y="0"/>
                  <a:pt x="273466" y="2589"/>
                  <a:pt x="273466" y="6474"/>
                </a:cubicBezTo>
                <a:cubicBezTo>
                  <a:pt x="273466" y="10358"/>
                  <a:pt x="270874" y="14242"/>
                  <a:pt x="266986" y="14242"/>
                </a:cubicBezTo>
                <a:cubicBezTo>
                  <a:pt x="266986" y="14242"/>
                  <a:pt x="266986" y="14242"/>
                  <a:pt x="238472" y="14242"/>
                </a:cubicBezTo>
                <a:cubicBezTo>
                  <a:pt x="238472" y="14242"/>
                  <a:pt x="238472" y="14242"/>
                  <a:pt x="238472" y="28484"/>
                </a:cubicBezTo>
                <a:cubicBezTo>
                  <a:pt x="238472" y="28484"/>
                  <a:pt x="238472" y="28484"/>
                  <a:pt x="303275" y="28484"/>
                </a:cubicBezTo>
                <a:cubicBezTo>
                  <a:pt x="307163" y="28484"/>
                  <a:pt x="309755" y="31073"/>
                  <a:pt x="309755" y="34958"/>
                </a:cubicBezTo>
                <a:cubicBezTo>
                  <a:pt x="309755" y="34958"/>
                  <a:pt x="309755" y="34958"/>
                  <a:pt x="309755" y="301671"/>
                </a:cubicBezTo>
                <a:cubicBezTo>
                  <a:pt x="309755" y="301671"/>
                  <a:pt x="309755" y="301671"/>
                  <a:pt x="324012" y="301671"/>
                </a:cubicBezTo>
                <a:cubicBezTo>
                  <a:pt x="329196" y="301671"/>
                  <a:pt x="331788" y="305555"/>
                  <a:pt x="331788" y="309439"/>
                </a:cubicBezTo>
                <a:cubicBezTo>
                  <a:pt x="331788" y="313324"/>
                  <a:pt x="329196" y="315913"/>
                  <a:pt x="324012" y="315913"/>
                </a:cubicBezTo>
                <a:cubicBezTo>
                  <a:pt x="324012" y="315913"/>
                  <a:pt x="324012" y="315913"/>
                  <a:pt x="7776" y="315913"/>
                </a:cubicBezTo>
                <a:cubicBezTo>
                  <a:pt x="2592" y="315913"/>
                  <a:pt x="0" y="313324"/>
                  <a:pt x="0" y="309439"/>
                </a:cubicBezTo>
                <a:cubicBezTo>
                  <a:pt x="0" y="305555"/>
                  <a:pt x="2592" y="301671"/>
                  <a:pt x="7776" y="301671"/>
                </a:cubicBezTo>
                <a:cubicBezTo>
                  <a:pt x="7776" y="301671"/>
                  <a:pt x="7776" y="301671"/>
                  <a:pt x="22033" y="301671"/>
                </a:cubicBezTo>
                <a:cubicBezTo>
                  <a:pt x="22033" y="301671"/>
                  <a:pt x="22033" y="301671"/>
                  <a:pt x="22033" y="34958"/>
                </a:cubicBezTo>
                <a:cubicBezTo>
                  <a:pt x="22033" y="31073"/>
                  <a:pt x="24625" y="28484"/>
                  <a:pt x="28513" y="28484"/>
                </a:cubicBezTo>
                <a:cubicBezTo>
                  <a:pt x="28513" y="28484"/>
                  <a:pt x="28513" y="28484"/>
                  <a:pt x="93315" y="28484"/>
                </a:cubicBezTo>
                <a:cubicBezTo>
                  <a:pt x="93315" y="28484"/>
                  <a:pt x="93315" y="28484"/>
                  <a:pt x="93315" y="14242"/>
                </a:cubicBezTo>
                <a:cubicBezTo>
                  <a:pt x="93315" y="14242"/>
                  <a:pt x="93315" y="14242"/>
                  <a:pt x="64802" y="14242"/>
                </a:cubicBezTo>
                <a:cubicBezTo>
                  <a:pt x="60914" y="14242"/>
                  <a:pt x="58322" y="10358"/>
                  <a:pt x="58322" y="6474"/>
                </a:cubicBezTo>
                <a:cubicBezTo>
                  <a:pt x="58322" y="2589"/>
                  <a:pt x="60914" y="0"/>
                  <a:pt x="64802" y="0"/>
                </a:cubicBezTo>
                <a:close/>
              </a:path>
            </a:pathLst>
          </a:custGeom>
          <a:solidFill>
            <a:srgbClr val="7E986B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5" name="îŝḷîḓé-任意多边形: 形状 56" title="eESxyZhHeg"/>
          <p:cNvSpPr/>
          <p:nvPr/>
        </p:nvSpPr>
        <p:spPr bwMode="auto">
          <a:xfrm>
            <a:off x="6709933" y="4334396"/>
            <a:ext cx="397580" cy="501092"/>
          </a:xfrm>
          <a:custGeom>
            <a:avLst/>
            <a:gdLst>
              <a:gd name="connsiteX0" fmla="*/ 179388 w 268288"/>
              <a:gd name="connsiteY0" fmla="*/ 166688 h 338138"/>
              <a:gd name="connsiteX1" fmla="*/ 203200 w 268288"/>
              <a:gd name="connsiteY1" fmla="*/ 190443 h 338138"/>
              <a:gd name="connsiteX2" fmla="*/ 203200 w 268288"/>
              <a:gd name="connsiteY2" fmla="*/ 252471 h 338138"/>
              <a:gd name="connsiteX3" fmla="*/ 179388 w 268288"/>
              <a:gd name="connsiteY3" fmla="*/ 276226 h 338138"/>
              <a:gd name="connsiteX4" fmla="*/ 155575 w 268288"/>
              <a:gd name="connsiteY4" fmla="*/ 252471 h 338138"/>
              <a:gd name="connsiteX5" fmla="*/ 155575 w 268288"/>
              <a:gd name="connsiteY5" fmla="*/ 190443 h 338138"/>
              <a:gd name="connsiteX6" fmla="*/ 179388 w 268288"/>
              <a:gd name="connsiteY6" fmla="*/ 166688 h 338138"/>
              <a:gd name="connsiteX7" fmla="*/ 179388 w 268288"/>
              <a:gd name="connsiteY7" fmla="*/ 150813 h 338138"/>
              <a:gd name="connsiteX8" fmla="*/ 139700 w 268288"/>
              <a:gd name="connsiteY8" fmla="*/ 190427 h 338138"/>
              <a:gd name="connsiteX9" fmla="*/ 139700 w 268288"/>
              <a:gd name="connsiteY9" fmla="*/ 252488 h 338138"/>
              <a:gd name="connsiteX10" fmla="*/ 179388 w 268288"/>
              <a:gd name="connsiteY10" fmla="*/ 292101 h 338138"/>
              <a:gd name="connsiteX11" fmla="*/ 219075 w 268288"/>
              <a:gd name="connsiteY11" fmla="*/ 252488 h 338138"/>
              <a:gd name="connsiteX12" fmla="*/ 219075 w 268288"/>
              <a:gd name="connsiteY12" fmla="*/ 190427 h 338138"/>
              <a:gd name="connsiteX13" fmla="*/ 179388 w 268288"/>
              <a:gd name="connsiteY13" fmla="*/ 150813 h 338138"/>
              <a:gd name="connsiteX14" fmla="*/ 57120 w 268288"/>
              <a:gd name="connsiteY14" fmla="*/ 150813 h 338138"/>
              <a:gd name="connsiteX15" fmla="*/ 49212 w 268288"/>
              <a:gd name="connsiteY15" fmla="*/ 158705 h 338138"/>
              <a:gd name="connsiteX16" fmla="*/ 57120 w 268288"/>
              <a:gd name="connsiteY16" fmla="*/ 166597 h 338138"/>
              <a:gd name="connsiteX17" fmla="*/ 80842 w 268288"/>
              <a:gd name="connsiteY17" fmla="*/ 166597 h 338138"/>
              <a:gd name="connsiteX18" fmla="*/ 103247 w 268288"/>
              <a:gd name="connsiteY18" fmla="*/ 188959 h 338138"/>
              <a:gd name="connsiteX19" fmla="*/ 103247 w 268288"/>
              <a:gd name="connsiteY19" fmla="*/ 190274 h 338138"/>
              <a:gd name="connsiteX20" fmla="*/ 80842 w 268288"/>
              <a:gd name="connsiteY20" fmla="*/ 212635 h 338138"/>
              <a:gd name="connsiteX21" fmla="*/ 57120 w 268288"/>
              <a:gd name="connsiteY21" fmla="*/ 212635 h 338138"/>
              <a:gd name="connsiteX22" fmla="*/ 49212 w 268288"/>
              <a:gd name="connsiteY22" fmla="*/ 220527 h 338138"/>
              <a:gd name="connsiteX23" fmla="*/ 57120 w 268288"/>
              <a:gd name="connsiteY23" fmla="*/ 228419 h 338138"/>
              <a:gd name="connsiteX24" fmla="*/ 80842 w 268288"/>
              <a:gd name="connsiteY24" fmla="*/ 228419 h 338138"/>
              <a:gd name="connsiteX25" fmla="*/ 103247 w 268288"/>
              <a:gd name="connsiteY25" fmla="*/ 250781 h 338138"/>
              <a:gd name="connsiteX26" fmla="*/ 80842 w 268288"/>
              <a:gd name="connsiteY26" fmla="*/ 273142 h 338138"/>
              <a:gd name="connsiteX27" fmla="*/ 57120 w 268288"/>
              <a:gd name="connsiteY27" fmla="*/ 273142 h 338138"/>
              <a:gd name="connsiteX28" fmla="*/ 49212 w 268288"/>
              <a:gd name="connsiteY28" fmla="*/ 281034 h 338138"/>
              <a:gd name="connsiteX29" fmla="*/ 57120 w 268288"/>
              <a:gd name="connsiteY29" fmla="*/ 288926 h 338138"/>
              <a:gd name="connsiteX30" fmla="*/ 80842 w 268288"/>
              <a:gd name="connsiteY30" fmla="*/ 288926 h 338138"/>
              <a:gd name="connsiteX31" fmla="*/ 119062 w 268288"/>
              <a:gd name="connsiteY31" fmla="*/ 250781 h 338138"/>
              <a:gd name="connsiteX32" fmla="*/ 103247 w 268288"/>
              <a:gd name="connsiteY32" fmla="*/ 220527 h 338138"/>
              <a:gd name="connsiteX33" fmla="*/ 119062 w 268288"/>
              <a:gd name="connsiteY33" fmla="*/ 190274 h 338138"/>
              <a:gd name="connsiteX34" fmla="*/ 119062 w 268288"/>
              <a:gd name="connsiteY34" fmla="*/ 188959 h 338138"/>
              <a:gd name="connsiteX35" fmla="*/ 80842 w 268288"/>
              <a:gd name="connsiteY35" fmla="*/ 150813 h 338138"/>
              <a:gd name="connsiteX36" fmla="*/ 57120 w 268288"/>
              <a:gd name="connsiteY36" fmla="*/ 150813 h 338138"/>
              <a:gd name="connsiteX37" fmla="*/ 46099 w 268288"/>
              <a:gd name="connsiteY37" fmla="*/ 47625 h 338138"/>
              <a:gd name="connsiteX38" fmla="*/ 15875 w 268288"/>
              <a:gd name="connsiteY38" fmla="*/ 79629 h 338138"/>
              <a:gd name="connsiteX39" fmla="*/ 15875 w 268288"/>
              <a:gd name="connsiteY39" fmla="*/ 114300 h 338138"/>
              <a:gd name="connsiteX40" fmla="*/ 252413 w 268288"/>
              <a:gd name="connsiteY40" fmla="*/ 114300 h 338138"/>
              <a:gd name="connsiteX41" fmla="*/ 252413 w 268288"/>
              <a:gd name="connsiteY41" fmla="*/ 79629 h 338138"/>
              <a:gd name="connsiteX42" fmla="*/ 222189 w 268288"/>
              <a:gd name="connsiteY42" fmla="*/ 47625 h 338138"/>
              <a:gd name="connsiteX43" fmla="*/ 210362 w 268288"/>
              <a:gd name="connsiteY43" fmla="*/ 47625 h 338138"/>
              <a:gd name="connsiteX44" fmla="*/ 210362 w 268288"/>
              <a:gd name="connsiteY44" fmla="*/ 71628 h 338138"/>
              <a:gd name="connsiteX45" fmla="*/ 202477 w 268288"/>
              <a:gd name="connsiteY45" fmla="*/ 79629 h 338138"/>
              <a:gd name="connsiteX46" fmla="*/ 194593 w 268288"/>
              <a:gd name="connsiteY46" fmla="*/ 71628 h 338138"/>
              <a:gd name="connsiteX47" fmla="*/ 194593 w 268288"/>
              <a:gd name="connsiteY47" fmla="*/ 47625 h 338138"/>
              <a:gd name="connsiteX48" fmla="*/ 73696 w 268288"/>
              <a:gd name="connsiteY48" fmla="*/ 47625 h 338138"/>
              <a:gd name="connsiteX49" fmla="*/ 73696 w 268288"/>
              <a:gd name="connsiteY49" fmla="*/ 71628 h 338138"/>
              <a:gd name="connsiteX50" fmla="*/ 65811 w 268288"/>
              <a:gd name="connsiteY50" fmla="*/ 79629 h 338138"/>
              <a:gd name="connsiteX51" fmla="*/ 57926 w 268288"/>
              <a:gd name="connsiteY51" fmla="*/ 71628 h 338138"/>
              <a:gd name="connsiteX52" fmla="*/ 57926 w 268288"/>
              <a:gd name="connsiteY52" fmla="*/ 47625 h 338138"/>
              <a:gd name="connsiteX53" fmla="*/ 46099 w 268288"/>
              <a:gd name="connsiteY53" fmla="*/ 47625 h 338138"/>
              <a:gd name="connsiteX54" fmla="*/ 65757 w 268288"/>
              <a:gd name="connsiteY54" fmla="*/ 0 h 338138"/>
              <a:gd name="connsiteX55" fmla="*/ 73648 w 268288"/>
              <a:gd name="connsiteY55" fmla="*/ 7925 h 338138"/>
              <a:gd name="connsiteX56" fmla="*/ 73648 w 268288"/>
              <a:gd name="connsiteY56" fmla="*/ 31700 h 338138"/>
              <a:gd name="connsiteX57" fmla="*/ 194640 w 268288"/>
              <a:gd name="connsiteY57" fmla="*/ 31700 h 338138"/>
              <a:gd name="connsiteX58" fmla="*/ 194640 w 268288"/>
              <a:gd name="connsiteY58" fmla="*/ 7925 h 338138"/>
              <a:gd name="connsiteX59" fmla="*/ 202531 w 268288"/>
              <a:gd name="connsiteY59" fmla="*/ 0 h 338138"/>
              <a:gd name="connsiteX60" fmla="*/ 210422 w 268288"/>
              <a:gd name="connsiteY60" fmla="*/ 7925 h 338138"/>
              <a:gd name="connsiteX61" fmla="*/ 210422 w 268288"/>
              <a:gd name="connsiteY61" fmla="*/ 31700 h 338138"/>
              <a:gd name="connsiteX62" fmla="*/ 222258 w 268288"/>
              <a:gd name="connsiteY62" fmla="*/ 31700 h 338138"/>
              <a:gd name="connsiteX63" fmla="*/ 268288 w 268288"/>
              <a:gd name="connsiteY63" fmla="*/ 79251 h 338138"/>
              <a:gd name="connsiteX64" fmla="*/ 268288 w 268288"/>
              <a:gd name="connsiteY64" fmla="*/ 290587 h 338138"/>
              <a:gd name="connsiteX65" fmla="*/ 222258 w 268288"/>
              <a:gd name="connsiteY65" fmla="*/ 338138 h 338138"/>
              <a:gd name="connsiteX66" fmla="*/ 46030 w 268288"/>
              <a:gd name="connsiteY66" fmla="*/ 338138 h 338138"/>
              <a:gd name="connsiteX67" fmla="*/ 0 w 268288"/>
              <a:gd name="connsiteY67" fmla="*/ 290587 h 338138"/>
              <a:gd name="connsiteX68" fmla="*/ 0 w 268288"/>
              <a:gd name="connsiteY68" fmla="*/ 79251 h 338138"/>
              <a:gd name="connsiteX69" fmla="*/ 46030 w 268288"/>
              <a:gd name="connsiteY69" fmla="*/ 31700 h 338138"/>
              <a:gd name="connsiteX70" fmla="*/ 57866 w 268288"/>
              <a:gd name="connsiteY70" fmla="*/ 31700 h 338138"/>
              <a:gd name="connsiteX71" fmla="*/ 57866 w 268288"/>
              <a:gd name="connsiteY71" fmla="*/ 7925 h 338138"/>
              <a:gd name="connsiteX72" fmla="*/ 65757 w 268288"/>
              <a:gd name="connsiteY72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68288" h="338138">
                <a:moveTo>
                  <a:pt x="179388" y="166688"/>
                </a:moveTo>
                <a:cubicBezTo>
                  <a:pt x="192617" y="166688"/>
                  <a:pt x="203200" y="177246"/>
                  <a:pt x="203200" y="190443"/>
                </a:cubicBezTo>
                <a:cubicBezTo>
                  <a:pt x="203200" y="252471"/>
                  <a:pt x="203200" y="252471"/>
                  <a:pt x="203200" y="252471"/>
                </a:cubicBezTo>
                <a:cubicBezTo>
                  <a:pt x="203200" y="265668"/>
                  <a:pt x="192617" y="276226"/>
                  <a:pt x="179388" y="276226"/>
                </a:cubicBezTo>
                <a:cubicBezTo>
                  <a:pt x="166158" y="276226"/>
                  <a:pt x="155575" y="265668"/>
                  <a:pt x="155575" y="252471"/>
                </a:cubicBezTo>
                <a:cubicBezTo>
                  <a:pt x="155575" y="190443"/>
                  <a:pt x="155575" y="190443"/>
                  <a:pt x="155575" y="190443"/>
                </a:cubicBezTo>
                <a:cubicBezTo>
                  <a:pt x="155575" y="177246"/>
                  <a:pt x="166158" y="166688"/>
                  <a:pt x="179388" y="166688"/>
                </a:cubicBezTo>
                <a:close/>
                <a:moveTo>
                  <a:pt x="179388" y="150813"/>
                </a:moveTo>
                <a:cubicBezTo>
                  <a:pt x="158221" y="150813"/>
                  <a:pt x="139700" y="169299"/>
                  <a:pt x="139700" y="190427"/>
                </a:cubicBezTo>
                <a:cubicBezTo>
                  <a:pt x="139700" y="252488"/>
                  <a:pt x="139700" y="252488"/>
                  <a:pt x="139700" y="252488"/>
                </a:cubicBezTo>
                <a:cubicBezTo>
                  <a:pt x="139700" y="273615"/>
                  <a:pt x="158221" y="292101"/>
                  <a:pt x="179388" y="292101"/>
                </a:cubicBezTo>
                <a:cubicBezTo>
                  <a:pt x="201877" y="292101"/>
                  <a:pt x="219075" y="273615"/>
                  <a:pt x="219075" y="252488"/>
                </a:cubicBezTo>
                <a:lnTo>
                  <a:pt x="219075" y="190427"/>
                </a:lnTo>
                <a:cubicBezTo>
                  <a:pt x="219075" y="169299"/>
                  <a:pt x="201877" y="150813"/>
                  <a:pt x="179388" y="150813"/>
                </a:cubicBezTo>
                <a:close/>
                <a:moveTo>
                  <a:pt x="57120" y="150813"/>
                </a:moveTo>
                <a:cubicBezTo>
                  <a:pt x="51848" y="150813"/>
                  <a:pt x="49212" y="154759"/>
                  <a:pt x="49212" y="158705"/>
                </a:cubicBezTo>
                <a:cubicBezTo>
                  <a:pt x="49212" y="163967"/>
                  <a:pt x="51848" y="166597"/>
                  <a:pt x="57120" y="166597"/>
                </a:cubicBezTo>
                <a:cubicBezTo>
                  <a:pt x="80842" y="166597"/>
                  <a:pt x="80842" y="166597"/>
                  <a:pt x="80842" y="166597"/>
                </a:cubicBezTo>
                <a:cubicBezTo>
                  <a:pt x="92704" y="166597"/>
                  <a:pt x="103247" y="177120"/>
                  <a:pt x="103247" y="188959"/>
                </a:cubicBezTo>
                <a:cubicBezTo>
                  <a:pt x="103247" y="190274"/>
                  <a:pt x="103247" y="190274"/>
                  <a:pt x="103247" y="190274"/>
                </a:cubicBezTo>
                <a:cubicBezTo>
                  <a:pt x="103247" y="202112"/>
                  <a:pt x="92704" y="212635"/>
                  <a:pt x="80842" y="212635"/>
                </a:cubicBezTo>
                <a:cubicBezTo>
                  <a:pt x="57120" y="212635"/>
                  <a:pt x="57120" y="212635"/>
                  <a:pt x="57120" y="212635"/>
                </a:cubicBezTo>
                <a:cubicBezTo>
                  <a:pt x="51848" y="212635"/>
                  <a:pt x="49212" y="215266"/>
                  <a:pt x="49212" y="220527"/>
                </a:cubicBezTo>
                <a:cubicBezTo>
                  <a:pt x="49212" y="224473"/>
                  <a:pt x="51848" y="228419"/>
                  <a:pt x="57120" y="228419"/>
                </a:cubicBezTo>
                <a:cubicBezTo>
                  <a:pt x="80842" y="228419"/>
                  <a:pt x="80842" y="228419"/>
                  <a:pt x="80842" y="228419"/>
                </a:cubicBezTo>
                <a:cubicBezTo>
                  <a:pt x="92704" y="228419"/>
                  <a:pt x="103247" y="237627"/>
                  <a:pt x="103247" y="250781"/>
                </a:cubicBezTo>
                <a:cubicBezTo>
                  <a:pt x="103247" y="263934"/>
                  <a:pt x="92704" y="273142"/>
                  <a:pt x="80842" y="273142"/>
                </a:cubicBezTo>
                <a:cubicBezTo>
                  <a:pt x="57120" y="273142"/>
                  <a:pt x="57120" y="273142"/>
                  <a:pt x="57120" y="273142"/>
                </a:cubicBezTo>
                <a:cubicBezTo>
                  <a:pt x="51848" y="273142"/>
                  <a:pt x="49212" y="277088"/>
                  <a:pt x="49212" y="281034"/>
                </a:cubicBezTo>
                <a:cubicBezTo>
                  <a:pt x="49212" y="284980"/>
                  <a:pt x="51848" y="288926"/>
                  <a:pt x="57120" y="288926"/>
                </a:cubicBezTo>
                <a:cubicBezTo>
                  <a:pt x="80842" y="288926"/>
                  <a:pt x="80842" y="288926"/>
                  <a:pt x="80842" y="288926"/>
                </a:cubicBezTo>
                <a:cubicBezTo>
                  <a:pt x="101929" y="288926"/>
                  <a:pt x="119062" y="271826"/>
                  <a:pt x="119062" y="250781"/>
                </a:cubicBezTo>
                <a:cubicBezTo>
                  <a:pt x="119062" y="237627"/>
                  <a:pt x="112473" y="227104"/>
                  <a:pt x="103247" y="220527"/>
                </a:cubicBezTo>
                <a:cubicBezTo>
                  <a:pt x="112473" y="212635"/>
                  <a:pt x="119062" y="202112"/>
                  <a:pt x="119062" y="190274"/>
                </a:cubicBezTo>
                <a:lnTo>
                  <a:pt x="119062" y="188959"/>
                </a:lnTo>
                <a:cubicBezTo>
                  <a:pt x="119062" y="167913"/>
                  <a:pt x="101929" y="150813"/>
                  <a:pt x="80842" y="150813"/>
                </a:cubicBezTo>
                <a:cubicBezTo>
                  <a:pt x="57120" y="150813"/>
                  <a:pt x="57120" y="150813"/>
                  <a:pt x="57120" y="150813"/>
                </a:cubicBezTo>
                <a:close/>
                <a:moveTo>
                  <a:pt x="46099" y="47625"/>
                </a:moveTo>
                <a:cubicBezTo>
                  <a:pt x="29016" y="47625"/>
                  <a:pt x="15875" y="62294"/>
                  <a:pt x="15875" y="79629"/>
                </a:cubicBezTo>
                <a:cubicBezTo>
                  <a:pt x="15875" y="114300"/>
                  <a:pt x="15875" y="114300"/>
                  <a:pt x="15875" y="114300"/>
                </a:cubicBezTo>
                <a:cubicBezTo>
                  <a:pt x="252413" y="114300"/>
                  <a:pt x="252413" y="114300"/>
                  <a:pt x="252413" y="114300"/>
                </a:cubicBezTo>
                <a:lnTo>
                  <a:pt x="252413" y="79629"/>
                </a:lnTo>
                <a:cubicBezTo>
                  <a:pt x="252413" y="62294"/>
                  <a:pt x="239272" y="47625"/>
                  <a:pt x="222189" y="47625"/>
                </a:cubicBezTo>
                <a:cubicBezTo>
                  <a:pt x="210362" y="47625"/>
                  <a:pt x="210362" y="47625"/>
                  <a:pt x="210362" y="47625"/>
                </a:cubicBezTo>
                <a:cubicBezTo>
                  <a:pt x="210362" y="71628"/>
                  <a:pt x="210362" y="71628"/>
                  <a:pt x="210362" y="71628"/>
                </a:cubicBezTo>
                <a:cubicBezTo>
                  <a:pt x="210362" y="75629"/>
                  <a:pt x="206420" y="79629"/>
                  <a:pt x="202477" y="79629"/>
                </a:cubicBezTo>
                <a:cubicBezTo>
                  <a:pt x="197221" y="79629"/>
                  <a:pt x="194593" y="75629"/>
                  <a:pt x="194593" y="71628"/>
                </a:cubicBezTo>
                <a:cubicBezTo>
                  <a:pt x="194593" y="47625"/>
                  <a:pt x="194593" y="47625"/>
                  <a:pt x="194593" y="47625"/>
                </a:cubicBezTo>
                <a:cubicBezTo>
                  <a:pt x="73696" y="47625"/>
                  <a:pt x="73696" y="47625"/>
                  <a:pt x="73696" y="47625"/>
                </a:cubicBezTo>
                <a:cubicBezTo>
                  <a:pt x="73696" y="71628"/>
                  <a:pt x="73696" y="71628"/>
                  <a:pt x="73696" y="71628"/>
                </a:cubicBezTo>
                <a:cubicBezTo>
                  <a:pt x="73696" y="75629"/>
                  <a:pt x="71067" y="79629"/>
                  <a:pt x="65811" y="79629"/>
                </a:cubicBezTo>
                <a:cubicBezTo>
                  <a:pt x="61869" y="79629"/>
                  <a:pt x="57926" y="75629"/>
                  <a:pt x="57926" y="71628"/>
                </a:cubicBezTo>
                <a:cubicBezTo>
                  <a:pt x="57926" y="47625"/>
                  <a:pt x="57926" y="47625"/>
                  <a:pt x="57926" y="47625"/>
                </a:cubicBezTo>
                <a:cubicBezTo>
                  <a:pt x="46099" y="47625"/>
                  <a:pt x="46099" y="47625"/>
                  <a:pt x="46099" y="47625"/>
                </a:cubicBezTo>
                <a:close/>
                <a:moveTo>
                  <a:pt x="65757" y="0"/>
                </a:moveTo>
                <a:cubicBezTo>
                  <a:pt x="71018" y="0"/>
                  <a:pt x="73648" y="3962"/>
                  <a:pt x="73648" y="7925"/>
                </a:cubicBezTo>
                <a:cubicBezTo>
                  <a:pt x="73648" y="31700"/>
                  <a:pt x="73648" y="31700"/>
                  <a:pt x="73648" y="31700"/>
                </a:cubicBezTo>
                <a:cubicBezTo>
                  <a:pt x="194640" y="31700"/>
                  <a:pt x="194640" y="31700"/>
                  <a:pt x="194640" y="31700"/>
                </a:cubicBezTo>
                <a:cubicBezTo>
                  <a:pt x="194640" y="7925"/>
                  <a:pt x="194640" y="7925"/>
                  <a:pt x="194640" y="7925"/>
                </a:cubicBezTo>
                <a:cubicBezTo>
                  <a:pt x="194640" y="3962"/>
                  <a:pt x="197271" y="0"/>
                  <a:pt x="202531" y="0"/>
                </a:cubicBezTo>
                <a:cubicBezTo>
                  <a:pt x="206477" y="0"/>
                  <a:pt x="210422" y="3962"/>
                  <a:pt x="210422" y="7925"/>
                </a:cubicBezTo>
                <a:cubicBezTo>
                  <a:pt x="210422" y="31700"/>
                  <a:pt x="210422" y="31700"/>
                  <a:pt x="210422" y="31700"/>
                </a:cubicBezTo>
                <a:cubicBezTo>
                  <a:pt x="222258" y="31700"/>
                  <a:pt x="222258" y="31700"/>
                  <a:pt x="222258" y="31700"/>
                </a:cubicBezTo>
                <a:cubicBezTo>
                  <a:pt x="247246" y="31700"/>
                  <a:pt x="268288" y="52834"/>
                  <a:pt x="268288" y="79251"/>
                </a:cubicBezTo>
                <a:cubicBezTo>
                  <a:pt x="268288" y="290587"/>
                  <a:pt x="268288" y="290587"/>
                  <a:pt x="268288" y="290587"/>
                </a:cubicBezTo>
                <a:cubicBezTo>
                  <a:pt x="268288" y="317005"/>
                  <a:pt x="247246" y="338138"/>
                  <a:pt x="222258" y="338138"/>
                </a:cubicBezTo>
                <a:cubicBezTo>
                  <a:pt x="46030" y="338138"/>
                  <a:pt x="46030" y="338138"/>
                  <a:pt x="46030" y="338138"/>
                </a:cubicBezTo>
                <a:cubicBezTo>
                  <a:pt x="21042" y="338138"/>
                  <a:pt x="0" y="317005"/>
                  <a:pt x="0" y="290587"/>
                </a:cubicBezTo>
                <a:cubicBezTo>
                  <a:pt x="0" y="79251"/>
                  <a:pt x="0" y="79251"/>
                  <a:pt x="0" y="79251"/>
                </a:cubicBezTo>
                <a:cubicBezTo>
                  <a:pt x="0" y="52834"/>
                  <a:pt x="21042" y="31700"/>
                  <a:pt x="46030" y="31700"/>
                </a:cubicBezTo>
                <a:cubicBezTo>
                  <a:pt x="57866" y="31700"/>
                  <a:pt x="57866" y="31700"/>
                  <a:pt x="57866" y="31700"/>
                </a:cubicBezTo>
                <a:cubicBezTo>
                  <a:pt x="57866" y="7925"/>
                  <a:pt x="57866" y="7925"/>
                  <a:pt x="57866" y="7925"/>
                </a:cubicBezTo>
                <a:cubicBezTo>
                  <a:pt x="57866" y="3962"/>
                  <a:pt x="61812" y="0"/>
                  <a:pt x="657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0" name="îŝḷîḓé-文本框 21"/>
          <p:cNvSpPr txBox="1"/>
          <p:nvPr/>
        </p:nvSpPr>
        <p:spPr>
          <a:xfrm>
            <a:off x="1019463" y="3918596"/>
            <a:ext cx="2407615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21" name="îŝḷîḓé-Rectangle 20"/>
          <p:cNvSpPr/>
          <p:nvPr/>
        </p:nvSpPr>
        <p:spPr>
          <a:xfrm>
            <a:off x="1026482" y="3486029"/>
            <a:ext cx="2407615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algn="r" defTabSz="914400">
              <a:defRPr/>
            </a:pPr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18" name="îŝḷîḓé-文本框 24"/>
          <p:cNvSpPr txBox="1"/>
          <p:nvPr/>
        </p:nvSpPr>
        <p:spPr>
          <a:xfrm>
            <a:off x="8720690" y="3918596"/>
            <a:ext cx="2457329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19" name="îŝḷîḓé-Rectangle 18"/>
          <p:cNvSpPr/>
          <p:nvPr/>
        </p:nvSpPr>
        <p:spPr>
          <a:xfrm>
            <a:off x="8907967" y="3498464"/>
            <a:ext cx="2457329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defTabSz="914400">
              <a:defRPr/>
            </a:pPr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16" name="îŝḷîḓé-文本框 27"/>
          <p:cNvSpPr txBox="1"/>
          <p:nvPr/>
        </p:nvSpPr>
        <p:spPr>
          <a:xfrm>
            <a:off x="1019463" y="2537373"/>
            <a:ext cx="2407615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17" name="îŝḷîḓé-Rectangle 16"/>
          <p:cNvSpPr/>
          <p:nvPr/>
        </p:nvSpPr>
        <p:spPr>
          <a:xfrm>
            <a:off x="1019463" y="2051704"/>
            <a:ext cx="2407615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algn="r" defTabSz="914400">
              <a:defRPr/>
            </a:pPr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14" name="îŝḷîḓé-文本框 30"/>
          <p:cNvSpPr txBox="1"/>
          <p:nvPr/>
        </p:nvSpPr>
        <p:spPr>
          <a:xfrm>
            <a:off x="8720690" y="2537373"/>
            <a:ext cx="2457329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defTabSz="914400">
              <a:lnSpc>
                <a:spcPct val="120000"/>
              </a:lnSpc>
              <a:defRPr/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15" name="îŝḷîḓé-Rectangle 14"/>
          <p:cNvSpPr/>
          <p:nvPr/>
        </p:nvSpPr>
        <p:spPr>
          <a:xfrm>
            <a:off x="8720690" y="2051704"/>
            <a:ext cx="2457329" cy="246221"/>
          </a:xfrm>
          <a:prstGeom prst="rect">
            <a:avLst/>
          </a:prstGeom>
        </p:spPr>
        <p:txBody>
          <a:bodyPr wrap="none" lIns="72000" tIns="0" rIns="72000" bIns="0">
            <a:noAutofit/>
          </a:bodyPr>
          <a:lstStyle/>
          <a:p>
            <a:pPr lvl="0" defTabSz="914400">
              <a:defRPr/>
            </a:pPr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Title"/>
          <p:cNvSpPr/>
          <p:nvPr>
            <p:custDataLst>
              <p:tags r:id="rId1"/>
            </p:custDataLst>
          </p:nvPr>
        </p:nvSpPr>
        <p:spPr>
          <a:xfrm>
            <a:off x="1320296" y="2209800"/>
            <a:ext cx="3642360" cy="60427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2520280" y="0"/>
                </a:lnTo>
                <a:lnTo>
                  <a:pt x="0" y="0"/>
                </a:lnTo>
                <a:close/>
              </a:path>
            </a:pathLst>
          </a:custGeom>
          <a:solidFill>
            <a:srgbClr val="7E986B"/>
          </a:solidFill>
          <a:ln w="25400" cap="sq">
            <a:solidFill>
              <a:srgbClr val="7E986B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8000" tIns="0" rIns="0" bIns="0" rtlCol="0" anchor="ctr">
            <a:normAutofit/>
          </a:bodyPr>
          <a:lstStyle/>
          <a:p>
            <a:pPr lvl="0"/>
            <a:r>
              <a:rPr lang="zh-CN" altLang="en-US" sz="240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   </a:t>
            </a:r>
            <a:r>
              <a:rPr lang="zh-CN" altLang="en-US" sz="2400" spc="600" dirty="0"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添加标题文字</a:t>
            </a:r>
          </a:p>
        </p:txBody>
      </p:sp>
      <p:sp>
        <p:nvSpPr>
          <p:cNvPr id="7" name="MH_Titl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4560" y="3429000"/>
            <a:ext cx="4433833" cy="16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rmAutofit/>
          </a:bodyPr>
          <a:lstStyle>
            <a:defPPr>
              <a:defRPr lang="zh-CN"/>
            </a:defPPr>
            <a:lvl1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点击此处更换文本，点击此处更换文本，点击此处更换文本，点击此处更换文本点击此处更换文本</a:t>
            </a:r>
          </a:p>
        </p:txBody>
      </p:sp>
      <p:sp>
        <p:nvSpPr>
          <p:cNvPr id="8" name="菱形 7"/>
          <p:cNvSpPr/>
          <p:nvPr/>
        </p:nvSpPr>
        <p:spPr>
          <a:xfrm>
            <a:off x="396240" y="335280"/>
            <a:ext cx="528320" cy="528320"/>
          </a:xfrm>
          <a:prstGeom prst="diamond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579120" y="375920"/>
            <a:ext cx="487680" cy="4876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pic>
        <p:nvPicPr>
          <p:cNvPr id="12" name="图片 11" descr="图片包含 室内, 人员, 男士&#10;&#10;已生成极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13" y="1661160"/>
            <a:ext cx="5762972" cy="3840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ïṧḷïḓê-TextBox 1"/>
          <p:cNvSpPr txBox="1"/>
          <p:nvPr/>
        </p:nvSpPr>
        <p:spPr>
          <a:xfrm>
            <a:off x="2886276" y="5294002"/>
            <a:ext cx="6457950" cy="76029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点击此处更换文本，点击此处更换文本点击此处更换文本，点击此处更换文本 </a:t>
            </a:r>
          </a:p>
        </p:txBody>
      </p:sp>
      <p:sp>
        <p:nvSpPr>
          <p:cNvPr id="9" name="ïṧḷïḓê-TextBox 2"/>
          <p:cNvSpPr txBox="1"/>
          <p:nvPr/>
        </p:nvSpPr>
        <p:spPr>
          <a:xfrm>
            <a:off x="1198765" y="2223437"/>
            <a:ext cx="1813126" cy="896743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zh-CN" altLang="en-US" sz="1400" dirty="0"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10" name="Group 26"/>
          <p:cNvGrpSpPr/>
          <p:nvPr/>
        </p:nvGrpSpPr>
        <p:grpSpPr>
          <a:xfrm>
            <a:off x="2105328" y="3996444"/>
            <a:ext cx="8018822" cy="838980"/>
            <a:chOff x="2086078" y="3589124"/>
            <a:chExt cx="8018822" cy="630282"/>
          </a:xfrm>
        </p:grpSpPr>
        <p:sp>
          <p:nvSpPr>
            <p:cNvPr id="24" name="ïṧḷïḓê-Straight Connector 3"/>
            <p:cNvSpPr/>
            <p:nvPr/>
          </p:nvSpPr>
          <p:spPr>
            <a:xfrm flipV="1">
              <a:off x="6095489" y="3589124"/>
              <a:ext cx="4009411" cy="630281"/>
            </a:xfrm>
            <a:prstGeom prst="line">
              <a:avLst/>
            </a:prstGeom>
            <a:ln w="3175">
              <a:solidFill>
                <a:srgbClr val="DCDEE0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5" name="ïṧḷïḓê-Straight Connector 4"/>
            <p:cNvSpPr/>
            <p:nvPr/>
          </p:nvSpPr>
          <p:spPr>
            <a:xfrm flipV="1">
              <a:off x="6094790" y="3589124"/>
              <a:ext cx="2005405" cy="630282"/>
            </a:xfrm>
            <a:prstGeom prst="line">
              <a:avLst/>
            </a:prstGeom>
            <a:ln w="3175">
              <a:solidFill>
                <a:srgbClr val="DCDEE0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6" name="ïṧḷïḓê-Straight Connector 5"/>
            <p:cNvSpPr/>
            <p:nvPr/>
          </p:nvSpPr>
          <p:spPr>
            <a:xfrm flipH="1" flipV="1">
              <a:off x="4090783" y="3589124"/>
              <a:ext cx="1999256" cy="630281"/>
            </a:xfrm>
            <a:prstGeom prst="line">
              <a:avLst/>
            </a:prstGeom>
            <a:ln w="3175">
              <a:solidFill>
                <a:srgbClr val="DCDEE0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7" name="ïṧḷïḓê-Straight Connector 6"/>
            <p:cNvSpPr/>
            <p:nvPr/>
          </p:nvSpPr>
          <p:spPr>
            <a:xfrm flipH="1" flipV="1">
              <a:off x="2086078" y="3589124"/>
              <a:ext cx="4009412" cy="630281"/>
            </a:xfrm>
            <a:prstGeom prst="line">
              <a:avLst/>
            </a:prstGeom>
            <a:ln w="3175">
              <a:solidFill>
                <a:srgbClr val="DCDEE0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8" name="ïṧḷïḓê-Straight Connector 7"/>
            <p:cNvSpPr/>
            <p:nvPr/>
          </p:nvSpPr>
          <p:spPr>
            <a:xfrm flipV="1">
              <a:off x="6095489" y="3589124"/>
              <a:ext cx="1" cy="630282"/>
            </a:xfrm>
            <a:prstGeom prst="line">
              <a:avLst/>
            </a:prstGeom>
            <a:ln w="3175">
              <a:solidFill>
                <a:srgbClr val="DCDEE0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311112" y="3352595"/>
            <a:ext cx="9608278" cy="635460"/>
            <a:chOff x="0" y="0"/>
            <a:chExt cx="19216553" cy="1270918"/>
          </a:xfrm>
        </p:grpSpPr>
        <p:sp>
          <p:nvSpPr>
            <p:cNvPr id="19" name="ïṧḷïḓê-Rectangle: Rounded Corners 9"/>
            <p:cNvSpPr/>
            <p:nvPr/>
          </p:nvSpPr>
          <p:spPr>
            <a:xfrm>
              <a:off x="0" y="916"/>
              <a:ext cx="3180952" cy="1270001"/>
            </a:xfrm>
            <a:prstGeom prst="roundRect">
              <a:avLst>
                <a:gd name="adj" fmla="val 5284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zh-CN" altLang="en-US" b="1">
                  <a:solidFill>
                    <a:schemeClr val="bg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0" name="ïṧḷïḓê-Rectangle: Rounded Corners 10"/>
            <p:cNvSpPr/>
            <p:nvPr/>
          </p:nvSpPr>
          <p:spPr>
            <a:xfrm>
              <a:off x="4003249" y="918"/>
              <a:ext cx="3180952" cy="1270000"/>
            </a:xfrm>
            <a:prstGeom prst="roundRect">
              <a:avLst>
                <a:gd name="adj" fmla="val 528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zh-CN" altLang="en-US" b="1">
                  <a:solidFill>
                    <a:schemeClr val="bg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1" name="ïṧḷïḓê-Rectangle: Rounded Corners 11"/>
            <p:cNvSpPr/>
            <p:nvPr/>
          </p:nvSpPr>
          <p:spPr>
            <a:xfrm>
              <a:off x="8008895" y="918"/>
              <a:ext cx="3180954" cy="1270000"/>
            </a:xfrm>
            <a:prstGeom prst="roundRect">
              <a:avLst>
                <a:gd name="adj" fmla="val 5284"/>
              </a:avLst>
            </a:prstGeom>
            <a:solidFill>
              <a:srgbClr val="9EABBA"/>
            </a:solidFill>
            <a:ln w="12700" cap="flat">
              <a:noFill/>
              <a:miter lim="400000"/>
            </a:ln>
            <a:effectLst/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zh-CN" altLang="en-US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2" name="ïṧḷïḓê-Rectangle: Rounded Corners 12"/>
            <p:cNvSpPr/>
            <p:nvPr/>
          </p:nvSpPr>
          <p:spPr>
            <a:xfrm>
              <a:off x="12035862" y="918"/>
              <a:ext cx="3180954" cy="1270000"/>
            </a:xfrm>
            <a:prstGeom prst="roundRect">
              <a:avLst>
                <a:gd name="adj" fmla="val 5284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zh-CN" altLang="en-US" b="1">
                  <a:solidFill>
                    <a:schemeClr val="bg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3" name="ïṧḷïḓê-Rectangle: Rounded Corners 13"/>
            <p:cNvSpPr/>
            <p:nvPr/>
          </p:nvSpPr>
          <p:spPr>
            <a:xfrm>
              <a:off x="16035601" y="0"/>
              <a:ext cx="3180952" cy="1270000"/>
            </a:xfrm>
            <a:prstGeom prst="roundRect">
              <a:avLst>
                <a:gd name="adj" fmla="val 5284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19050" tIns="19050" rIns="19050" bIns="19050" anchor="ctr">
              <a:normAutofit/>
            </a:bodyPr>
            <a:lstStyle/>
            <a:p>
              <a:pPr lvl="0" algn="ctr"/>
              <a:r>
                <a:rPr lang="zh-CN" altLang="en-US" b="1">
                  <a:solidFill>
                    <a:schemeClr val="bg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</p:grpSp>
      <p:sp>
        <p:nvSpPr>
          <p:cNvPr id="12" name="ïṧḷïḓê-Rectangle 19"/>
          <p:cNvSpPr/>
          <p:nvPr/>
        </p:nvSpPr>
        <p:spPr>
          <a:xfrm>
            <a:off x="3221017" y="2271439"/>
            <a:ext cx="1778034" cy="72201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noAutofit/>
          </a:bodyPr>
          <a:lstStyle/>
          <a:p>
            <a:pPr lvl="0" algn="ctr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13" name="ïṧḷïḓê-Rectangle 20"/>
          <p:cNvSpPr/>
          <p:nvPr/>
        </p:nvSpPr>
        <p:spPr>
          <a:xfrm>
            <a:off x="5223042" y="2271439"/>
            <a:ext cx="1778034" cy="72201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noAutofit/>
          </a:bodyPr>
          <a:lstStyle/>
          <a:p>
            <a:pPr lvl="0" algn="ctr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14" name="ïṧḷïḓê-Rectangle 21"/>
          <p:cNvSpPr/>
          <p:nvPr/>
        </p:nvSpPr>
        <p:spPr>
          <a:xfrm>
            <a:off x="7225066" y="2271439"/>
            <a:ext cx="1778034" cy="72201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noAutofit/>
          </a:bodyPr>
          <a:lstStyle/>
          <a:p>
            <a:pPr lvl="0" algn="ctr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15" name="ïṧḷïḓê-Rectangle 22"/>
          <p:cNvSpPr/>
          <p:nvPr/>
        </p:nvSpPr>
        <p:spPr>
          <a:xfrm>
            <a:off x="9227090" y="2271439"/>
            <a:ext cx="1778034" cy="72201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noAutofit/>
          </a:bodyPr>
          <a:lstStyle/>
          <a:p>
            <a:pPr lvl="0" algn="ctr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grpSp>
        <p:nvGrpSpPr>
          <p:cNvPr id="16" name="Group 23"/>
          <p:cNvGrpSpPr/>
          <p:nvPr/>
        </p:nvGrpSpPr>
        <p:grpSpPr>
          <a:xfrm>
            <a:off x="5730546" y="4459089"/>
            <a:ext cx="773624" cy="773624"/>
            <a:chOff x="0" y="0"/>
            <a:chExt cx="1547244" cy="1547244"/>
          </a:xfrm>
        </p:grpSpPr>
        <p:sp>
          <p:nvSpPr>
            <p:cNvPr id="17" name="ïṧḷïḓê-Freeform: Shape 24"/>
            <p:cNvSpPr/>
            <p:nvPr/>
          </p:nvSpPr>
          <p:spPr>
            <a:xfrm>
              <a:off x="0" y="0"/>
              <a:ext cx="1547244" cy="154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" name="ïṧḷïḓê-Freeform: Shape 25"/>
            <p:cNvSpPr/>
            <p:nvPr/>
          </p:nvSpPr>
          <p:spPr>
            <a:xfrm>
              <a:off x="367139" y="396789"/>
              <a:ext cx="791768" cy="75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87" y="8928"/>
                  </a:moveTo>
                  <a:lnTo>
                    <a:pt x="20048" y="7836"/>
                  </a:lnTo>
                  <a:cubicBezTo>
                    <a:pt x="19687" y="7476"/>
                    <a:pt x="19267" y="7297"/>
                    <a:pt x="18787" y="7297"/>
                  </a:cubicBezTo>
                  <a:cubicBezTo>
                    <a:pt x="18296" y="7297"/>
                    <a:pt x="17880" y="7476"/>
                    <a:pt x="17539" y="7836"/>
                  </a:cubicBezTo>
                  <a:lnTo>
                    <a:pt x="13462" y="12118"/>
                  </a:lnTo>
                  <a:lnTo>
                    <a:pt x="13462" y="1865"/>
                  </a:lnTo>
                  <a:cubicBezTo>
                    <a:pt x="13462" y="1359"/>
                    <a:pt x="13286" y="923"/>
                    <a:pt x="12935" y="553"/>
                  </a:cubicBezTo>
                  <a:cubicBezTo>
                    <a:pt x="12584" y="184"/>
                    <a:pt x="12168" y="0"/>
                    <a:pt x="11687" y="0"/>
                  </a:cubicBezTo>
                  <a:lnTo>
                    <a:pt x="9913" y="0"/>
                  </a:lnTo>
                  <a:cubicBezTo>
                    <a:pt x="9432" y="0"/>
                    <a:pt x="9016" y="185"/>
                    <a:pt x="8665" y="553"/>
                  </a:cubicBezTo>
                  <a:cubicBezTo>
                    <a:pt x="8314" y="923"/>
                    <a:pt x="8139" y="1359"/>
                    <a:pt x="8139" y="1865"/>
                  </a:cubicBezTo>
                  <a:lnTo>
                    <a:pt x="8139" y="12118"/>
                  </a:lnTo>
                  <a:lnTo>
                    <a:pt x="4062" y="7836"/>
                  </a:lnTo>
                  <a:cubicBezTo>
                    <a:pt x="3720" y="7476"/>
                    <a:pt x="3304" y="7297"/>
                    <a:pt x="2814" y="7297"/>
                  </a:cubicBezTo>
                  <a:cubicBezTo>
                    <a:pt x="2334" y="7297"/>
                    <a:pt x="1914" y="7476"/>
                    <a:pt x="1553" y="7836"/>
                  </a:cubicBezTo>
                  <a:lnTo>
                    <a:pt x="527" y="8928"/>
                  </a:lnTo>
                  <a:cubicBezTo>
                    <a:pt x="175" y="9297"/>
                    <a:pt x="0" y="9739"/>
                    <a:pt x="0" y="10254"/>
                  </a:cubicBezTo>
                  <a:cubicBezTo>
                    <a:pt x="0" y="10778"/>
                    <a:pt x="176" y="11215"/>
                    <a:pt x="527" y="11564"/>
                  </a:cubicBezTo>
                  <a:lnTo>
                    <a:pt x="9552" y="21061"/>
                  </a:lnTo>
                  <a:cubicBezTo>
                    <a:pt x="9894" y="21420"/>
                    <a:pt x="10311" y="21600"/>
                    <a:pt x="10800" y="21600"/>
                  </a:cubicBezTo>
                  <a:cubicBezTo>
                    <a:pt x="11281" y="21600"/>
                    <a:pt x="11702" y="21420"/>
                    <a:pt x="12061" y="21061"/>
                  </a:cubicBezTo>
                  <a:lnTo>
                    <a:pt x="21087" y="11564"/>
                  </a:lnTo>
                  <a:cubicBezTo>
                    <a:pt x="21429" y="11205"/>
                    <a:pt x="21600" y="10768"/>
                    <a:pt x="21600" y="10254"/>
                  </a:cubicBezTo>
                  <a:cubicBezTo>
                    <a:pt x="21600" y="9749"/>
                    <a:pt x="21429" y="9307"/>
                    <a:pt x="21087" y="8928"/>
                  </a:cubicBezTo>
                  <a:cubicBezTo>
                    <a:pt x="21087" y="8928"/>
                    <a:pt x="21087" y="8928"/>
                    <a:pt x="21087" y="89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9" name="菱形 28"/>
          <p:cNvSpPr/>
          <p:nvPr/>
        </p:nvSpPr>
        <p:spPr>
          <a:xfrm>
            <a:off x="396240" y="335280"/>
            <a:ext cx="528320" cy="528320"/>
          </a:xfrm>
          <a:prstGeom prst="diamond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0" name="菱形 29"/>
          <p:cNvSpPr/>
          <p:nvPr/>
        </p:nvSpPr>
        <p:spPr>
          <a:xfrm>
            <a:off x="579120" y="375920"/>
            <a:ext cx="487680" cy="4876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7"/>
          <p:cNvGrpSpPr/>
          <p:nvPr/>
        </p:nvGrpSpPr>
        <p:grpSpPr>
          <a:xfrm>
            <a:off x="4946953" y="4341242"/>
            <a:ext cx="1888595" cy="1758713"/>
            <a:chOff x="5074795" y="3502152"/>
            <a:chExt cx="2042413" cy="1901952"/>
          </a:xfrm>
          <a:solidFill>
            <a:srgbClr val="7E986B"/>
          </a:solidFill>
        </p:grpSpPr>
        <p:sp>
          <p:nvSpPr>
            <p:cNvPr id="65" name="ïşḻïďê-Oval 1"/>
            <p:cNvSpPr/>
            <p:nvPr/>
          </p:nvSpPr>
          <p:spPr>
            <a:xfrm>
              <a:off x="5510784" y="3502152"/>
              <a:ext cx="1170432" cy="1170432"/>
            </a:xfrm>
            <a:prstGeom prst="ellipse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66" name="ïşḻïďê-Freeform: Shape 5"/>
            <p:cNvSpPr/>
            <p:nvPr/>
          </p:nvSpPr>
          <p:spPr>
            <a:xfrm>
              <a:off x="5074795" y="4599432"/>
              <a:ext cx="2042413" cy="804672"/>
            </a:xfrm>
            <a:custGeom>
              <a:avLst/>
              <a:gdLst>
                <a:gd name="connsiteX0" fmla="*/ 1021206 w 2042413"/>
                <a:gd name="connsiteY0" fmla="*/ 0 h 804672"/>
                <a:gd name="connsiteX1" fmla="*/ 2025490 w 2042413"/>
                <a:gd name="connsiteY1" fmla="*/ 738858 h 804672"/>
                <a:gd name="connsiteX2" fmla="*/ 2042413 w 2042413"/>
                <a:gd name="connsiteY2" fmla="*/ 804672 h 804672"/>
                <a:gd name="connsiteX3" fmla="*/ 0 w 2042413"/>
                <a:gd name="connsiteY3" fmla="*/ 804672 h 804672"/>
                <a:gd name="connsiteX4" fmla="*/ 16922 w 2042413"/>
                <a:gd name="connsiteY4" fmla="*/ 738858 h 804672"/>
                <a:gd name="connsiteX5" fmla="*/ 1021206 w 2042413"/>
                <a:gd name="connsiteY5" fmla="*/ 0 h 80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2413" h="804672">
                  <a:moveTo>
                    <a:pt x="1021206" y="0"/>
                  </a:moveTo>
                  <a:cubicBezTo>
                    <a:pt x="1493075" y="0"/>
                    <a:pt x="1892351" y="310801"/>
                    <a:pt x="2025490" y="738858"/>
                  </a:cubicBezTo>
                  <a:lnTo>
                    <a:pt x="2042413" y="804672"/>
                  </a:lnTo>
                  <a:lnTo>
                    <a:pt x="0" y="804672"/>
                  </a:lnTo>
                  <a:lnTo>
                    <a:pt x="16922" y="738858"/>
                  </a:lnTo>
                  <a:cubicBezTo>
                    <a:pt x="150062" y="310801"/>
                    <a:pt x="549338" y="0"/>
                    <a:pt x="1021206" y="0"/>
                  </a:cubicBez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9" name="ïşḻïďê-Freeform: Shape 20"/>
          <p:cNvSpPr/>
          <p:nvPr/>
        </p:nvSpPr>
        <p:spPr>
          <a:xfrm>
            <a:off x="5961124" y="1934608"/>
            <a:ext cx="1572695" cy="2292839"/>
          </a:xfrm>
          <a:custGeom>
            <a:avLst/>
            <a:gdLst>
              <a:gd name="connsiteX0" fmla="*/ 443484 w 886968"/>
              <a:gd name="connsiteY0" fmla="*/ 0 h 1293114"/>
              <a:gd name="connsiteX1" fmla="*/ 886968 w 886968"/>
              <a:gd name="connsiteY1" fmla="*/ 443484 h 1293114"/>
              <a:gd name="connsiteX2" fmla="*/ 532862 w 886968"/>
              <a:gd name="connsiteY2" fmla="*/ 877958 h 1293114"/>
              <a:gd name="connsiteX3" fmla="*/ 443485 w 886968"/>
              <a:gd name="connsiteY3" fmla="*/ 886968 h 1293114"/>
              <a:gd name="connsiteX4" fmla="*/ 443485 w 886968"/>
              <a:gd name="connsiteY4" fmla="*/ 887079 h 1293114"/>
              <a:gd name="connsiteX5" fmla="*/ 442389 w 886968"/>
              <a:gd name="connsiteY5" fmla="*/ 886968 h 1293114"/>
              <a:gd name="connsiteX6" fmla="*/ 8988 w 886968"/>
              <a:gd name="connsiteY6" fmla="*/ 1240200 h 1293114"/>
              <a:gd name="connsiteX7" fmla="*/ 3654 w 886968"/>
              <a:gd name="connsiteY7" fmla="*/ 1293114 h 1293114"/>
              <a:gd name="connsiteX8" fmla="*/ 1 w 886968"/>
              <a:gd name="connsiteY8" fmla="*/ 1293114 h 1293114"/>
              <a:gd name="connsiteX9" fmla="*/ 1 w 886968"/>
              <a:gd name="connsiteY9" fmla="*/ 443494 h 1293114"/>
              <a:gd name="connsiteX10" fmla="*/ 0 w 886968"/>
              <a:gd name="connsiteY10" fmla="*/ 443484 h 1293114"/>
              <a:gd name="connsiteX11" fmla="*/ 443484 w 886968"/>
              <a:gd name="connsiteY11" fmla="*/ 0 h 129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968" h="1293114">
                <a:moveTo>
                  <a:pt x="443484" y="0"/>
                </a:moveTo>
                <a:cubicBezTo>
                  <a:pt x="688413" y="0"/>
                  <a:pt x="886968" y="198555"/>
                  <a:pt x="886968" y="443484"/>
                </a:cubicBezTo>
                <a:cubicBezTo>
                  <a:pt x="886968" y="657797"/>
                  <a:pt x="734950" y="836605"/>
                  <a:pt x="532862" y="877958"/>
                </a:cubicBezTo>
                <a:lnTo>
                  <a:pt x="443485" y="886968"/>
                </a:lnTo>
                <a:lnTo>
                  <a:pt x="443485" y="887079"/>
                </a:lnTo>
                <a:lnTo>
                  <a:pt x="442389" y="886968"/>
                </a:lnTo>
                <a:cubicBezTo>
                  <a:pt x="228605" y="886968"/>
                  <a:pt x="50239" y="1038611"/>
                  <a:pt x="8988" y="1240200"/>
                </a:cubicBezTo>
                <a:lnTo>
                  <a:pt x="3654" y="1293114"/>
                </a:lnTo>
                <a:lnTo>
                  <a:pt x="1" y="1293114"/>
                </a:lnTo>
                <a:lnTo>
                  <a:pt x="1" y="443494"/>
                </a:lnTo>
                <a:lnTo>
                  <a:pt x="0" y="443484"/>
                </a:lnTo>
                <a:cubicBezTo>
                  <a:pt x="0" y="198555"/>
                  <a:pt x="198555" y="0"/>
                  <a:pt x="443484" y="0"/>
                </a:cubicBezTo>
                <a:close/>
              </a:path>
            </a:pathLst>
          </a:custGeom>
          <a:solidFill>
            <a:srgbClr val="CBB49C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0" name="ïşḻïďê-Freeform: Shape 21"/>
          <p:cNvSpPr/>
          <p:nvPr/>
        </p:nvSpPr>
        <p:spPr>
          <a:xfrm flipH="1">
            <a:off x="4658177" y="2558153"/>
            <a:ext cx="1144995" cy="1669293"/>
          </a:xfrm>
          <a:custGeom>
            <a:avLst/>
            <a:gdLst>
              <a:gd name="connsiteX0" fmla="*/ 443484 w 886968"/>
              <a:gd name="connsiteY0" fmla="*/ 0 h 1293114"/>
              <a:gd name="connsiteX1" fmla="*/ 886968 w 886968"/>
              <a:gd name="connsiteY1" fmla="*/ 443484 h 1293114"/>
              <a:gd name="connsiteX2" fmla="*/ 532862 w 886968"/>
              <a:gd name="connsiteY2" fmla="*/ 877958 h 1293114"/>
              <a:gd name="connsiteX3" fmla="*/ 443485 w 886968"/>
              <a:gd name="connsiteY3" fmla="*/ 886968 h 1293114"/>
              <a:gd name="connsiteX4" fmla="*/ 443485 w 886968"/>
              <a:gd name="connsiteY4" fmla="*/ 887079 h 1293114"/>
              <a:gd name="connsiteX5" fmla="*/ 442389 w 886968"/>
              <a:gd name="connsiteY5" fmla="*/ 886968 h 1293114"/>
              <a:gd name="connsiteX6" fmla="*/ 8988 w 886968"/>
              <a:gd name="connsiteY6" fmla="*/ 1240200 h 1293114"/>
              <a:gd name="connsiteX7" fmla="*/ 3654 w 886968"/>
              <a:gd name="connsiteY7" fmla="*/ 1293114 h 1293114"/>
              <a:gd name="connsiteX8" fmla="*/ 1 w 886968"/>
              <a:gd name="connsiteY8" fmla="*/ 1293114 h 1293114"/>
              <a:gd name="connsiteX9" fmla="*/ 1 w 886968"/>
              <a:gd name="connsiteY9" fmla="*/ 443494 h 1293114"/>
              <a:gd name="connsiteX10" fmla="*/ 0 w 886968"/>
              <a:gd name="connsiteY10" fmla="*/ 443484 h 1293114"/>
              <a:gd name="connsiteX11" fmla="*/ 443484 w 886968"/>
              <a:gd name="connsiteY11" fmla="*/ 0 h 129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968" h="1293114">
                <a:moveTo>
                  <a:pt x="443484" y="0"/>
                </a:moveTo>
                <a:cubicBezTo>
                  <a:pt x="688413" y="0"/>
                  <a:pt x="886968" y="198555"/>
                  <a:pt x="886968" y="443484"/>
                </a:cubicBezTo>
                <a:cubicBezTo>
                  <a:pt x="886968" y="657797"/>
                  <a:pt x="734950" y="836605"/>
                  <a:pt x="532862" y="877958"/>
                </a:cubicBezTo>
                <a:lnTo>
                  <a:pt x="443485" y="886968"/>
                </a:lnTo>
                <a:lnTo>
                  <a:pt x="443485" y="887079"/>
                </a:lnTo>
                <a:lnTo>
                  <a:pt x="442389" y="886968"/>
                </a:lnTo>
                <a:cubicBezTo>
                  <a:pt x="228605" y="886968"/>
                  <a:pt x="50239" y="1038611"/>
                  <a:pt x="8988" y="1240200"/>
                </a:cubicBezTo>
                <a:lnTo>
                  <a:pt x="3654" y="1293114"/>
                </a:lnTo>
                <a:lnTo>
                  <a:pt x="1" y="1293114"/>
                </a:lnTo>
                <a:lnTo>
                  <a:pt x="1" y="443494"/>
                </a:lnTo>
                <a:lnTo>
                  <a:pt x="0" y="443484"/>
                </a:lnTo>
                <a:cubicBezTo>
                  <a:pt x="0" y="198555"/>
                  <a:pt x="198555" y="0"/>
                  <a:pt x="443484" y="0"/>
                </a:cubicBezTo>
                <a:close/>
              </a:path>
            </a:pathLst>
          </a:custGeom>
          <a:solidFill>
            <a:schemeClr val="accent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1" name="ïşḻïďê-Freeform: Shape 22"/>
          <p:cNvSpPr/>
          <p:nvPr/>
        </p:nvSpPr>
        <p:spPr>
          <a:xfrm flipH="1">
            <a:off x="5063329" y="1754893"/>
            <a:ext cx="739843" cy="1078621"/>
          </a:xfrm>
          <a:custGeom>
            <a:avLst/>
            <a:gdLst>
              <a:gd name="connsiteX0" fmla="*/ 443484 w 886968"/>
              <a:gd name="connsiteY0" fmla="*/ 0 h 1293114"/>
              <a:gd name="connsiteX1" fmla="*/ 886968 w 886968"/>
              <a:gd name="connsiteY1" fmla="*/ 443484 h 1293114"/>
              <a:gd name="connsiteX2" fmla="*/ 532862 w 886968"/>
              <a:gd name="connsiteY2" fmla="*/ 877958 h 1293114"/>
              <a:gd name="connsiteX3" fmla="*/ 443485 w 886968"/>
              <a:gd name="connsiteY3" fmla="*/ 886968 h 1293114"/>
              <a:gd name="connsiteX4" fmla="*/ 443485 w 886968"/>
              <a:gd name="connsiteY4" fmla="*/ 887079 h 1293114"/>
              <a:gd name="connsiteX5" fmla="*/ 442389 w 886968"/>
              <a:gd name="connsiteY5" fmla="*/ 886968 h 1293114"/>
              <a:gd name="connsiteX6" fmla="*/ 8988 w 886968"/>
              <a:gd name="connsiteY6" fmla="*/ 1240200 h 1293114"/>
              <a:gd name="connsiteX7" fmla="*/ 3654 w 886968"/>
              <a:gd name="connsiteY7" fmla="*/ 1293114 h 1293114"/>
              <a:gd name="connsiteX8" fmla="*/ 1 w 886968"/>
              <a:gd name="connsiteY8" fmla="*/ 1293114 h 1293114"/>
              <a:gd name="connsiteX9" fmla="*/ 1 w 886968"/>
              <a:gd name="connsiteY9" fmla="*/ 443494 h 1293114"/>
              <a:gd name="connsiteX10" fmla="*/ 0 w 886968"/>
              <a:gd name="connsiteY10" fmla="*/ 443484 h 1293114"/>
              <a:gd name="connsiteX11" fmla="*/ 443484 w 886968"/>
              <a:gd name="connsiteY11" fmla="*/ 0 h 129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6968" h="1293114">
                <a:moveTo>
                  <a:pt x="443484" y="0"/>
                </a:moveTo>
                <a:cubicBezTo>
                  <a:pt x="688413" y="0"/>
                  <a:pt x="886968" y="198555"/>
                  <a:pt x="886968" y="443484"/>
                </a:cubicBezTo>
                <a:cubicBezTo>
                  <a:pt x="886968" y="657797"/>
                  <a:pt x="734950" y="836605"/>
                  <a:pt x="532862" y="877958"/>
                </a:cubicBezTo>
                <a:lnTo>
                  <a:pt x="443485" y="886968"/>
                </a:lnTo>
                <a:lnTo>
                  <a:pt x="443485" y="887079"/>
                </a:lnTo>
                <a:lnTo>
                  <a:pt x="442389" y="886968"/>
                </a:lnTo>
                <a:cubicBezTo>
                  <a:pt x="228605" y="886968"/>
                  <a:pt x="50239" y="1038611"/>
                  <a:pt x="8988" y="1240200"/>
                </a:cubicBezTo>
                <a:lnTo>
                  <a:pt x="3654" y="1293114"/>
                </a:lnTo>
                <a:lnTo>
                  <a:pt x="1" y="1293114"/>
                </a:lnTo>
                <a:lnTo>
                  <a:pt x="1" y="443494"/>
                </a:lnTo>
                <a:lnTo>
                  <a:pt x="0" y="443484"/>
                </a:lnTo>
                <a:cubicBezTo>
                  <a:pt x="0" y="198555"/>
                  <a:pt x="198555" y="0"/>
                  <a:pt x="443484" y="0"/>
                </a:cubicBezTo>
                <a:close/>
              </a:path>
            </a:pathLst>
          </a:custGeom>
          <a:solidFill>
            <a:srgbClr val="9EABB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2" name="ïşḻïďê-Freeform: Shape 8"/>
          <p:cNvSpPr/>
          <p:nvPr/>
        </p:nvSpPr>
        <p:spPr bwMode="auto">
          <a:xfrm>
            <a:off x="5235965" y="1969897"/>
            <a:ext cx="394572" cy="324306"/>
          </a:xfrm>
          <a:custGeom>
            <a:avLst/>
            <a:gdLst>
              <a:gd name="T0" fmla="*/ 285 w 293"/>
              <a:gd name="T1" fmla="*/ 32 h 238"/>
              <a:gd name="T2" fmla="*/ 259 w 293"/>
              <a:gd name="T3" fmla="*/ 38 h 238"/>
              <a:gd name="T4" fmla="*/ 275 w 293"/>
              <a:gd name="T5" fmla="*/ 24 h 238"/>
              <a:gd name="T6" fmla="*/ 285 w 293"/>
              <a:gd name="T7" fmla="*/ 4 h 238"/>
              <a:gd name="T8" fmla="*/ 257 w 293"/>
              <a:gd name="T9" fmla="*/ 16 h 238"/>
              <a:gd name="T10" fmla="*/ 237 w 293"/>
              <a:gd name="T11" fmla="*/ 11 h 238"/>
              <a:gd name="T12" fmla="*/ 216 w 293"/>
              <a:gd name="T13" fmla="*/ 1 h 238"/>
              <a:gd name="T14" fmla="*/ 203 w 293"/>
              <a:gd name="T15" fmla="*/ 0 h 238"/>
              <a:gd name="T16" fmla="*/ 179 w 293"/>
              <a:gd name="T17" fmla="*/ 5 h 238"/>
              <a:gd name="T18" fmla="*/ 154 w 293"/>
              <a:gd name="T19" fmla="*/ 27 h 238"/>
              <a:gd name="T20" fmla="*/ 143 w 293"/>
              <a:gd name="T21" fmla="*/ 54 h 238"/>
              <a:gd name="T22" fmla="*/ 143 w 293"/>
              <a:gd name="T23" fmla="*/ 67 h 238"/>
              <a:gd name="T24" fmla="*/ 126 w 293"/>
              <a:gd name="T25" fmla="*/ 72 h 238"/>
              <a:gd name="T26" fmla="*/ 75 w 293"/>
              <a:gd name="T27" fmla="*/ 55 h 238"/>
              <a:gd name="T28" fmla="*/ 33 w 293"/>
              <a:gd name="T29" fmla="*/ 24 h 238"/>
              <a:gd name="T30" fmla="*/ 17 w 293"/>
              <a:gd name="T31" fmla="*/ 17 h 238"/>
              <a:gd name="T32" fmla="*/ 12 w 293"/>
              <a:gd name="T33" fmla="*/ 41 h 238"/>
              <a:gd name="T34" fmla="*/ 14 w 293"/>
              <a:gd name="T35" fmla="*/ 57 h 238"/>
              <a:gd name="T36" fmla="*/ 23 w 293"/>
              <a:gd name="T37" fmla="*/ 76 h 238"/>
              <a:gd name="T38" fmla="*/ 39 w 293"/>
              <a:gd name="T39" fmla="*/ 91 h 238"/>
              <a:gd name="T40" fmla="*/ 25 w 293"/>
              <a:gd name="T41" fmla="*/ 89 h 238"/>
              <a:gd name="T42" fmla="*/ 12 w 293"/>
              <a:gd name="T43" fmla="*/ 84 h 238"/>
              <a:gd name="T44" fmla="*/ 13 w 293"/>
              <a:gd name="T45" fmla="*/ 95 h 238"/>
              <a:gd name="T46" fmla="*/ 25 w 293"/>
              <a:gd name="T47" fmla="*/ 123 h 238"/>
              <a:gd name="T48" fmla="*/ 50 w 293"/>
              <a:gd name="T49" fmla="*/ 140 h 238"/>
              <a:gd name="T50" fmla="*/ 52 w 293"/>
              <a:gd name="T51" fmla="*/ 145 h 238"/>
              <a:gd name="T52" fmla="*/ 33 w 293"/>
              <a:gd name="T53" fmla="*/ 145 h 238"/>
              <a:gd name="T54" fmla="*/ 41 w 293"/>
              <a:gd name="T55" fmla="*/ 161 h 238"/>
              <a:gd name="T56" fmla="*/ 62 w 293"/>
              <a:gd name="T57" fmla="*/ 179 h 238"/>
              <a:gd name="T58" fmla="*/ 89 w 293"/>
              <a:gd name="T59" fmla="*/ 186 h 238"/>
              <a:gd name="T60" fmla="*/ 73 w 293"/>
              <a:gd name="T61" fmla="*/ 197 h 238"/>
              <a:gd name="T62" fmla="*/ 45 w 293"/>
              <a:gd name="T63" fmla="*/ 208 h 238"/>
              <a:gd name="T64" fmla="*/ 14 w 293"/>
              <a:gd name="T65" fmla="*/ 212 h 238"/>
              <a:gd name="T66" fmla="*/ 0 w 293"/>
              <a:gd name="T67" fmla="*/ 211 h 238"/>
              <a:gd name="T68" fmla="*/ 32 w 293"/>
              <a:gd name="T69" fmla="*/ 227 h 238"/>
              <a:gd name="T70" fmla="*/ 68 w 293"/>
              <a:gd name="T71" fmla="*/ 237 h 238"/>
              <a:gd name="T72" fmla="*/ 93 w 293"/>
              <a:gd name="T73" fmla="*/ 238 h 238"/>
              <a:gd name="T74" fmla="*/ 149 w 293"/>
              <a:gd name="T75" fmla="*/ 229 h 238"/>
              <a:gd name="T76" fmla="*/ 195 w 293"/>
              <a:gd name="T77" fmla="*/ 205 h 238"/>
              <a:gd name="T78" fmla="*/ 229 w 293"/>
              <a:gd name="T79" fmla="*/ 169 h 238"/>
              <a:gd name="T80" fmla="*/ 252 w 293"/>
              <a:gd name="T81" fmla="*/ 127 h 238"/>
              <a:gd name="T82" fmla="*/ 262 w 293"/>
              <a:gd name="T83" fmla="*/ 82 h 238"/>
              <a:gd name="T84" fmla="*/ 263 w 293"/>
              <a:gd name="T85" fmla="*/ 59 h 238"/>
              <a:gd name="T86" fmla="*/ 280 w 293"/>
              <a:gd name="T87" fmla="*/ 45 h 238"/>
              <a:gd name="T88" fmla="*/ 293 w 293"/>
              <a:gd name="T89" fmla="*/ 2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3" h="238">
                <a:moveTo>
                  <a:pt x="293" y="28"/>
                </a:moveTo>
                <a:lnTo>
                  <a:pt x="293" y="28"/>
                </a:lnTo>
                <a:lnTo>
                  <a:pt x="285" y="32"/>
                </a:lnTo>
                <a:lnTo>
                  <a:pt x="277" y="34"/>
                </a:lnTo>
                <a:lnTo>
                  <a:pt x="267" y="36"/>
                </a:lnTo>
                <a:lnTo>
                  <a:pt x="259" y="38"/>
                </a:lnTo>
                <a:lnTo>
                  <a:pt x="259" y="38"/>
                </a:lnTo>
                <a:lnTo>
                  <a:pt x="267" y="31"/>
                </a:lnTo>
                <a:lnTo>
                  <a:pt x="275" y="24"/>
                </a:lnTo>
                <a:lnTo>
                  <a:pt x="281" y="14"/>
                </a:lnTo>
                <a:lnTo>
                  <a:pt x="285" y="4"/>
                </a:lnTo>
                <a:lnTo>
                  <a:pt x="285" y="4"/>
                </a:lnTo>
                <a:lnTo>
                  <a:pt x="277" y="9"/>
                </a:lnTo>
                <a:lnTo>
                  <a:pt x="266" y="13"/>
                </a:lnTo>
                <a:lnTo>
                  <a:pt x="257" y="16"/>
                </a:lnTo>
                <a:lnTo>
                  <a:pt x="247" y="18"/>
                </a:lnTo>
                <a:lnTo>
                  <a:pt x="247" y="18"/>
                </a:lnTo>
                <a:lnTo>
                  <a:pt x="237" y="11"/>
                </a:lnTo>
                <a:lnTo>
                  <a:pt x="227" y="5"/>
                </a:lnTo>
                <a:lnTo>
                  <a:pt x="222" y="3"/>
                </a:lnTo>
                <a:lnTo>
                  <a:pt x="216" y="1"/>
                </a:lnTo>
                <a:lnTo>
                  <a:pt x="209" y="0"/>
                </a:lnTo>
                <a:lnTo>
                  <a:pt x="203" y="0"/>
                </a:lnTo>
                <a:lnTo>
                  <a:pt x="203" y="0"/>
                </a:lnTo>
                <a:lnTo>
                  <a:pt x="197" y="0"/>
                </a:lnTo>
                <a:lnTo>
                  <a:pt x="191" y="1"/>
                </a:lnTo>
                <a:lnTo>
                  <a:pt x="179" y="5"/>
                </a:lnTo>
                <a:lnTo>
                  <a:pt x="169" y="10"/>
                </a:lnTo>
                <a:lnTo>
                  <a:pt x="161" y="17"/>
                </a:lnTo>
                <a:lnTo>
                  <a:pt x="154" y="27"/>
                </a:lnTo>
                <a:lnTo>
                  <a:pt x="147" y="37"/>
                </a:lnTo>
                <a:lnTo>
                  <a:pt x="144" y="48"/>
                </a:lnTo>
                <a:lnTo>
                  <a:pt x="143" y="54"/>
                </a:lnTo>
                <a:lnTo>
                  <a:pt x="143" y="60"/>
                </a:lnTo>
                <a:lnTo>
                  <a:pt x="143" y="60"/>
                </a:lnTo>
                <a:lnTo>
                  <a:pt x="143" y="67"/>
                </a:lnTo>
                <a:lnTo>
                  <a:pt x="144" y="74"/>
                </a:lnTo>
                <a:lnTo>
                  <a:pt x="144" y="74"/>
                </a:lnTo>
                <a:lnTo>
                  <a:pt x="126" y="72"/>
                </a:lnTo>
                <a:lnTo>
                  <a:pt x="108" y="68"/>
                </a:lnTo>
                <a:lnTo>
                  <a:pt x="92" y="63"/>
                </a:lnTo>
                <a:lnTo>
                  <a:pt x="75" y="55"/>
                </a:lnTo>
                <a:lnTo>
                  <a:pt x="59" y="46"/>
                </a:lnTo>
                <a:lnTo>
                  <a:pt x="45" y="36"/>
                </a:lnTo>
                <a:lnTo>
                  <a:pt x="33" y="24"/>
                </a:lnTo>
                <a:lnTo>
                  <a:pt x="20" y="11"/>
                </a:lnTo>
                <a:lnTo>
                  <a:pt x="20" y="11"/>
                </a:lnTo>
                <a:lnTo>
                  <a:pt x="17" y="17"/>
                </a:lnTo>
                <a:lnTo>
                  <a:pt x="15" y="26"/>
                </a:lnTo>
                <a:lnTo>
                  <a:pt x="13" y="33"/>
                </a:lnTo>
                <a:lnTo>
                  <a:pt x="12" y="41"/>
                </a:lnTo>
                <a:lnTo>
                  <a:pt x="12" y="41"/>
                </a:lnTo>
                <a:lnTo>
                  <a:pt x="13" y="48"/>
                </a:lnTo>
                <a:lnTo>
                  <a:pt x="14" y="57"/>
                </a:lnTo>
                <a:lnTo>
                  <a:pt x="17" y="63"/>
                </a:lnTo>
                <a:lnTo>
                  <a:pt x="20" y="70"/>
                </a:lnTo>
                <a:lnTo>
                  <a:pt x="23" y="76"/>
                </a:lnTo>
                <a:lnTo>
                  <a:pt x="28" y="81"/>
                </a:lnTo>
                <a:lnTo>
                  <a:pt x="34" y="87"/>
                </a:lnTo>
                <a:lnTo>
                  <a:pt x="39" y="91"/>
                </a:lnTo>
                <a:lnTo>
                  <a:pt x="39" y="91"/>
                </a:lnTo>
                <a:lnTo>
                  <a:pt x="32" y="91"/>
                </a:lnTo>
                <a:lnTo>
                  <a:pt x="25" y="89"/>
                </a:lnTo>
                <a:lnTo>
                  <a:pt x="18" y="87"/>
                </a:lnTo>
                <a:lnTo>
                  <a:pt x="12" y="84"/>
                </a:lnTo>
                <a:lnTo>
                  <a:pt x="12" y="84"/>
                </a:lnTo>
                <a:lnTo>
                  <a:pt x="12" y="85"/>
                </a:lnTo>
                <a:lnTo>
                  <a:pt x="12" y="85"/>
                </a:lnTo>
                <a:lnTo>
                  <a:pt x="13" y="95"/>
                </a:lnTo>
                <a:lnTo>
                  <a:pt x="16" y="105"/>
                </a:lnTo>
                <a:lnTo>
                  <a:pt x="20" y="115"/>
                </a:lnTo>
                <a:lnTo>
                  <a:pt x="25" y="123"/>
                </a:lnTo>
                <a:lnTo>
                  <a:pt x="33" y="130"/>
                </a:lnTo>
                <a:lnTo>
                  <a:pt x="41" y="136"/>
                </a:lnTo>
                <a:lnTo>
                  <a:pt x="50" y="140"/>
                </a:lnTo>
                <a:lnTo>
                  <a:pt x="60" y="143"/>
                </a:lnTo>
                <a:lnTo>
                  <a:pt x="60" y="143"/>
                </a:lnTo>
                <a:lnTo>
                  <a:pt x="52" y="145"/>
                </a:lnTo>
                <a:lnTo>
                  <a:pt x="44" y="146"/>
                </a:lnTo>
                <a:lnTo>
                  <a:pt x="44" y="146"/>
                </a:lnTo>
                <a:lnTo>
                  <a:pt x="33" y="145"/>
                </a:lnTo>
                <a:lnTo>
                  <a:pt x="33" y="145"/>
                </a:lnTo>
                <a:lnTo>
                  <a:pt x="37" y="153"/>
                </a:lnTo>
                <a:lnTo>
                  <a:pt x="41" y="161"/>
                </a:lnTo>
                <a:lnTo>
                  <a:pt x="47" y="168"/>
                </a:lnTo>
                <a:lnTo>
                  <a:pt x="54" y="175"/>
                </a:lnTo>
                <a:lnTo>
                  <a:pt x="62" y="179"/>
                </a:lnTo>
                <a:lnTo>
                  <a:pt x="71" y="183"/>
                </a:lnTo>
                <a:lnTo>
                  <a:pt x="79" y="185"/>
                </a:lnTo>
                <a:lnTo>
                  <a:pt x="89" y="186"/>
                </a:lnTo>
                <a:lnTo>
                  <a:pt x="89" y="186"/>
                </a:lnTo>
                <a:lnTo>
                  <a:pt x="81" y="192"/>
                </a:lnTo>
                <a:lnTo>
                  <a:pt x="73" y="197"/>
                </a:lnTo>
                <a:lnTo>
                  <a:pt x="64" y="201"/>
                </a:lnTo>
                <a:lnTo>
                  <a:pt x="54" y="206"/>
                </a:lnTo>
                <a:lnTo>
                  <a:pt x="45" y="208"/>
                </a:lnTo>
                <a:lnTo>
                  <a:pt x="35" y="210"/>
                </a:lnTo>
                <a:lnTo>
                  <a:pt x="25" y="212"/>
                </a:lnTo>
                <a:lnTo>
                  <a:pt x="14" y="212"/>
                </a:lnTo>
                <a:lnTo>
                  <a:pt x="14" y="212"/>
                </a:lnTo>
                <a:lnTo>
                  <a:pt x="0" y="211"/>
                </a:lnTo>
                <a:lnTo>
                  <a:pt x="0" y="211"/>
                </a:lnTo>
                <a:lnTo>
                  <a:pt x="10" y="217"/>
                </a:lnTo>
                <a:lnTo>
                  <a:pt x="21" y="222"/>
                </a:lnTo>
                <a:lnTo>
                  <a:pt x="32" y="227"/>
                </a:lnTo>
                <a:lnTo>
                  <a:pt x="44" y="231"/>
                </a:lnTo>
                <a:lnTo>
                  <a:pt x="55" y="235"/>
                </a:lnTo>
                <a:lnTo>
                  <a:pt x="68" y="237"/>
                </a:lnTo>
                <a:lnTo>
                  <a:pt x="80" y="238"/>
                </a:lnTo>
                <a:lnTo>
                  <a:pt x="93" y="238"/>
                </a:lnTo>
                <a:lnTo>
                  <a:pt x="93" y="238"/>
                </a:lnTo>
                <a:lnTo>
                  <a:pt x="112" y="237"/>
                </a:lnTo>
                <a:lnTo>
                  <a:pt x="132" y="233"/>
                </a:lnTo>
                <a:lnTo>
                  <a:pt x="149" y="229"/>
                </a:lnTo>
                <a:lnTo>
                  <a:pt x="166" y="222"/>
                </a:lnTo>
                <a:lnTo>
                  <a:pt x="180" y="215"/>
                </a:lnTo>
                <a:lnTo>
                  <a:pt x="195" y="205"/>
                </a:lnTo>
                <a:lnTo>
                  <a:pt x="207" y="194"/>
                </a:lnTo>
                <a:lnTo>
                  <a:pt x="220" y="183"/>
                </a:lnTo>
                <a:lnTo>
                  <a:pt x="229" y="169"/>
                </a:lnTo>
                <a:lnTo>
                  <a:pt x="238" y="156"/>
                </a:lnTo>
                <a:lnTo>
                  <a:pt x="246" y="141"/>
                </a:lnTo>
                <a:lnTo>
                  <a:pt x="252" y="127"/>
                </a:lnTo>
                <a:lnTo>
                  <a:pt x="257" y="112"/>
                </a:lnTo>
                <a:lnTo>
                  <a:pt x="260" y="97"/>
                </a:lnTo>
                <a:lnTo>
                  <a:pt x="262" y="82"/>
                </a:lnTo>
                <a:lnTo>
                  <a:pt x="263" y="67"/>
                </a:lnTo>
                <a:lnTo>
                  <a:pt x="263" y="67"/>
                </a:lnTo>
                <a:lnTo>
                  <a:pt x="263" y="59"/>
                </a:lnTo>
                <a:lnTo>
                  <a:pt x="263" y="59"/>
                </a:lnTo>
                <a:lnTo>
                  <a:pt x="271" y="52"/>
                </a:lnTo>
                <a:lnTo>
                  <a:pt x="280" y="45"/>
                </a:lnTo>
                <a:lnTo>
                  <a:pt x="287" y="37"/>
                </a:lnTo>
                <a:lnTo>
                  <a:pt x="293" y="28"/>
                </a:lnTo>
                <a:lnTo>
                  <a:pt x="293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3" name="ïşḻïďê-Freeform: Shape 9"/>
          <p:cNvSpPr>
            <a:spLocks noChangeAspect="1"/>
          </p:cNvSpPr>
          <p:nvPr/>
        </p:nvSpPr>
        <p:spPr bwMode="auto">
          <a:xfrm>
            <a:off x="6399533" y="2356999"/>
            <a:ext cx="724787" cy="724028"/>
          </a:xfrm>
          <a:custGeom>
            <a:avLst/>
            <a:gdLst>
              <a:gd name="T0" fmla="*/ 374 w 400"/>
              <a:gd name="T1" fmla="*/ 100 h 400"/>
              <a:gd name="T2" fmla="*/ 301 w 400"/>
              <a:gd name="T3" fmla="*/ 27 h 400"/>
              <a:gd name="T4" fmla="*/ 200 w 400"/>
              <a:gd name="T5" fmla="*/ 0 h 400"/>
              <a:gd name="T6" fmla="*/ 100 w 400"/>
              <a:gd name="T7" fmla="*/ 27 h 400"/>
              <a:gd name="T8" fmla="*/ 27 w 400"/>
              <a:gd name="T9" fmla="*/ 100 h 400"/>
              <a:gd name="T10" fmla="*/ 0 w 400"/>
              <a:gd name="T11" fmla="*/ 200 h 400"/>
              <a:gd name="T12" fmla="*/ 27 w 400"/>
              <a:gd name="T13" fmla="*/ 301 h 400"/>
              <a:gd name="T14" fmla="*/ 100 w 400"/>
              <a:gd name="T15" fmla="*/ 374 h 400"/>
              <a:gd name="T16" fmla="*/ 200 w 400"/>
              <a:gd name="T17" fmla="*/ 400 h 400"/>
              <a:gd name="T18" fmla="*/ 301 w 400"/>
              <a:gd name="T19" fmla="*/ 374 h 400"/>
              <a:gd name="T20" fmla="*/ 374 w 400"/>
              <a:gd name="T21" fmla="*/ 301 h 400"/>
              <a:gd name="T22" fmla="*/ 400 w 400"/>
              <a:gd name="T23" fmla="*/ 200 h 400"/>
              <a:gd name="T24" fmla="*/ 374 w 400"/>
              <a:gd name="T25" fmla="*/ 100 h 400"/>
              <a:gd name="T26" fmla="*/ 330 w 400"/>
              <a:gd name="T27" fmla="*/ 170 h 400"/>
              <a:gd name="T28" fmla="*/ 188 w 400"/>
              <a:gd name="T29" fmla="*/ 311 h 400"/>
              <a:gd name="T30" fmla="*/ 176 w 400"/>
              <a:gd name="T31" fmla="*/ 316 h 400"/>
              <a:gd name="T32" fmla="*/ 165 w 400"/>
              <a:gd name="T33" fmla="*/ 311 h 400"/>
              <a:gd name="T34" fmla="*/ 70 w 400"/>
              <a:gd name="T35" fmla="*/ 217 h 400"/>
              <a:gd name="T36" fmla="*/ 66 w 400"/>
              <a:gd name="T37" fmla="*/ 205 h 400"/>
              <a:gd name="T38" fmla="*/ 70 w 400"/>
              <a:gd name="T39" fmla="*/ 193 h 400"/>
              <a:gd name="T40" fmla="*/ 94 w 400"/>
              <a:gd name="T41" fmla="*/ 170 h 400"/>
              <a:gd name="T42" fmla="*/ 106 w 400"/>
              <a:gd name="T43" fmla="*/ 165 h 400"/>
              <a:gd name="T44" fmla="*/ 118 w 400"/>
              <a:gd name="T45" fmla="*/ 170 h 400"/>
              <a:gd name="T46" fmla="*/ 176 w 400"/>
              <a:gd name="T47" fmla="*/ 229 h 400"/>
              <a:gd name="T48" fmla="*/ 283 w 400"/>
              <a:gd name="T49" fmla="*/ 123 h 400"/>
              <a:gd name="T50" fmla="*/ 295 w 400"/>
              <a:gd name="T51" fmla="*/ 118 h 400"/>
              <a:gd name="T52" fmla="*/ 306 w 400"/>
              <a:gd name="T53" fmla="*/ 123 h 400"/>
              <a:gd name="T54" fmla="*/ 330 w 400"/>
              <a:gd name="T55" fmla="*/ 146 h 400"/>
              <a:gd name="T56" fmla="*/ 335 w 400"/>
              <a:gd name="T57" fmla="*/ 158 h 400"/>
              <a:gd name="T58" fmla="*/ 330 w 400"/>
              <a:gd name="T59" fmla="*/ 170 h 400"/>
              <a:gd name="T60" fmla="*/ 330 w 400"/>
              <a:gd name="T61" fmla="*/ 170 h 400"/>
              <a:gd name="T62" fmla="*/ 330 w 400"/>
              <a:gd name="T63" fmla="*/ 17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400">
                <a:moveTo>
                  <a:pt x="374" y="100"/>
                </a:moveTo>
                <a:cubicBezTo>
                  <a:pt x="356" y="69"/>
                  <a:pt x="331" y="45"/>
                  <a:pt x="301" y="27"/>
                </a:cubicBezTo>
                <a:cubicBezTo>
                  <a:pt x="270" y="9"/>
                  <a:pt x="237" y="0"/>
                  <a:pt x="200" y="0"/>
                </a:cubicBezTo>
                <a:cubicBezTo>
                  <a:pt x="164" y="0"/>
                  <a:pt x="130" y="9"/>
                  <a:pt x="100" y="27"/>
                </a:cubicBezTo>
                <a:cubicBezTo>
                  <a:pt x="69" y="45"/>
                  <a:pt x="45" y="69"/>
                  <a:pt x="27" y="100"/>
                </a:cubicBezTo>
                <a:cubicBezTo>
                  <a:pt x="9" y="130"/>
                  <a:pt x="0" y="164"/>
                  <a:pt x="0" y="200"/>
                </a:cubicBezTo>
                <a:cubicBezTo>
                  <a:pt x="0" y="237"/>
                  <a:pt x="9" y="270"/>
                  <a:pt x="27" y="301"/>
                </a:cubicBezTo>
                <a:cubicBezTo>
                  <a:pt x="45" y="331"/>
                  <a:pt x="69" y="356"/>
                  <a:pt x="100" y="374"/>
                </a:cubicBezTo>
                <a:cubicBezTo>
                  <a:pt x="130" y="391"/>
                  <a:pt x="164" y="400"/>
                  <a:pt x="200" y="400"/>
                </a:cubicBezTo>
                <a:cubicBezTo>
                  <a:pt x="237" y="400"/>
                  <a:pt x="270" y="391"/>
                  <a:pt x="301" y="374"/>
                </a:cubicBezTo>
                <a:cubicBezTo>
                  <a:pt x="331" y="356"/>
                  <a:pt x="356" y="331"/>
                  <a:pt x="374" y="301"/>
                </a:cubicBezTo>
                <a:cubicBezTo>
                  <a:pt x="392" y="270"/>
                  <a:pt x="400" y="237"/>
                  <a:pt x="400" y="200"/>
                </a:cubicBezTo>
                <a:cubicBezTo>
                  <a:pt x="400" y="164"/>
                  <a:pt x="392" y="130"/>
                  <a:pt x="374" y="100"/>
                </a:cubicBezTo>
                <a:close/>
                <a:moveTo>
                  <a:pt x="330" y="170"/>
                </a:moveTo>
                <a:cubicBezTo>
                  <a:pt x="188" y="311"/>
                  <a:pt x="188" y="311"/>
                  <a:pt x="188" y="311"/>
                </a:cubicBezTo>
                <a:cubicBezTo>
                  <a:pt x="185" y="315"/>
                  <a:pt x="181" y="316"/>
                  <a:pt x="176" y="316"/>
                </a:cubicBezTo>
                <a:cubicBezTo>
                  <a:pt x="172" y="316"/>
                  <a:pt x="168" y="315"/>
                  <a:pt x="165" y="311"/>
                </a:cubicBezTo>
                <a:cubicBezTo>
                  <a:pt x="70" y="217"/>
                  <a:pt x="70" y="217"/>
                  <a:pt x="70" y="217"/>
                </a:cubicBezTo>
                <a:cubicBezTo>
                  <a:pt x="67" y="214"/>
                  <a:pt x="66" y="210"/>
                  <a:pt x="66" y="205"/>
                </a:cubicBezTo>
                <a:cubicBezTo>
                  <a:pt x="66" y="200"/>
                  <a:pt x="67" y="196"/>
                  <a:pt x="70" y="193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97" y="166"/>
                  <a:pt x="101" y="165"/>
                  <a:pt x="106" y="165"/>
                </a:cubicBezTo>
                <a:cubicBezTo>
                  <a:pt x="110" y="165"/>
                  <a:pt x="114" y="166"/>
                  <a:pt x="118" y="170"/>
                </a:cubicBezTo>
                <a:cubicBezTo>
                  <a:pt x="176" y="229"/>
                  <a:pt x="176" y="229"/>
                  <a:pt x="176" y="229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86" y="119"/>
                  <a:pt x="290" y="118"/>
                  <a:pt x="295" y="118"/>
                </a:cubicBezTo>
                <a:cubicBezTo>
                  <a:pt x="299" y="118"/>
                  <a:pt x="303" y="119"/>
                  <a:pt x="306" y="123"/>
                </a:cubicBezTo>
                <a:cubicBezTo>
                  <a:pt x="330" y="146"/>
                  <a:pt x="330" y="146"/>
                  <a:pt x="330" y="146"/>
                </a:cubicBezTo>
                <a:cubicBezTo>
                  <a:pt x="333" y="149"/>
                  <a:pt x="335" y="153"/>
                  <a:pt x="335" y="158"/>
                </a:cubicBezTo>
                <a:cubicBezTo>
                  <a:pt x="335" y="163"/>
                  <a:pt x="333" y="167"/>
                  <a:pt x="330" y="170"/>
                </a:cubicBezTo>
                <a:close/>
                <a:moveTo>
                  <a:pt x="330" y="170"/>
                </a:moveTo>
                <a:cubicBezTo>
                  <a:pt x="330" y="170"/>
                  <a:pt x="330" y="170"/>
                  <a:pt x="330" y="17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4" name="ïşḻïďê-Freeform: Shape 10"/>
          <p:cNvSpPr/>
          <p:nvPr/>
        </p:nvSpPr>
        <p:spPr bwMode="auto">
          <a:xfrm>
            <a:off x="4980549" y="2852621"/>
            <a:ext cx="571076" cy="570019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43" name="Group 57"/>
          <p:cNvGrpSpPr/>
          <p:nvPr/>
        </p:nvGrpSpPr>
        <p:grpSpPr>
          <a:xfrm>
            <a:off x="3562788" y="1850581"/>
            <a:ext cx="489858" cy="489858"/>
            <a:chOff x="1427243" y="1987229"/>
            <a:chExt cx="1016000" cy="1016000"/>
          </a:xfrm>
          <a:effectLst/>
        </p:grpSpPr>
        <p:sp>
          <p:nvSpPr>
            <p:cNvPr id="56" name="ïşḻïďê-Oval 70"/>
            <p:cNvSpPr/>
            <p:nvPr/>
          </p:nvSpPr>
          <p:spPr>
            <a:xfrm>
              <a:off x="1427243" y="1987229"/>
              <a:ext cx="1016000" cy="1016000"/>
            </a:xfrm>
            <a:prstGeom prst="ellipse">
              <a:avLst/>
            </a:prstGeom>
            <a:solidFill>
              <a:srgbClr val="7E98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7" name="ïşḻïďê-Freeform: Shape 71"/>
            <p:cNvSpPr/>
            <p:nvPr/>
          </p:nvSpPr>
          <p:spPr bwMode="auto">
            <a:xfrm>
              <a:off x="1748604" y="2300569"/>
              <a:ext cx="373276" cy="373276"/>
            </a:xfrm>
            <a:custGeom>
              <a:avLst/>
              <a:gdLst>
                <a:gd name="T0" fmla="*/ 177354294 w 21600"/>
                <a:gd name="T1" fmla="*/ 119619947 h 21600"/>
                <a:gd name="T2" fmla="*/ 181994773 w 21600"/>
                <a:gd name="T3" fmla="*/ 90970153 h 21600"/>
                <a:gd name="T4" fmla="*/ 90997440 w 21600"/>
                <a:gd name="T5" fmla="*/ 0 h 21600"/>
                <a:gd name="T6" fmla="*/ 0 w 21600"/>
                <a:gd name="T7" fmla="*/ 90970153 h 21600"/>
                <a:gd name="T8" fmla="*/ 90997440 w 21600"/>
                <a:gd name="T9" fmla="*/ 181941690 h 21600"/>
                <a:gd name="T10" fmla="*/ 119632265 w 21600"/>
                <a:gd name="T11" fmla="*/ 177314796 h 21600"/>
                <a:gd name="T12" fmla="*/ 140353873 w 21600"/>
                <a:gd name="T13" fmla="*/ 198036404 h 21600"/>
                <a:gd name="T14" fmla="*/ 184433669 w 21600"/>
                <a:gd name="T15" fmla="*/ 198036404 h 21600"/>
                <a:gd name="T16" fmla="*/ 184433669 w 21600"/>
                <a:gd name="T17" fmla="*/ 242088912 h 21600"/>
                <a:gd name="T18" fmla="*/ 184513921 w 21600"/>
                <a:gd name="T19" fmla="*/ 242169283 h 21600"/>
                <a:gd name="T20" fmla="*/ 228567695 w 21600"/>
                <a:gd name="T21" fmla="*/ 242169283 h 21600"/>
                <a:gd name="T22" fmla="*/ 228567695 w 21600"/>
                <a:gd name="T23" fmla="*/ 286223057 h 21600"/>
                <a:gd name="T24" fmla="*/ 228660384 w 21600"/>
                <a:gd name="T25" fmla="*/ 286302043 h 21600"/>
                <a:gd name="T26" fmla="*/ 286355233 w 21600"/>
                <a:gd name="T27" fmla="*/ 286302043 h 21600"/>
                <a:gd name="T28" fmla="*/ 286355233 w 21600"/>
                <a:gd name="T29" fmla="*/ 286355233 h 21600"/>
                <a:gd name="T30" fmla="*/ 286355233 w 21600"/>
                <a:gd name="T31" fmla="*/ 228580132 h 21600"/>
                <a:gd name="T32" fmla="*/ 177354294 w 21600"/>
                <a:gd name="T33" fmla="*/ 119619947 h 21600"/>
                <a:gd name="T34" fmla="*/ 72066037 w 21600"/>
                <a:gd name="T35" fmla="*/ 102106942 h 21600"/>
                <a:gd name="T36" fmla="*/ 41349250 w 21600"/>
                <a:gd name="T37" fmla="*/ 71416187 h 21600"/>
                <a:gd name="T38" fmla="*/ 72066037 w 21600"/>
                <a:gd name="T39" fmla="*/ 40712996 h 21600"/>
                <a:gd name="T40" fmla="*/ 102769110 w 21600"/>
                <a:gd name="T41" fmla="*/ 71416187 h 21600"/>
                <a:gd name="T42" fmla="*/ 72066037 w 21600"/>
                <a:gd name="T43" fmla="*/ 102106942 h 21600"/>
                <a:gd name="T44" fmla="*/ 72066037 w 21600"/>
                <a:gd name="T45" fmla="*/ 102106942 h 216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600" h="21600">
                  <a:moveTo>
                    <a:pt x="13378" y="9023"/>
                  </a:moveTo>
                  <a:cubicBezTo>
                    <a:pt x="13604" y="8343"/>
                    <a:pt x="13728" y="7617"/>
                    <a:pt x="13728" y="6862"/>
                  </a:cubicBezTo>
                  <a:cubicBezTo>
                    <a:pt x="13728" y="3072"/>
                    <a:pt x="10655" y="0"/>
                    <a:pt x="6864" y="0"/>
                  </a:cubicBezTo>
                  <a:cubicBezTo>
                    <a:pt x="3073" y="0"/>
                    <a:pt x="0" y="3072"/>
                    <a:pt x="0" y="6862"/>
                  </a:cubicBezTo>
                  <a:cubicBezTo>
                    <a:pt x="0" y="10652"/>
                    <a:pt x="3073" y="13724"/>
                    <a:pt x="6864" y="13724"/>
                  </a:cubicBezTo>
                  <a:cubicBezTo>
                    <a:pt x="7619" y="13724"/>
                    <a:pt x="8345" y="13600"/>
                    <a:pt x="9024" y="13375"/>
                  </a:cubicBezTo>
                  <a:lnTo>
                    <a:pt x="10587" y="14938"/>
                  </a:lnTo>
                  <a:lnTo>
                    <a:pt x="13912" y="14938"/>
                  </a:lnTo>
                  <a:lnTo>
                    <a:pt x="13912" y="18261"/>
                  </a:lnTo>
                  <a:lnTo>
                    <a:pt x="13918" y="18267"/>
                  </a:lnTo>
                  <a:lnTo>
                    <a:pt x="17241" y="18267"/>
                  </a:lnTo>
                  <a:lnTo>
                    <a:pt x="17241" y="21590"/>
                  </a:lnTo>
                  <a:lnTo>
                    <a:pt x="17248" y="21596"/>
                  </a:lnTo>
                  <a:lnTo>
                    <a:pt x="21600" y="21596"/>
                  </a:lnTo>
                  <a:lnTo>
                    <a:pt x="21600" y="21600"/>
                  </a:lnTo>
                  <a:lnTo>
                    <a:pt x="21600" y="17242"/>
                  </a:lnTo>
                  <a:lnTo>
                    <a:pt x="13378" y="9023"/>
                  </a:lnTo>
                  <a:close/>
                  <a:moveTo>
                    <a:pt x="5436" y="7702"/>
                  </a:moveTo>
                  <a:cubicBezTo>
                    <a:pt x="4157" y="7702"/>
                    <a:pt x="3119" y="6665"/>
                    <a:pt x="3119" y="5387"/>
                  </a:cubicBezTo>
                  <a:cubicBezTo>
                    <a:pt x="3119" y="4108"/>
                    <a:pt x="4157" y="3071"/>
                    <a:pt x="5436" y="3071"/>
                  </a:cubicBezTo>
                  <a:cubicBezTo>
                    <a:pt x="6715" y="3071"/>
                    <a:pt x="7752" y="4108"/>
                    <a:pt x="7752" y="5387"/>
                  </a:cubicBezTo>
                  <a:cubicBezTo>
                    <a:pt x="7751" y="6665"/>
                    <a:pt x="6715" y="7702"/>
                    <a:pt x="5436" y="7702"/>
                  </a:cubicBezTo>
                  <a:close/>
                  <a:moveTo>
                    <a:pt x="5436" y="7702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4" name="Group 58"/>
          <p:cNvGrpSpPr/>
          <p:nvPr/>
        </p:nvGrpSpPr>
        <p:grpSpPr>
          <a:xfrm>
            <a:off x="3562788" y="3589598"/>
            <a:ext cx="489858" cy="489858"/>
            <a:chOff x="1427243" y="3314803"/>
            <a:chExt cx="1016000" cy="1016000"/>
          </a:xfrm>
          <a:effectLst/>
        </p:grpSpPr>
        <p:sp>
          <p:nvSpPr>
            <p:cNvPr id="54" name="ïşḻïďê-Oval 68"/>
            <p:cNvSpPr/>
            <p:nvPr/>
          </p:nvSpPr>
          <p:spPr>
            <a:xfrm>
              <a:off x="1427243" y="3314803"/>
              <a:ext cx="1016000" cy="1016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5" name="ïşḻïďê-Freeform: Shape 69"/>
            <p:cNvSpPr/>
            <p:nvPr/>
          </p:nvSpPr>
          <p:spPr bwMode="auto">
            <a:xfrm>
              <a:off x="1754561" y="3643499"/>
              <a:ext cx="327256" cy="373276"/>
            </a:xfrm>
            <a:custGeom>
              <a:avLst/>
              <a:gdLst>
                <a:gd name="T0" fmla="*/ 145512959 w 21600"/>
                <a:gd name="T1" fmla="*/ 203073433 h 21600"/>
                <a:gd name="T2" fmla="*/ 145802623 w 21600"/>
                <a:gd name="T3" fmla="*/ 194761133 h 21600"/>
                <a:gd name="T4" fmla="*/ 145802623 w 21600"/>
                <a:gd name="T5" fmla="*/ 125373600 h 21600"/>
                <a:gd name="T6" fmla="*/ 104926995 w 21600"/>
                <a:gd name="T7" fmla="*/ 39943277 h 21600"/>
                <a:gd name="T8" fmla="*/ 105749513 w 21600"/>
                <a:gd name="T9" fmla="*/ 31392540 h 21600"/>
                <a:gd name="T10" fmla="*/ 84532065 w 21600"/>
                <a:gd name="T11" fmla="*/ 0 h 21600"/>
                <a:gd name="T12" fmla="*/ 63314533 w 21600"/>
                <a:gd name="T13" fmla="*/ 31392540 h 21600"/>
                <a:gd name="T14" fmla="*/ 64145452 w 21600"/>
                <a:gd name="T15" fmla="*/ 39996478 h 21600"/>
                <a:gd name="T16" fmla="*/ 23363023 w 21600"/>
                <a:gd name="T17" fmla="*/ 125385918 h 21600"/>
                <a:gd name="T18" fmla="*/ 23363023 w 21600"/>
                <a:gd name="T19" fmla="*/ 194761133 h 21600"/>
                <a:gd name="T20" fmla="*/ 23645246 w 21600"/>
                <a:gd name="T21" fmla="*/ 203100602 h 21600"/>
                <a:gd name="T22" fmla="*/ 0 w 21600"/>
                <a:gd name="T23" fmla="*/ 236998693 h 21600"/>
                <a:gd name="T24" fmla="*/ 9272957 w 21600"/>
                <a:gd name="T25" fmla="*/ 250706436 h 21600"/>
                <a:gd name="T26" fmla="*/ 63534281 w 21600"/>
                <a:gd name="T27" fmla="*/ 250706436 h 21600"/>
                <a:gd name="T28" fmla="*/ 63314533 w 21600"/>
                <a:gd name="T29" fmla="*/ 254962705 h 21600"/>
                <a:gd name="T30" fmla="*/ 84532065 w 21600"/>
                <a:gd name="T31" fmla="*/ 286355233 h 21600"/>
                <a:gd name="T32" fmla="*/ 105749513 w 21600"/>
                <a:gd name="T33" fmla="*/ 254962705 h 21600"/>
                <a:gd name="T34" fmla="*/ 105529766 w 21600"/>
                <a:gd name="T35" fmla="*/ 250706436 h 21600"/>
                <a:gd name="T36" fmla="*/ 159908522 w 21600"/>
                <a:gd name="T37" fmla="*/ 250706436 h 21600"/>
                <a:gd name="T38" fmla="*/ 169173962 w 21600"/>
                <a:gd name="T39" fmla="*/ 236998693 h 21600"/>
                <a:gd name="T40" fmla="*/ 145512959 w 21600"/>
                <a:gd name="T41" fmla="*/ 203073433 h 21600"/>
                <a:gd name="T42" fmla="*/ 72721479 w 21600"/>
                <a:gd name="T43" fmla="*/ 31392540 h 21600"/>
                <a:gd name="T44" fmla="*/ 84532065 w 21600"/>
                <a:gd name="T45" fmla="*/ 13920288 h 21600"/>
                <a:gd name="T46" fmla="*/ 96343451 w 21600"/>
                <a:gd name="T47" fmla="*/ 31392540 h 21600"/>
                <a:gd name="T48" fmla="*/ 95802281 w 21600"/>
                <a:gd name="T49" fmla="*/ 36338135 h 21600"/>
                <a:gd name="T50" fmla="*/ 84587024 w 21600"/>
                <a:gd name="T51" fmla="*/ 34799986 h 21600"/>
                <a:gd name="T52" fmla="*/ 73269292 w 21600"/>
                <a:gd name="T53" fmla="*/ 36364156 h 21600"/>
                <a:gd name="T54" fmla="*/ 72721479 w 21600"/>
                <a:gd name="T55" fmla="*/ 31392540 h 21600"/>
                <a:gd name="T56" fmla="*/ 72721479 w 21600"/>
                <a:gd name="T57" fmla="*/ 31392540 h 216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1600" h="21600">
                  <a:moveTo>
                    <a:pt x="18579" y="15318"/>
                  </a:moveTo>
                  <a:cubicBezTo>
                    <a:pt x="18603" y="15119"/>
                    <a:pt x="18616" y="14912"/>
                    <a:pt x="18616" y="14691"/>
                  </a:cubicBezTo>
                  <a:lnTo>
                    <a:pt x="18616" y="9457"/>
                  </a:lnTo>
                  <a:cubicBezTo>
                    <a:pt x="18616" y="6480"/>
                    <a:pt x="16437" y="3949"/>
                    <a:pt x="13397" y="3013"/>
                  </a:cubicBezTo>
                  <a:cubicBezTo>
                    <a:pt x="13464" y="2807"/>
                    <a:pt x="13502" y="2592"/>
                    <a:pt x="13502" y="2368"/>
                  </a:cubicBezTo>
                  <a:cubicBezTo>
                    <a:pt x="13502" y="1061"/>
                    <a:pt x="12289" y="0"/>
                    <a:pt x="10793" y="0"/>
                  </a:cubicBezTo>
                  <a:cubicBezTo>
                    <a:pt x="9297" y="0"/>
                    <a:pt x="8084" y="1060"/>
                    <a:pt x="8084" y="2368"/>
                  </a:cubicBezTo>
                  <a:cubicBezTo>
                    <a:pt x="8084" y="2593"/>
                    <a:pt x="8122" y="2810"/>
                    <a:pt x="8190" y="3017"/>
                  </a:cubicBezTo>
                  <a:cubicBezTo>
                    <a:pt x="5156" y="3956"/>
                    <a:pt x="2983" y="6484"/>
                    <a:pt x="2983" y="9458"/>
                  </a:cubicBezTo>
                  <a:lnTo>
                    <a:pt x="2983" y="14691"/>
                  </a:lnTo>
                  <a:cubicBezTo>
                    <a:pt x="2983" y="14912"/>
                    <a:pt x="2996" y="15121"/>
                    <a:pt x="3019" y="15320"/>
                  </a:cubicBezTo>
                  <a:lnTo>
                    <a:pt x="0" y="17877"/>
                  </a:lnTo>
                  <a:cubicBezTo>
                    <a:pt x="0" y="18448"/>
                    <a:pt x="530" y="18911"/>
                    <a:pt x="1184" y="18911"/>
                  </a:cubicBezTo>
                  <a:lnTo>
                    <a:pt x="8112" y="18911"/>
                  </a:lnTo>
                  <a:cubicBezTo>
                    <a:pt x="8096" y="19017"/>
                    <a:pt x="8084" y="19123"/>
                    <a:pt x="8084" y="19232"/>
                  </a:cubicBezTo>
                  <a:cubicBezTo>
                    <a:pt x="8084" y="20540"/>
                    <a:pt x="9297" y="21600"/>
                    <a:pt x="10793" y="21600"/>
                  </a:cubicBezTo>
                  <a:cubicBezTo>
                    <a:pt x="12289" y="21600"/>
                    <a:pt x="13502" y="20540"/>
                    <a:pt x="13502" y="19232"/>
                  </a:cubicBezTo>
                  <a:cubicBezTo>
                    <a:pt x="13502" y="19123"/>
                    <a:pt x="13490" y="19016"/>
                    <a:pt x="13474" y="18911"/>
                  </a:cubicBezTo>
                  <a:lnTo>
                    <a:pt x="20417" y="18911"/>
                  </a:lnTo>
                  <a:cubicBezTo>
                    <a:pt x="21070" y="18911"/>
                    <a:pt x="21600" y="18448"/>
                    <a:pt x="21600" y="17877"/>
                  </a:cubicBezTo>
                  <a:lnTo>
                    <a:pt x="18579" y="15318"/>
                  </a:lnTo>
                  <a:close/>
                  <a:moveTo>
                    <a:pt x="9285" y="2368"/>
                  </a:moveTo>
                  <a:cubicBezTo>
                    <a:pt x="9285" y="1641"/>
                    <a:pt x="9962" y="1050"/>
                    <a:pt x="10793" y="1050"/>
                  </a:cubicBezTo>
                  <a:cubicBezTo>
                    <a:pt x="11624" y="1050"/>
                    <a:pt x="12301" y="1641"/>
                    <a:pt x="12301" y="2368"/>
                  </a:cubicBezTo>
                  <a:cubicBezTo>
                    <a:pt x="12301" y="2498"/>
                    <a:pt x="12272" y="2622"/>
                    <a:pt x="12232" y="2741"/>
                  </a:cubicBezTo>
                  <a:cubicBezTo>
                    <a:pt x="11767" y="2666"/>
                    <a:pt x="11289" y="2625"/>
                    <a:pt x="10800" y="2625"/>
                  </a:cubicBezTo>
                  <a:cubicBezTo>
                    <a:pt x="10306" y="2625"/>
                    <a:pt x="9824" y="2666"/>
                    <a:pt x="9355" y="2743"/>
                  </a:cubicBezTo>
                  <a:cubicBezTo>
                    <a:pt x="9314" y="2623"/>
                    <a:pt x="9285" y="2499"/>
                    <a:pt x="9285" y="2368"/>
                  </a:cubicBezTo>
                  <a:close/>
                  <a:moveTo>
                    <a:pt x="9285" y="2368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5" name="Group 59"/>
          <p:cNvGrpSpPr/>
          <p:nvPr/>
        </p:nvGrpSpPr>
        <p:grpSpPr>
          <a:xfrm>
            <a:off x="3562788" y="5272231"/>
            <a:ext cx="489858" cy="489858"/>
            <a:chOff x="1427243" y="4599335"/>
            <a:chExt cx="1016000" cy="1016000"/>
          </a:xfrm>
          <a:effectLst/>
        </p:grpSpPr>
        <p:sp>
          <p:nvSpPr>
            <p:cNvPr id="52" name="ïşḻïďê-Oval 66"/>
            <p:cNvSpPr/>
            <p:nvPr/>
          </p:nvSpPr>
          <p:spPr>
            <a:xfrm>
              <a:off x="1427243" y="4599335"/>
              <a:ext cx="1016000" cy="1016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3" name="ïşḻïďê-Freeform: Shape 67"/>
            <p:cNvSpPr/>
            <p:nvPr/>
          </p:nvSpPr>
          <p:spPr bwMode="auto">
            <a:xfrm>
              <a:off x="1761388" y="4912675"/>
              <a:ext cx="347709" cy="373276"/>
            </a:xfrm>
            <a:custGeom>
              <a:avLst/>
              <a:gdLst>
                <a:gd name="T0" fmla="*/ 201595705 w 21600"/>
                <a:gd name="T1" fmla="*/ 190811269 h 21600"/>
                <a:gd name="T2" fmla="*/ 187592182 w 21600"/>
                <a:gd name="T3" fmla="*/ 208164918 h 21600"/>
                <a:gd name="T4" fmla="*/ 187752038 w 21600"/>
                <a:gd name="T5" fmla="*/ 210192294 h 21600"/>
                <a:gd name="T6" fmla="*/ 161460495 w 21600"/>
                <a:gd name="T7" fmla="*/ 231219137 h 21600"/>
                <a:gd name="T8" fmla="*/ 128262652 w 21600"/>
                <a:gd name="T9" fmla="*/ 238391082 h 21600"/>
                <a:gd name="T10" fmla="*/ 119149403 w 21600"/>
                <a:gd name="T11" fmla="*/ 185693870 h 21600"/>
                <a:gd name="T12" fmla="*/ 117292923 w 21600"/>
                <a:gd name="T13" fmla="*/ 120030070 h 21600"/>
                <a:gd name="T14" fmla="*/ 154692970 w 21600"/>
                <a:gd name="T15" fmla="*/ 120030070 h 21600"/>
                <a:gd name="T16" fmla="*/ 169246679 w 21600"/>
                <a:gd name="T17" fmla="*/ 116013538 h 21600"/>
                <a:gd name="T18" fmla="*/ 178309081 w 21600"/>
                <a:gd name="T19" fmla="*/ 121846296 h 21600"/>
                <a:gd name="T20" fmla="*/ 189438676 w 21600"/>
                <a:gd name="T21" fmla="*/ 108059450 h 21600"/>
                <a:gd name="T22" fmla="*/ 178309081 w 21600"/>
                <a:gd name="T23" fmla="*/ 94259126 h 21600"/>
                <a:gd name="T24" fmla="*/ 168947157 w 21600"/>
                <a:gd name="T25" fmla="*/ 100649045 h 21600"/>
                <a:gd name="T26" fmla="*/ 116743727 w 21600"/>
                <a:gd name="T27" fmla="*/ 100649045 h 21600"/>
                <a:gd name="T28" fmla="*/ 115795006 w 21600"/>
                <a:gd name="T29" fmla="*/ 67360039 h 21600"/>
                <a:gd name="T30" fmla="*/ 135378766 w 21600"/>
                <a:gd name="T31" fmla="*/ 34455253 h 21600"/>
                <a:gd name="T32" fmla="*/ 107580421 w 21600"/>
                <a:gd name="T33" fmla="*/ 0 h 21600"/>
                <a:gd name="T34" fmla="*/ 79792072 w 21600"/>
                <a:gd name="T35" fmla="*/ 34455253 h 21600"/>
                <a:gd name="T36" fmla="*/ 99795237 w 21600"/>
                <a:gd name="T37" fmla="*/ 67505810 h 21600"/>
                <a:gd name="T38" fmla="*/ 98846616 w 21600"/>
                <a:gd name="T39" fmla="*/ 100649045 h 21600"/>
                <a:gd name="T40" fmla="*/ 46543272 w 21600"/>
                <a:gd name="T41" fmla="*/ 100649045 h 21600"/>
                <a:gd name="T42" fmla="*/ 37181348 w 21600"/>
                <a:gd name="T43" fmla="*/ 94271445 h 21600"/>
                <a:gd name="T44" fmla="*/ 26051763 w 21600"/>
                <a:gd name="T45" fmla="*/ 108059450 h 21600"/>
                <a:gd name="T46" fmla="*/ 37181348 w 21600"/>
                <a:gd name="T47" fmla="*/ 121846296 h 21600"/>
                <a:gd name="T48" fmla="*/ 46294607 w 21600"/>
                <a:gd name="T49" fmla="*/ 115934434 h 21600"/>
                <a:gd name="T50" fmla="*/ 60897374 w 21600"/>
                <a:gd name="T51" fmla="*/ 120030070 h 21600"/>
                <a:gd name="T52" fmla="*/ 98307316 w 21600"/>
                <a:gd name="T53" fmla="*/ 120030070 h 21600"/>
                <a:gd name="T54" fmla="*/ 96440941 w 21600"/>
                <a:gd name="T55" fmla="*/ 185706188 h 21600"/>
                <a:gd name="T56" fmla="*/ 87507319 w 21600"/>
                <a:gd name="T57" fmla="*/ 237382914 h 21600"/>
                <a:gd name="T58" fmla="*/ 47661734 w 21600"/>
                <a:gd name="T59" fmla="*/ 226048548 h 21600"/>
                <a:gd name="T60" fmla="*/ 27788349 w 21600"/>
                <a:gd name="T61" fmla="*/ 210828560 h 21600"/>
                <a:gd name="T62" fmla="*/ 28008047 w 21600"/>
                <a:gd name="T63" fmla="*/ 208177236 h 21600"/>
                <a:gd name="T64" fmla="*/ 14004523 w 21600"/>
                <a:gd name="T65" fmla="*/ 190811269 h 21600"/>
                <a:gd name="T66" fmla="*/ 0 w 21600"/>
                <a:gd name="T67" fmla="*/ 208177236 h 21600"/>
                <a:gd name="T68" fmla="*/ 14004523 w 21600"/>
                <a:gd name="T69" fmla="*/ 225530885 h 21600"/>
                <a:gd name="T70" fmla="*/ 17118241 w 21600"/>
                <a:gd name="T71" fmla="*/ 225067560 h 21600"/>
                <a:gd name="T72" fmla="*/ 39067705 w 21600"/>
                <a:gd name="T73" fmla="*/ 245456871 h 21600"/>
                <a:gd name="T74" fmla="*/ 82057973 w 21600"/>
                <a:gd name="T75" fmla="*/ 270977155 h 21600"/>
                <a:gd name="T76" fmla="*/ 108229521 w 21600"/>
                <a:gd name="T77" fmla="*/ 286355233 h 21600"/>
                <a:gd name="T78" fmla="*/ 133132946 w 21600"/>
                <a:gd name="T79" fmla="*/ 271308186 h 21600"/>
                <a:gd name="T80" fmla="*/ 176652419 w 21600"/>
                <a:gd name="T81" fmla="*/ 245456871 h 21600"/>
                <a:gd name="T82" fmla="*/ 198492083 w 21600"/>
                <a:gd name="T83" fmla="*/ 225067560 h 21600"/>
                <a:gd name="T84" fmla="*/ 201595705 w 21600"/>
                <a:gd name="T85" fmla="*/ 225530885 h 21600"/>
                <a:gd name="T86" fmla="*/ 215600229 w 21600"/>
                <a:gd name="T87" fmla="*/ 208177236 h 21600"/>
                <a:gd name="T88" fmla="*/ 201595705 w 21600"/>
                <a:gd name="T89" fmla="*/ 190811269 h 21600"/>
                <a:gd name="T90" fmla="*/ 92817999 w 21600"/>
                <a:gd name="T91" fmla="*/ 34455253 h 21600"/>
                <a:gd name="T92" fmla="*/ 107580421 w 21600"/>
                <a:gd name="T93" fmla="*/ 16147786 h 21600"/>
                <a:gd name="T94" fmla="*/ 122352929 w 21600"/>
                <a:gd name="T95" fmla="*/ 34455253 h 21600"/>
                <a:gd name="T96" fmla="*/ 107580421 w 21600"/>
                <a:gd name="T97" fmla="*/ 52750402 h 21600"/>
                <a:gd name="T98" fmla="*/ 92817999 w 21600"/>
                <a:gd name="T99" fmla="*/ 34455253 h 21600"/>
                <a:gd name="T100" fmla="*/ 92817999 w 21600"/>
                <a:gd name="T101" fmla="*/ 34455253 h 21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600" h="21600">
                  <a:moveTo>
                    <a:pt x="20197" y="14393"/>
                  </a:moveTo>
                  <a:cubicBezTo>
                    <a:pt x="19422" y="14393"/>
                    <a:pt x="18794" y="14979"/>
                    <a:pt x="18794" y="15702"/>
                  </a:cubicBezTo>
                  <a:cubicBezTo>
                    <a:pt x="18794" y="15755"/>
                    <a:pt x="18804" y="15804"/>
                    <a:pt x="18810" y="15855"/>
                  </a:cubicBezTo>
                  <a:cubicBezTo>
                    <a:pt x="18191" y="16270"/>
                    <a:pt x="17267" y="16825"/>
                    <a:pt x="16176" y="17441"/>
                  </a:cubicBezTo>
                  <a:cubicBezTo>
                    <a:pt x="15167" y="18013"/>
                    <a:pt x="14017" y="18040"/>
                    <a:pt x="12850" y="17982"/>
                  </a:cubicBezTo>
                  <a:lnTo>
                    <a:pt x="11937" y="14007"/>
                  </a:lnTo>
                  <a:cubicBezTo>
                    <a:pt x="11937" y="14007"/>
                    <a:pt x="11842" y="11487"/>
                    <a:pt x="11751" y="9054"/>
                  </a:cubicBezTo>
                  <a:lnTo>
                    <a:pt x="15498" y="9054"/>
                  </a:lnTo>
                  <a:lnTo>
                    <a:pt x="16956" y="8751"/>
                  </a:lnTo>
                  <a:cubicBezTo>
                    <a:pt x="17159" y="9017"/>
                    <a:pt x="17489" y="9191"/>
                    <a:pt x="17864" y="9191"/>
                  </a:cubicBezTo>
                  <a:cubicBezTo>
                    <a:pt x="18479" y="9191"/>
                    <a:pt x="18979" y="8725"/>
                    <a:pt x="18979" y="8151"/>
                  </a:cubicBezTo>
                  <a:cubicBezTo>
                    <a:pt x="18979" y="7576"/>
                    <a:pt x="18479" y="7110"/>
                    <a:pt x="17864" y="7110"/>
                  </a:cubicBezTo>
                  <a:cubicBezTo>
                    <a:pt x="17469" y="7110"/>
                    <a:pt x="17124" y="7303"/>
                    <a:pt x="16926" y="7592"/>
                  </a:cubicBezTo>
                  <a:lnTo>
                    <a:pt x="11696" y="7592"/>
                  </a:lnTo>
                  <a:cubicBezTo>
                    <a:pt x="11656" y="6536"/>
                    <a:pt x="11622" y="5616"/>
                    <a:pt x="11601" y="5081"/>
                  </a:cubicBezTo>
                  <a:cubicBezTo>
                    <a:pt x="12737" y="4753"/>
                    <a:pt x="13563" y="3766"/>
                    <a:pt x="13563" y="2599"/>
                  </a:cubicBezTo>
                  <a:cubicBezTo>
                    <a:pt x="13563" y="1163"/>
                    <a:pt x="12316" y="0"/>
                    <a:pt x="10778" y="0"/>
                  </a:cubicBezTo>
                  <a:cubicBezTo>
                    <a:pt x="9240" y="0"/>
                    <a:pt x="7994" y="1163"/>
                    <a:pt x="7994" y="2599"/>
                  </a:cubicBezTo>
                  <a:cubicBezTo>
                    <a:pt x="7994" y="3781"/>
                    <a:pt x="8840" y="4777"/>
                    <a:pt x="9998" y="5092"/>
                  </a:cubicBezTo>
                  <a:cubicBezTo>
                    <a:pt x="9978" y="5628"/>
                    <a:pt x="9943" y="6543"/>
                    <a:pt x="9903" y="7592"/>
                  </a:cubicBezTo>
                  <a:lnTo>
                    <a:pt x="4663" y="7592"/>
                  </a:lnTo>
                  <a:cubicBezTo>
                    <a:pt x="4465" y="7303"/>
                    <a:pt x="4120" y="7111"/>
                    <a:pt x="3725" y="7111"/>
                  </a:cubicBezTo>
                  <a:cubicBezTo>
                    <a:pt x="3109" y="7111"/>
                    <a:pt x="2610" y="7576"/>
                    <a:pt x="2610" y="8151"/>
                  </a:cubicBezTo>
                  <a:cubicBezTo>
                    <a:pt x="2610" y="8725"/>
                    <a:pt x="3109" y="9191"/>
                    <a:pt x="3725" y="9191"/>
                  </a:cubicBezTo>
                  <a:cubicBezTo>
                    <a:pt x="4104" y="9191"/>
                    <a:pt x="4437" y="9014"/>
                    <a:pt x="4638" y="8745"/>
                  </a:cubicBezTo>
                  <a:lnTo>
                    <a:pt x="6101" y="9054"/>
                  </a:lnTo>
                  <a:lnTo>
                    <a:pt x="9849" y="9054"/>
                  </a:lnTo>
                  <a:cubicBezTo>
                    <a:pt x="9758" y="11487"/>
                    <a:pt x="9662" y="14008"/>
                    <a:pt x="9662" y="14008"/>
                  </a:cubicBezTo>
                  <a:lnTo>
                    <a:pt x="8767" y="17906"/>
                  </a:lnTo>
                  <a:cubicBezTo>
                    <a:pt x="7327" y="17896"/>
                    <a:pt x="5923" y="17761"/>
                    <a:pt x="4775" y="17051"/>
                  </a:cubicBezTo>
                  <a:cubicBezTo>
                    <a:pt x="3962" y="16551"/>
                    <a:pt x="3276" y="16270"/>
                    <a:pt x="2784" y="15903"/>
                  </a:cubicBezTo>
                  <a:cubicBezTo>
                    <a:pt x="2795" y="15837"/>
                    <a:pt x="2806" y="15771"/>
                    <a:pt x="2806" y="15703"/>
                  </a:cubicBezTo>
                  <a:cubicBezTo>
                    <a:pt x="2806" y="14980"/>
                    <a:pt x="2178" y="14393"/>
                    <a:pt x="1403" y="14393"/>
                  </a:cubicBezTo>
                  <a:cubicBezTo>
                    <a:pt x="628" y="14393"/>
                    <a:pt x="0" y="14980"/>
                    <a:pt x="0" y="15703"/>
                  </a:cubicBezTo>
                  <a:cubicBezTo>
                    <a:pt x="0" y="16426"/>
                    <a:pt x="628" y="17012"/>
                    <a:pt x="1403" y="17012"/>
                  </a:cubicBezTo>
                  <a:cubicBezTo>
                    <a:pt x="1510" y="17012"/>
                    <a:pt x="1614" y="16998"/>
                    <a:pt x="1715" y="16977"/>
                  </a:cubicBezTo>
                  <a:cubicBezTo>
                    <a:pt x="2247" y="17399"/>
                    <a:pt x="3003" y="17955"/>
                    <a:pt x="3914" y="18515"/>
                  </a:cubicBezTo>
                  <a:cubicBezTo>
                    <a:pt x="5121" y="19253"/>
                    <a:pt x="6602" y="20007"/>
                    <a:pt x="8221" y="20440"/>
                  </a:cubicBezTo>
                  <a:cubicBezTo>
                    <a:pt x="8477" y="20583"/>
                    <a:pt x="10318" y="21600"/>
                    <a:pt x="10843" y="21600"/>
                  </a:cubicBezTo>
                  <a:cubicBezTo>
                    <a:pt x="11346" y="21600"/>
                    <a:pt x="12980" y="20671"/>
                    <a:pt x="13338" y="20465"/>
                  </a:cubicBezTo>
                  <a:cubicBezTo>
                    <a:pt x="14974" y="20035"/>
                    <a:pt x="16475" y="19266"/>
                    <a:pt x="17698" y="18515"/>
                  </a:cubicBezTo>
                  <a:cubicBezTo>
                    <a:pt x="18603" y="17955"/>
                    <a:pt x="19354" y="17398"/>
                    <a:pt x="19886" y="16977"/>
                  </a:cubicBezTo>
                  <a:cubicBezTo>
                    <a:pt x="19986" y="16999"/>
                    <a:pt x="20090" y="17012"/>
                    <a:pt x="20197" y="17012"/>
                  </a:cubicBezTo>
                  <a:cubicBezTo>
                    <a:pt x="20972" y="17012"/>
                    <a:pt x="21600" y="16426"/>
                    <a:pt x="21600" y="15703"/>
                  </a:cubicBezTo>
                  <a:cubicBezTo>
                    <a:pt x="21600" y="14979"/>
                    <a:pt x="20972" y="14393"/>
                    <a:pt x="20197" y="14393"/>
                  </a:cubicBezTo>
                  <a:close/>
                  <a:moveTo>
                    <a:pt x="9299" y="2599"/>
                  </a:moveTo>
                  <a:cubicBezTo>
                    <a:pt x="9299" y="1837"/>
                    <a:pt x="9963" y="1218"/>
                    <a:pt x="10778" y="1218"/>
                  </a:cubicBezTo>
                  <a:cubicBezTo>
                    <a:pt x="11594" y="1218"/>
                    <a:pt x="12258" y="1837"/>
                    <a:pt x="12258" y="2599"/>
                  </a:cubicBezTo>
                  <a:cubicBezTo>
                    <a:pt x="12258" y="3360"/>
                    <a:pt x="11595" y="3979"/>
                    <a:pt x="10778" y="3979"/>
                  </a:cubicBezTo>
                  <a:cubicBezTo>
                    <a:pt x="9963" y="3979"/>
                    <a:pt x="9299" y="3360"/>
                    <a:pt x="9299" y="2599"/>
                  </a:cubicBezTo>
                  <a:close/>
                  <a:moveTo>
                    <a:pt x="9299" y="2599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6" name="ïşḻïďê-Rectangle 60"/>
          <p:cNvSpPr/>
          <p:nvPr/>
        </p:nvSpPr>
        <p:spPr>
          <a:xfrm>
            <a:off x="858519" y="1766823"/>
            <a:ext cx="2587221" cy="246221"/>
          </a:xfrm>
          <a:prstGeom prst="rect">
            <a:avLst/>
          </a:prstGeom>
        </p:spPr>
        <p:txBody>
          <a:bodyPr wrap="none" lIns="144000" tIns="0" rIns="144000" bIns="0">
            <a:noAutofit/>
          </a:bodyPr>
          <a:lstStyle/>
          <a:p>
            <a:pPr algn="r"/>
            <a:r>
              <a:rPr lang="zh-CN" altLang="en-US" sz="2000" b="1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47" name="ïşḻïďê-Rectangle 61"/>
          <p:cNvSpPr/>
          <p:nvPr/>
        </p:nvSpPr>
        <p:spPr>
          <a:xfrm>
            <a:off x="858519" y="2074004"/>
            <a:ext cx="2587221" cy="536011"/>
          </a:xfrm>
          <a:prstGeom prst="rect">
            <a:avLst/>
          </a:prstGeom>
        </p:spPr>
        <p:txBody>
          <a:bodyPr wrap="square" lIns="144000" tIns="0" rIns="144000" bIns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48" name="ïşḻïďê-Rectangle 62"/>
          <p:cNvSpPr/>
          <p:nvPr/>
        </p:nvSpPr>
        <p:spPr>
          <a:xfrm>
            <a:off x="858519" y="3555360"/>
            <a:ext cx="2587221" cy="246221"/>
          </a:xfrm>
          <a:prstGeom prst="rect">
            <a:avLst/>
          </a:prstGeom>
        </p:spPr>
        <p:txBody>
          <a:bodyPr wrap="none" lIns="144000" tIns="0" rIns="144000" bIns="0">
            <a:noAutofit/>
          </a:bodyPr>
          <a:lstStyle/>
          <a:p>
            <a:pPr algn="r"/>
            <a:r>
              <a:rPr lang="zh-CN" altLang="en-US" sz="2000" b="1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49" name="ïşḻïďê-Rectangle 63"/>
          <p:cNvSpPr/>
          <p:nvPr/>
        </p:nvSpPr>
        <p:spPr>
          <a:xfrm>
            <a:off x="858519" y="3862541"/>
            <a:ext cx="2587221" cy="536011"/>
          </a:xfrm>
          <a:prstGeom prst="rect">
            <a:avLst/>
          </a:prstGeom>
        </p:spPr>
        <p:txBody>
          <a:bodyPr wrap="square" lIns="144000" tIns="0" rIns="144000" bIns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sp>
        <p:nvSpPr>
          <p:cNvPr id="50" name="ïşḻïďê-Rectangle 64"/>
          <p:cNvSpPr/>
          <p:nvPr/>
        </p:nvSpPr>
        <p:spPr>
          <a:xfrm>
            <a:off x="858519" y="5159387"/>
            <a:ext cx="2587221" cy="246221"/>
          </a:xfrm>
          <a:prstGeom prst="rect">
            <a:avLst/>
          </a:prstGeom>
        </p:spPr>
        <p:txBody>
          <a:bodyPr wrap="none" lIns="144000" tIns="0" rIns="144000" bIns="0">
            <a:noAutofit/>
          </a:bodyPr>
          <a:lstStyle/>
          <a:p>
            <a:pPr algn="r"/>
            <a:r>
              <a:rPr lang="zh-CN" altLang="en-US" sz="2000" b="1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51" name="ïşḻïďê-Rectangle 65"/>
          <p:cNvSpPr/>
          <p:nvPr/>
        </p:nvSpPr>
        <p:spPr>
          <a:xfrm>
            <a:off x="858519" y="5466568"/>
            <a:ext cx="2587221" cy="536011"/>
          </a:xfrm>
          <a:prstGeom prst="rect">
            <a:avLst/>
          </a:prstGeom>
        </p:spPr>
        <p:txBody>
          <a:bodyPr wrap="square" lIns="144000" tIns="0" rIns="144000" bIns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</a:p>
        </p:txBody>
      </p:sp>
      <p:grpSp>
        <p:nvGrpSpPr>
          <p:cNvPr id="11" name="Group 25"/>
          <p:cNvGrpSpPr/>
          <p:nvPr/>
        </p:nvGrpSpPr>
        <p:grpSpPr>
          <a:xfrm>
            <a:off x="8203336" y="1766823"/>
            <a:ext cx="3130145" cy="4235756"/>
            <a:chOff x="8150432" y="1569509"/>
            <a:chExt cx="3130144" cy="4235755"/>
          </a:xfrm>
        </p:grpSpPr>
        <p:grpSp>
          <p:nvGrpSpPr>
            <p:cNvPr id="12" name="Group 26"/>
            <p:cNvGrpSpPr/>
            <p:nvPr/>
          </p:nvGrpSpPr>
          <p:grpSpPr>
            <a:xfrm>
              <a:off x="8150432" y="3392284"/>
              <a:ext cx="489858" cy="489858"/>
              <a:chOff x="6262908" y="3314803"/>
              <a:chExt cx="1016000" cy="1016000"/>
            </a:xfrm>
            <a:effectLst/>
          </p:grpSpPr>
          <p:sp>
            <p:nvSpPr>
              <p:cNvPr id="36" name="ïşḻïďê-Oval 50"/>
              <p:cNvSpPr/>
              <p:nvPr/>
            </p:nvSpPr>
            <p:spPr>
              <a:xfrm>
                <a:off x="6262908" y="3314803"/>
                <a:ext cx="1016000" cy="10160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37" name="Group 51"/>
              <p:cNvGrpSpPr/>
              <p:nvPr/>
            </p:nvGrpSpPr>
            <p:grpSpPr bwMode="auto">
              <a:xfrm>
                <a:off x="6582682" y="3643500"/>
                <a:ext cx="373277" cy="373278"/>
                <a:chOff x="0" y="0"/>
                <a:chExt cx="577" cy="574"/>
              </a:xfrm>
              <a:solidFill>
                <a:srgbClr val="FFFFFF"/>
              </a:solidFill>
            </p:grpSpPr>
            <p:sp>
              <p:nvSpPr>
                <p:cNvPr id="38" name="ïşḻïďê-Freeform: Shape 52"/>
                <p:cNvSpPr/>
                <p:nvPr/>
              </p:nvSpPr>
              <p:spPr bwMode="auto">
                <a:xfrm>
                  <a:off x="368" y="368"/>
                  <a:ext cx="205" cy="20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w 21600"/>
                    <a:gd name="T25" fmla="*/ 0 h 2160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600" h="21600">
                      <a:moveTo>
                        <a:pt x="18447" y="8564"/>
                      </a:moveTo>
                      <a:lnTo>
                        <a:pt x="6893" y="0"/>
                      </a:lnTo>
                      <a:lnTo>
                        <a:pt x="0" y="6909"/>
                      </a:lnTo>
                      <a:lnTo>
                        <a:pt x="8514" y="18507"/>
                      </a:lnTo>
                      <a:cubicBezTo>
                        <a:pt x="10541" y="16972"/>
                        <a:pt x="14706" y="18290"/>
                        <a:pt x="18327" y="21600"/>
                      </a:cubicBezTo>
                      <a:lnTo>
                        <a:pt x="21600" y="18319"/>
                      </a:lnTo>
                      <a:cubicBezTo>
                        <a:pt x="18344" y="14739"/>
                        <a:pt x="17015" y="10625"/>
                        <a:pt x="18447" y="8564"/>
                      </a:cubicBezTo>
                      <a:close/>
                      <a:moveTo>
                        <a:pt x="14477" y="14461"/>
                      </a:moveTo>
                      <a:cubicBezTo>
                        <a:pt x="13723" y="15214"/>
                        <a:pt x="12501" y="15214"/>
                        <a:pt x="11748" y="14461"/>
                      </a:cubicBezTo>
                      <a:cubicBezTo>
                        <a:pt x="10995" y="13705"/>
                        <a:pt x="10995" y="12479"/>
                        <a:pt x="11749" y="11725"/>
                      </a:cubicBezTo>
                      <a:cubicBezTo>
                        <a:pt x="12502" y="10969"/>
                        <a:pt x="13724" y="10969"/>
                        <a:pt x="14477" y="11725"/>
                      </a:cubicBezTo>
                      <a:cubicBezTo>
                        <a:pt x="15230" y="12479"/>
                        <a:pt x="15230" y="13705"/>
                        <a:pt x="14477" y="14461"/>
                      </a:cubicBezTo>
                      <a:close/>
                      <a:moveTo>
                        <a:pt x="14477" y="14461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9" name="ïşḻïďê-Freeform: Shape 53"/>
                <p:cNvSpPr/>
                <p:nvPr/>
              </p:nvSpPr>
              <p:spPr bwMode="auto">
                <a:xfrm>
                  <a:off x="328" y="304"/>
                  <a:ext cx="107" cy="13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600" h="21600">
                      <a:moveTo>
                        <a:pt x="14544" y="0"/>
                      </a:moveTo>
                      <a:lnTo>
                        <a:pt x="13967" y="562"/>
                      </a:lnTo>
                      <a:cubicBezTo>
                        <a:pt x="14018" y="3961"/>
                        <a:pt x="12593" y="7264"/>
                        <a:pt x="9866" y="9922"/>
                      </a:cubicBezTo>
                      <a:lnTo>
                        <a:pt x="24" y="19504"/>
                      </a:lnTo>
                      <a:cubicBezTo>
                        <a:pt x="18" y="19554"/>
                        <a:pt x="6" y="19602"/>
                        <a:pt x="0" y="19652"/>
                      </a:cubicBezTo>
                      <a:lnTo>
                        <a:pt x="2371" y="21600"/>
                      </a:lnTo>
                      <a:lnTo>
                        <a:pt x="21600" y="5798"/>
                      </a:lnTo>
                      <a:lnTo>
                        <a:pt x="14544" y="0"/>
                      </a:lnTo>
                      <a:close/>
                      <a:moveTo>
                        <a:pt x="14544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0" name="ïşḻïďê-Freeform: Shape 54"/>
                <p:cNvSpPr/>
                <p:nvPr/>
              </p:nvSpPr>
              <p:spPr bwMode="auto">
                <a:xfrm>
                  <a:off x="0" y="0"/>
                  <a:ext cx="297" cy="289"/>
                </a:xfrm>
                <a:custGeom>
                  <a:avLst/>
                  <a:gdLst>
                    <a:gd name="T0" fmla="*/ 0 w 21222"/>
                    <a:gd name="T1" fmla="*/ 0 h 21211"/>
                    <a:gd name="T2" fmla="*/ 0 w 21222"/>
                    <a:gd name="T3" fmla="*/ 0 h 21211"/>
                    <a:gd name="T4" fmla="*/ 0 w 21222"/>
                    <a:gd name="T5" fmla="*/ 0 h 21211"/>
                    <a:gd name="T6" fmla="*/ 0 w 21222"/>
                    <a:gd name="T7" fmla="*/ 0 h 21211"/>
                    <a:gd name="T8" fmla="*/ 0 w 21222"/>
                    <a:gd name="T9" fmla="*/ 0 h 21211"/>
                    <a:gd name="T10" fmla="*/ 0 w 21222"/>
                    <a:gd name="T11" fmla="*/ 0 h 21211"/>
                    <a:gd name="T12" fmla="*/ 0 w 21222"/>
                    <a:gd name="T13" fmla="*/ 0 h 21211"/>
                    <a:gd name="T14" fmla="*/ 0 w 21222"/>
                    <a:gd name="T15" fmla="*/ 0 h 21211"/>
                    <a:gd name="T16" fmla="*/ 0 w 21222"/>
                    <a:gd name="T17" fmla="*/ 0 h 212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222" h="21211">
                      <a:moveTo>
                        <a:pt x="15153" y="21211"/>
                      </a:moveTo>
                      <a:lnTo>
                        <a:pt x="17409" y="18463"/>
                      </a:lnTo>
                      <a:cubicBezTo>
                        <a:pt x="18368" y="17292"/>
                        <a:pt x="19694" y="16530"/>
                        <a:pt x="21146" y="16293"/>
                      </a:cubicBezTo>
                      <a:lnTo>
                        <a:pt x="21222" y="16201"/>
                      </a:lnTo>
                      <a:lnTo>
                        <a:pt x="6603" y="1165"/>
                      </a:lnTo>
                      <a:cubicBezTo>
                        <a:pt x="5093" y="-389"/>
                        <a:pt x="2643" y="-389"/>
                        <a:pt x="1133" y="1165"/>
                      </a:cubicBezTo>
                      <a:cubicBezTo>
                        <a:pt x="-378" y="2718"/>
                        <a:pt x="-378" y="5237"/>
                        <a:pt x="1133" y="6791"/>
                      </a:cubicBezTo>
                      <a:lnTo>
                        <a:pt x="15153" y="21211"/>
                      </a:lnTo>
                      <a:close/>
                      <a:moveTo>
                        <a:pt x="15153" y="21211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1" name="ïşḻïďê-Freeform: Shape 55"/>
                <p:cNvSpPr/>
                <p:nvPr/>
              </p:nvSpPr>
              <p:spPr bwMode="auto">
                <a:xfrm>
                  <a:off x="0" y="328"/>
                  <a:ext cx="298" cy="246"/>
                </a:xfrm>
                <a:custGeom>
                  <a:avLst/>
                  <a:gdLst>
                    <a:gd name="T0" fmla="*/ 0 w 21116"/>
                    <a:gd name="T1" fmla="*/ 0 h 21374"/>
                    <a:gd name="T2" fmla="*/ 0 w 21116"/>
                    <a:gd name="T3" fmla="*/ 0 h 21374"/>
                    <a:gd name="T4" fmla="*/ 0 w 21116"/>
                    <a:gd name="T5" fmla="*/ 0 h 21374"/>
                    <a:gd name="T6" fmla="*/ 0 w 21116"/>
                    <a:gd name="T7" fmla="*/ 0 h 21374"/>
                    <a:gd name="T8" fmla="*/ 0 w 21116"/>
                    <a:gd name="T9" fmla="*/ 0 h 21374"/>
                    <a:gd name="T10" fmla="*/ 0 w 21116"/>
                    <a:gd name="T11" fmla="*/ 0 h 21374"/>
                    <a:gd name="T12" fmla="*/ 0 w 21116"/>
                    <a:gd name="T13" fmla="*/ 0 h 21374"/>
                    <a:gd name="T14" fmla="*/ 0 w 21116"/>
                    <a:gd name="T15" fmla="*/ 0 h 21374"/>
                    <a:gd name="T16" fmla="*/ 0 w 21116"/>
                    <a:gd name="T17" fmla="*/ 0 h 213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16" h="21374">
                      <a:moveTo>
                        <a:pt x="17024" y="721"/>
                      </a:moveTo>
                      <a:cubicBezTo>
                        <a:pt x="16543" y="427"/>
                        <a:pt x="16052" y="191"/>
                        <a:pt x="15571" y="0"/>
                      </a:cubicBezTo>
                      <a:cubicBezTo>
                        <a:pt x="13915" y="235"/>
                        <a:pt x="7378" y="2037"/>
                        <a:pt x="6834" y="8291"/>
                      </a:cubicBezTo>
                      <a:cubicBezTo>
                        <a:pt x="6063" y="17146"/>
                        <a:pt x="1254" y="15657"/>
                        <a:pt x="153" y="15771"/>
                      </a:cubicBezTo>
                      <a:cubicBezTo>
                        <a:pt x="-484" y="15837"/>
                        <a:pt x="743" y="21126"/>
                        <a:pt x="6046" y="21364"/>
                      </a:cubicBezTo>
                      <a:cubicBezTo>
                        <a:pt x="11298" y="21600"/>
                        <a:pt x="20647" y="17485"/>
                        <a:pt x="21032" y="7006"/>
                      </a:cubicBezTo>
                      <a:lnTo>
                        <a:pt x="21116" y="6884"/>
                      </a:lnTo>
                      <a:cubicBezTo>
                        <a:pt x="20449" y="3612"/>
                        <a:pt x="18811" y="1844"/>
                        <a:pt x="17024" y="721"/>
                      </a:cubicBezTo>
                      <a:close/>
                      <a:moveTo>
                        <a:pt x="17024" y="721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2" name="ïşḻïďê-Freeform: Shape 56"/>
                <p:cNvSpPr/>
                <p:nvPr/>
              </p:nvSpPr>
              <p:spPr bwMode="auto">
                <a:xfrm>
                  <a:off x="240" y="0"/>
                  <a:ext cx="337" cy="385"/>
                </a:xfrm>
                <a:custGeom>
                  <a:avLst/>
                  <a:gdLst>
                    <a:gd name="T0" fmla="*/ 0 w 21345"/>
                    <a:gd name="T1" fmla="*/ 0 h 21376"/>
                    <a:gd name="T2" fmla="*/ 0 w 21345"/>
                    <a:gd name="T3" fmla="*/ 0 h 21376"/>
                    <a:gd name="T4" fmla="*/ 0 w 21345"/>
                    <a:gd name="T5" fmla="*/ 0 h 21376"/>
                    <a:gd name="T6" fmla="*/ 0 w 21345"/>
                    <a:gd name="T7" fmla="*/ 0 h 21376"/>
                    <a:gd name="T8" fmla="*/ 0 w 21345"/>
                    <a:gd name="T9" fmla="*/ 0 h 21376"/>
                    <a:gd name="T10" fmla="*/ 0 w 21345"/>
                    <a:gd name="T11" fmla="*/ 0 h 21376"/>
                    <a:gd name="T12" fmla="*/ 0 w 21345"/>
                    <a:gd name="T13" fmla="*/ 0 h 21376"/>
                    <a:gd name="T14" fmla="*/ 0 w 21345"/>
                    <a:gd name="T15" fmla="*/ 0 h 21376"/>
                    <a:gd name="T16" fmla="*/ 0 w 21345"/>
                    <a:gd name="T17" fmla="*/ 0 h 21376"/>
                    <a:gd name="T18" fmla="*/ 0 w 21345"/>
                    <a:gd name="T19" fmla="*/ 0 h 21376"/>
                    <a:gd name="T20" fmla="*/ 0 w 21345"/>
                    <a:gd name="T21" fmla="*/ 0 h 21376"/>
                    <a:gd name="T22" fmla="*/ 0 w 21345"/>
                    <a:gd name="T23" fmla="*/ 0 h 2137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1345" h="21376">
                      <a:moveTo>
                        <a:pt x="7963" y="16438"/>
                      </a:moveTo>
                      <a:lnTo>
                        <a:pt x="20844" y="3060"/>
                      </a:lnTo>
                      <a:cubicBezTo>
                        <a:pt x="21600" y="2274"/>
                        <a:pt x="21488" y="1102"/>
                        <a:pt x="20592" y="438"/>
                      </a:cubicBezTo>
                      <a:cubicBezTo>
                        <a:pt x="19696" y="-224"/>
                        <a:pt x="18359" y="-125"/>
                        <a:pt x="17602" y="661"/>
                      </a:cubicBezTo>
                      <a:lnTo>
                        <a:pt x="4720" y="14039"/>
                      </a:lnTo>
                      <a:cubicBezTo>
                        <a:pt x="3698" y="14005"/>
                        <a:pt x="2666" y="14368"/>
                        <a:pt x="1957" y="15106"/>
                      </a:cubicBezTo>
                      <a:lnTo>
                        <a:pt x="0" y="17139"/>
                      </a:lnTo>
                      <a:cubicBezTo>
                        <a:pt x="266" y="17232"/>
                        <a:pt x="533" y="17334"/>
                        <a:pt x="800" y="17450"/>
                      </a:cubicBezTo>
                      <a:cubicBezTo>
                        <a:pt x="2456" y="18154"/>
                        <a:pt x="4079" y="19406"/>
                        <a:pt x="4942" y="21376"/>
                      </a:cubicBezTo>
                      <a:lnTo>
                        <a:pt x="7225" y="19005"/>
                      </a:lnTo>
                      <a:cubicBezTo>
                        <a:pt x="7936" y="18266"/>
                        <a:pt x="8172" y="17316"/>
                        <a:pt x="7963" y="16438"/>
                      </a:cubicBezTo>
                      <a:close/>
                      <a:moveTo>
                        <a:pt x="7963" y="16438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13" name="Group 27"/>
            <p:cNvGrpSpPr/>
            <p:nvPr/>
          </p:nvGrpSpPr>
          <p:grpSpPr>
            <a:xfrm>
              <a:off x="8150432" y="1653267"/>
              <a:ext cx="489858" cy="489858"/>
              <a:chOff x="6262908" y="1987229"/>
              <a:chExt cx="1016000" cy="1016000"/>
            </a:xfrm>
            <a:effectLst/>
          </p:grpSpPr>
          <p:sp>
            <p:nvSpPr>
              <p:cNvPr id="26" name="ïşḻïďê-Oval 40"/>
              <p:cNvSpPr/>
              <p:nvPr/>
            </p:nvSpPr>
            <p:spPr>
              <a:xfrm>
                <a:off x="6262908" y="1987229"/>
                <a:ext cx="1016000" cy="10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27" name="Group 41"/>
              <p:cNvGrpSpPr/>
              <p:nvPr/>
            </p:nvGrpSpPr>
            <p:grpSpPr bwMode="auto">
              <a:xfrm>
                <a:off x="6581713" y="2281761"/>
                <a:ext cx="378392" cy="370722"/>
                <a:chOff x="0" y="0"/>
                <a:chExt cx="581" cy="573"/>
              </a:xfrm>
              <a:solidFill>
                <a:srgbClr val="FFFFFF"/>
              </a:solidFill>
            </p:grpSpPr>
            <p:sp>
              <p:nvSpPr>
                <p:cNvPr id="28" name="ïşḻïďê-Freeform: Shape 42"/>
                <p:cNvSpPr/>
                <p:nvPr/>
              </p:nvSpPr>
              <p:spPr bwMode="auto">
                <a:xfrm>
                  <a:off x="256" y="0"/>
                  <a:ext cx="72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3" y="0"/>
                        <a:pt x="0" y="1476"/>
                        <a:pt x="0" y="3295"/>
                      </a:cubicBezTo>
                      <a:lnTo>
                        <a:pt x="0" y="18305"/>
                      </a:lnTo>
                      <a:cubicBezTo>
                        <a:pt x="0" y="20125"/>
                        <a:pt x="4833" y="21600"/>
                        <a:pt x="10799" y="21600"/>
                      </a:cubicBezTo>
                      <a:cubicBezTo>
                        <a:pt x="16762" y="21600"/>
                        <a:pt x="21600" y="20125"/>
                        <a:pt x="21600" y="18305"/>
                      </a:cubicBezTo>
                      <a:lnTo>
                        <a:pt x="21600" y="3295"/>
                      </a:lnTo>
                      <a:cubicBezTo>
                        <a:pt x="21600" y="1476"/>
                        <a:pt x="16762" y="0"/>
                        <a:pt x="10799" y="0"/>
                      </a:cubicBezTo>
                      <a:close/>
                      <a:moveTo>
                        <a:pt x="10799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9" name="ïşḻïďê-Freeform: Shape 43"/>
                <p:cNvSpPr/>
                <p:nvPr/>
              </p:nvSpPr>
              <p:spPr bwMode="auto">
                <a:xfrm>
                  <a:off x="256" y="392"/>
                  <a:ext cx="72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3" y="0"/>
                        <a:pt x="0" y="1476"/>
                        <a:pt x="0" y="3295"/>
                      </a:cubicBezTo>
                      <a:lnTo>
                        <a:pt x="0" y="18305"/>
                      </a:lnTo>
                      <a:cubicBezTo>
                        <a:pt x="0" y="20125"/>
                        <a:pt x="4833" y="21600"/>
                        <a:pt x="10799" y="21600"/>
                      </a:cubicBezTo>
                      <a:cubicBezTo>
                        <a:pt x="16762" y="21600"/>
                        <a:pt x="21600" y="20125"/>
                        <a:pt x="21600" y="18305"/>
                      </a:cubicBezTo>
                      <a:lnTo>
                        <a:pt x="21600" y="3295"/>
                      </a:lnTo>
                      <a:cubicBezTo>
                        <a:pt x="21600" y="1476"/>
                        <a:pt x="16762" y="0"/>
                        <a:pt x="10799" y="0"/>
                      </a:cubicBezTo>
                      <a:close/>
                      <a:moveTo>
                        <a:pt x="10799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0" name="ïşḻïďê-Freeform: Shape 44"/>
                <p:cNvSpPr/>
                <p:nvPr/>
              </p:nvSpPr>
              <p:spPr bwMode="auto">
                <a:xfrm>
                  <a:off x="400" y="248"/>
                  <a:ext cx="181" cy="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8305" y="0"/>
                      </a:moveTo>
                      <a:lnTo>
                        <a:pt x="3295" y="0"/>
                      </a:lnTo>
                      <a:cubicBezTo>
                        <a:pt x="1475" y="0"/>
                        <a:pt x="0" y="4834"/>
                        <a:pt x="0" y="10798"/>
                      </a:cubicBezTo>
                      <a:cubicBezTo>
                        <a:pt x="0" y="16762"/>
                        <a:pt x="1475" y="21600"/>
                        <a:pt x="3295" y="21600"/>
                      </a:cubicBezTo>
                      <a:lnTo>
                        <a:pt x="18305" y="21600"/>
                      </a:lnTo>
                      <a:cubicBezTo>
                        <a:pt x="20124" y="21600"/>
                        <a:pt x="21600" y="16762"/>
                        <a:pt x="21600" y="10798"/>
                      </a:cubicBezTo>
                      <a:cubicBezTo>
                        <a:pt x="21600" y="4834"/>
                        <a:pt x="20124" y="0"/>
                        <a:pt x="18305" y="0"/>
                      </a:cubicBezTo>
                      <a:close/>
                      <a:moveTo>
                        <a:pt x="18305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1" name="ïşḻïďê-Freeform: Shape 45"/>
                <p:cNvSpPr/>
                <p:nvPr/>
              </p:nvSpPr>
              <p:spPr bwMode="auto">
                <a:xfrm>
                  <a:off x="0" y="248"/>
                  <a:ext cx="181" cy="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21600" y="10798"/>
                      </a:moveTo>
                      <a:cubicBezTo>
                        <a:pt x="21600" y="4834"/>
                        <a:pt x="20124" y="0"/>
                        <a:pt x="18304" y="0"/>
                      </a:cubicBezTo>
                      <a:lnTo>
                        <a:pt x="3295" y="0"/>
                      </a:lnTo>
                      <a:cubicBezTo>
                        <a:pt x="1475" y="0"/>
                        <a:pt x="0" y="4834"/>
                        <a:pt x="0" y="10798"/>
                      </a:cubicBezTo>
                      <a:cubicBezTo>
                        <a:pt x="0" y="16762"/>
                        <a:pt x="1475" y="21600"/>
                        <a:pt x="3295" y="21600"/>
                      </a:cubicBezTo>
                      <a:lnTo>
                        <a:pt x="18304" y="21600"/>
                      </a:lnTo>
                      <a:cubicBezTo>
                        <a:pt x="20124" y="21600"/>
                        <a:pt x="21600" y="16764"/>
                        <a:pt x="21600" y="10798"/>
                      </a:cubicBezTo>
                      <a:close/>
                      <a:moveTo>
                        <a:pt x="21600" y="10798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2" name="ïşḻïďê-Freeform: Shape 46"/>
                <p:cNvSpPr/>
                <p:nvPr/>
              </p:nvSpPr>
              <p:spPr bwMode="auto">
                <a:xfrm>
                  <a:off x="352" y="64"/>
                  <a:ext cx="153" cy="153"/>
                </a:xfrm>
                <a:custGeom>
                  <a:avLst/>
                  <a:gdLst>
                    <a:gd name="T0" fmla="*/ 0 w 20488"/>
                    <a:gd name="T1" fmla="*/ 0 h 20489"/>
                    <a:gd name="T2" fmla="*/ 0 w 20488"/>
                    <a:gd name="T3" fmla="*/ 0 h 20489"/>
                    <a:gd name="T4" fmla="*/ 0 w 20488"/>
                    <a:gd name="T5" fmla="*/ 0 h 20489"/>
                    <a:gd name="T6" fmla="*/ 0 w 20488"/>
                    <a:gd name="T7" fmla="*/ 0 h 20489"/>
                    <a:gd name="T8" fmla="*/ 0 w 20488"/>
                    <a:gd name="T9" fmla="*/ 0 h 20489"/>
                    <a:gd name="T10" fmla="*/ 0 w 20488"/>
                    <a:gd name="T11" fmla="*/ 0 h 20489"/>
                    <a:gd name="T12" fmla="*/ 0 w 20488"/>
                    <a:gd name="T13" fmla="*/ 0 h 20489"/>
                    <a:gd name="T14" fmla="*/ 0 w 20488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8" h="20489">
                      <a:moveTo>
                        <a:pt x="7697" y="19601"/>
                      </a:moveTo>
                      <a:lnTo>
                        <a:pt x="19601" y="7697"/>
                      </a:lnTo>
                      <a:cubicBezTo>
                        <a:pt x="21044" y="6253"/>
                        <a:pt x="20690" y="3557"/>
                        <a:pt x="18809" y="1678"/>
                      </a:cubicBezTo>
                      <a:cubicBezTo>
                        <a:pt x="16928" y="-203"/>
                        <a:pt x="14234" y="-555"/>
                        <a:pt x="12792" y="887"/>
                      </a:cubicBezTo>
                      <a:lnTo>
                        <a:pt x="888" y="12791"/>
                      </a:lnTo>
                      <a:cubicBezTo>
                        <a:pt x="-556" y="14235"/>
                        <a:pt x="-202" y="16928"/>
                        <a:pt x="1679" y="18809"/>
                      </a:cubicBezTo>
                      <a:cubicBezTo>
                        <a:pt x="3558" y="20690"/>
                        <a:pt x="6252" y="21045"/>
                        <a:pt x="7697" y="19601"/>
                      </a:cubicBezTo>
                      <a:close/>
                      <a:moveTo>
                        <a:pt x="7697" y="19601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3" name="ïşḻïďê-Freeform: Shape 47"/>
                <p:cNvSpPr/>
                <p:nvPr/>
              </p:nvSpPr>
              <p:spPr bwMode="auto">
                <a:xfrm>
                  <a:off x="72" y="344"/>
                  <a:ext cx="153" cy="153"/>
                </a:xfrm>
                <a:custGeom>
                  <a:avLst/>
                  <a:gdLst>
                    <a:gd name="T0" fmla="*/ 0 w 20489"/>
                    <a:gd name="T1" fmla="*/ 0 h 20488"/>
                    <a:gd name="T2" fmla="*/ 0 w 20489"/>
                    <a:gd name="T3" fmla="*/ 0 h 20488"/>
                    <a:gd name="T4" fmla="*/ 0 w 20489"/>
                    <a:gd name="T5" fmla="*/ 0 h 20488"/>
                    <a:gd name="T6" fmla="*/ 0 w 20489"/>
                    <a:gd name="T7" fmla="*/ 0 h 20488"/>
                    <a:gd name="T8" fmla="*/ 0 w 20489"/>
                    <a:gd name="T9" fmla="*/ 0 h 20488"/>
                    <a:gd name="T10" fmla="*/ 0 w 20489"/>
                    <a:gd name="T11" fmla="*/ 0 h 20488"/>
                    <a:gd name="T12" fmla="*/ 0 w 20489"/>
                    <a:gd name="T13" fmla="*/ 0 h 20488"/>
                    <a:gd name="T14" fmla="*/ 0 w 20489"/>
                    <a:gd name="T15" fmla="*/ 0 h 204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8">
                      <a:moveTo>
                        <a:pt x="12792" y="888"/>
                      </a:moveTo>
                      <a:lnTo>
                        <a:pt x="888" y="12792"/>
                      </a:lnTo>
                      <a:cubicBezTo>
                        <a:pt x="-556" y="14236"/>
                        <a:pt x="-202" y="16929"/>
                        <a:pt x="1679" y="18809"/>
                      </a:cubicBezTo>
                      <a:cubicBezTo>
                        <a:pt x="3558" y="20689"/>
                        <a:pt x="6253" y="21044"/>
                        <a:pt x="7697" y="19601"/>
                      </a:cubicBezTo>
                      <a:lnTo>
                        <a:pt x="19601" y="7697"/>
                      </a:lnTo>
                      <a:cubicBezTo>
                        <a:pt x="21044" y="6254"/>
                        <a:pt x="20690" y="3559"/>
                        <a:pt x="18810" y="1679"/>
                      </a:cubicBezTo>
                      <a:cubicBezTo>
                        <a:pt x="16929" y="-203"/>
                        <a:pt x="14235" y="-556"/>
                        <a:pt x="12792" y="888"/>
                      </a:cubicBezTo>
                      <a:close/>
                      <a:moveTo>
                        <a:pt x="12792" y="888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4" name="ïşḻïďê-Freeform: Shape 48"/>
                <p:cNvSpPr/>
                <p:nvPr/>
              </p:nvSpPr>
              <p:spPr bwMode="auto">
                <a:xfrm>
                  <a:off x="352" y="344"/>
                  <a:ext cx="153" cy="153"/>
                </a:xfrm>
                <a:custGeom>
                  <a:avLst/>
                  <a:gdLst>
                    <a:gd name="T0" fmla="*/ 0 w 20489"/>
                    <a:gd name="T1" fmla="*/ 0 h 20489"/>
                    <a:gd name="T2" fmla="*/ 0 w 20489"/>
                    <a:gd name="T3" fmla="*/ 0 h 20489"/>
                    <a:gd name="T4" fmla="*/ 0 w 20489"/>
                    <a:gd name="T5" fmla="*/ 0 h 20489"/>
                    <a:gd name="T6" fmla="*/ 0 w 20489"/>
                    <a:gd name="T7" fmla="*/ 0 h 20489"/>
                    <a:gd name="T8" fmla="*/ 0 w 20489"/>
                    <a:gd name="T9" fmla="*/ 0 h 20489"/>
                    <a:gd name="T10" fmla="*/ 0 w 20489"/>
                    <a:gd name="T11" fmla="*/ 0 h 20489"/>
                    <a:gd name="T12" fmla="*/ 0 w 20489"/>
                    <a:gd name="T13" fmla="*/ 0 h 20489"/>
                    <a:gd name="T14" fmla="*/ 0 w 20489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9">
                      <a:moveTo>
                        <a:pt x="7696" y="888"/>
                      </a:moveTo>
                      <a:cubicBezTo>
                        <a:pt x="6251" y="-556"/>
                        <a:pt x="3559" y="-202"/>
                        <a:pt x="1679" y="1678"/>
                      </a:cubicBezTo>
                      <a:cubicBezTo>
                        <a:pt x="-201" y="3558"/>
                        <a:pt x="-556" y="6251"/>
                        <a:pt x="888" y="7697"/>
                      </a:cubicBezTo>
                      <a:lnTo>
                        <a:pt x="12792" y="19601"/>
                      </a:lnTo>
                      <a:cubicBezTo>
                        <a:pt x="14236" y="21044"/>
                        <a:pt x="16932" y="20690"/>
                        <a:pt x="18811" y="18810"/>
                      </a:cubicBezTo>
                      <a:cubicBezTo>
                        <a:pt x="20691" y="16929"/>
                        <a:pt x="21044" y="14236"/>
                        <a:pt x="19601" y="12793"/>
                      </a:cubicBezTo>
                      <a:lnTo>
                        <a:pt x="7696" y="888"/>
                      </a:lnTo>
                      <a:close/>
                      <a:moveTo>
                        <a:pt x="7696" y="888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35" name="ïşḻïďê-Freeform: Shape 49"/>
                <p:cNvSpPr/>
                <p:nvPr/>
              </p:nvSpPr>
              <p:spPr bwMode="auto">
                <a:xfrm>
                  <a:off x="71" y="71"/>
                  <a:ext cx="154" cy="154"/>
                </a:xfrm>
                <a:custGeom>
                  <a:avLst/>
                  <a:gdLst>
                    <a:gd name="T0" fmla="*/ 0 w 20489"/>
                    <a:gd name="T1" fmla="*/ 0 h 20489"/>
                    <a:gd name="T2" fmla="*/ 0 w 20489"/>
                    <a:gd name="T3" fmla="*/ 0 h 20489"/>
                    <a:gd name="T4" fmla="*/ 0 w 20489"/>
                    <a:gd name="T5" fmla="*/ 0 h 20489"/>
                    <a:gd name="T6" fmla="*/ 0 w 20489"/>
                    <a:gd name="T7" fmla="*/ 0 h 20489"/>
                    <a:gd name="T8" fmla="*/ 0 w 20489"/>
                    <a:gd name="T9" fmla="*/ 0 h 20489"/>
                    <a:gd name="T10" fmla="*/ 0 w 20489"/>
                    <a:gd name="T11" fmla="*/ 0 h 20489"/>
                    <a:gd name="T12" fmla="*/ 0 w 20489"/>
                    <a:gd name="T13" fmla="*/ 0 h 20489"/>
                    <a:gd name="T14" fmla="*/ 0 w 20489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9">
                      <a:moveTo>
                        <a:pt x="12792" y="19602"/>
                      </a:moveTo>
                      <a:cubicBezTo>
                        <a:pt x="14235" y="21045"/>
                        <a:pt x="16930" y="20691"/>
                        <a:pt x="18811" y="18810"/>
                      </a:cubicBezTo>
                      <a:cubicBezTo>
                        <a:pt x="20691" y="16930"/>
                        <a:pt x="21044" y="14236"/>
                        <a:pt x="19601" y="12793"/>
                      </a:cubicBezTo>
                      <a:lnTo>
                        <a:pt x="7696" y="888"/>
                      </a:lnTo>
                      <a:cubicBezTo>
                        <a:pt x="6252" y="-555"/>
                        <a:pt x="3560" y="-202"/>
                        <a:pt x="1679" y="1679"/>
                      </a:cubicBezTo>
                      <a:cubicBezTo>
                        <a:pt x="-201" y="3559"/>
                        <a:pt x="-556" y="6254"/>
                        <a:pt x="887" y="7697"/>
                      </a:cubicBezTo>
                      <a:lnTo>
                        <a:pt x="12792" y="19602"/>
                      </a:lnTo>
                      <a:close/>
                      <a:moveTo>
                        <a:pt x="12792" y="19602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14" name="Group 28"/>
            <p:cNvGrpSpPr/>
            <p:nvPr/>
          </p:nvGrpSpPr>
          <p:grpSpPr>
            <a:xfrm>
              <a:off x="8150432" y="5074916"/>
              <a:ext cx="489858" cy="489858"/>
              <a:chOff x="6262908" y="4599335"/>
              <a:chExt cx="1016000" cy="1016000"/>
            </a:xfrm>
            <a:effectLst/>
          </p:grpSpPr>
          <p:sp>
            <p:nvSpPr>
              <p:cNvPr id="21" name="ïşḻïďê-Oval 35"/>
              <p:cNvSpPr/>
              <p:nvPr/>
            </p:nvSpPr>
            <p:spPr>
              <a:xfrm>
                <a:off x="6262908" y="4599335"/>
                <a:ext cx="1016000" cy="1016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22" name="Group 36"/>
              <p:cNvGrpSpPr/>
              <p:nvPr/>
            </p:nvGrpSpPr>
            <p:grpSpPr bwMode="auto">
              <a:xfrm>
                <a:off x="6591562" y="4912675"/>
                <a:ext cx="373277" cy="373276"/>
                <a:chOff x="0" y="0"/>
                <a:chExt cx="571" cy="576"/>
              </a:xfrm>
              <a:solidFill>
                <a:srgbClr val="FFFFFF"/>
              </a:solidFill>
            </p:grpSpPr>
            <p:sp>
              <p:nvSpPr>
                <p:cNvPr id="23" name="ïşḻïďê-Freeform: Shape 37"/>
                <p:cNvSpPr/>
                <p:nvPr/>
              </p:nvSpPr>
              <p:spPr bwMode="auto">
                <a:xfrm>
                  <a:off x="88" y="368"/>
                  <a:ext cx="182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4113" y="5025"/>
                      </a:lnTo>
                      <a:lnTo>
                        <a:pt x="4113" y="18406"/>
                      </a:lnTo>
                      <a:cubicBezTo>
                        <a:pt x="4113" y="20169"/>
                        <a:pt x="5748" y="21600"/>
                        <a:pt x="7763" y="21600"/>
                      </a:cubicBezTo>
                      <a:lnTo>
                        <a:pt x="17951" y="21600"/>
                      </a:lnTo>
                      <a:cubicBezTo>
                        <a:pt x="19966" y="21600"/>
                        <a:pt x="21600" y="20169"/>
                        <a:pt x="21600" y="18406"/>
                      </a:cubicBezTo>
                      <a:lnTo>
                        <a:pt x="17434" y="5025"/>
                      </a:lnTo>
                      <a:lnTo>
                        <a:pt x="19779" y="1821"/>
                      </a:lnTo>
                      <a:cubicBezTo>
                        <a:pt x="14571" y="906"/>
                        <a:pt x="9477" y="313"/>
                        <a:pt x="5095" y="313"/>
                      </a:cubicBezTo>
                      <a:cubicBezTo>
                        <a:pt x="3263" y="313"/>
                        <a:pt x="1571" y="201"/>
                        <a:pt x="0" y="0"/>
                      </a:cubicBezTo>
                      <a:close/>
                      <a:moveTo>
                        <a:pt x="0" y="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4" name="ïşḻïďê-Freeform: Shape 38"/>
                <p:cNvSpPr/>
                <p:nvPr/>
              </p:nvSpPr>
              <p:spPr bwMode="auto">
                <a:xfrm>
                  <a:off x="176" y="0"/>
                  <a:ext cx="395" cy="43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600" h="21600">
                      <a:moveTo>
                        <a:pt x="0" y="15750"/>
                      </a:moveTo>
                      <a:cubicBezTo>
                        <a:pt x="8522" y="16492"/>
                        <a:pt x="20175" y="20356"/>
                        <a:pt x="21600" y="21600"/>
                      </a:cubicBezTo>
                      <a:lnTo>
                        <a:pt x="21600" y="0"/>
                      </a:lnTo>
                      <a:cubicBezTo>
                        <a:pt x="19877" y="1348"/>
                        <a:pt x="8354" y="5075"/>
                        <a:pt x="0" y="5783"/>
                      </a:cubicBezTo>
                      <a:lnTo>
                        <a:pt x="0" y="15750"/>
                      </a:lnTo>
                      <a:close/>
                      <a:moveTo>
                        <a:pt x="0" y="1575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25" name="ïşḻïďê-Freeform: Shape 39"/>
                <p:cNvSpPr/>
                <p:nvPr/>
              </p:nvSpPr>
              <p:spPr bwMode="auto">
                <a:xfrm>
                  <a:off x="0" y="120"/>
                  <a:ext cx="114" cy="19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21600" y="21600"/>
                      </a:moveTo>
                      <a:lnTo>
                        <a:pt x="21600" y="0"/>
                      </a:lnTo>
                      <a:cubicBezTo>
                        <a:pt x="4123" y="761"/>
                        <a:pt x="0" y="7019"/>
                        <a:pt x="0" y="10870"/>
                      </a:cubicBezTo>
                      <a:cubicBezTo>
                        <a:pt x="0" y="15025"/>
                        <a:pt x="3935" y="20934"/>
                        <a:pt x="21600" y="21600"/>
                      </a:cubicBezTo>
                      <a:close/>
                      <a:moveTo>
                        <a:pt x="21600" y="21600"/>
                      </a:moveTo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15" name="ïşḻïďê-Rectangle 29"/>
            <p:cNvSpPr/>
            <p:nvPr/>
          </p:nvSpPr>
          <p:spPr>
            <a:xfrm>
              <a:off x="8693356" y="1569509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Autofit/>
            </a:bodyPr>
            <a:lstStyle/>
            <a:p>
              <a:r>
                <a:rPr lang="zh-CN" altLang="en-US" sz="2000" b="1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6" name="ïşḻïďê-Rectangle 30"/>
            <p:cNvSpPr/>
            <p:nvPr/>
          </p:nvSpPr>
          <p:spPr>
            <a:xfrm>
              <a:off x="8693356" y="1876690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</a:p>
          </p:txBody>
        </p:sp>
        <p:sp>
          <p:nvSpPr>
            <p:cNvPr id="17" name="ïşḻïďê-Rectangle 31"/>
            <p:cNvSpPr/>
            <p:nvPr/>
          </p:nvSpPr>
          <p:spPr>
            <a:xfrm>
              <a:off x="8693356" y="3358046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Autofit/>
            </a:bodyPr>
            <a:lstStyle/>
            <a:p>
              <a:r>
                <a:rPr lang="zh-CN" altLang="en-US" sz="2000" b="1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8" name="ïşḻïďê-Rectangle 32"/>
            <p:cNvSpPr/>
            <p:nvPr/>
          </p:nvSpPr>
          <p:spPr>
            <a:xfrm>
              <a:off x="8693356" y="3665227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</a:p>
          </p:txBody>
        </p:sp>
        <p:sp>
          <p:nvSpPr>
            <p:cNvPr id="19" name="ïşḻïďê-Rectangle 33"/>
            <p:cNvSpPr/>
            <p:nvPr/>
          </p:nvSpPr>
          <p:spPr>
            <a:xfrm>
              <a:off x="8693356" y="4962072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Autofit/>
            </a:bodyPr>
            <a:lstStyle/>
            <a:p>
              <a:r>
                <a:rPr lang="zh-CN" altLang="en-US" sz="2000" b="1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0" name="ïşḻïďê-Rectangle 34"/>
            <p:cNvSpPr/>
            <p:nvPr/>
          </p:nvSpPr>
          <p:spPr>
            <a:xfrm>
              <a:off x="8693356" y="5269253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</a:p>
          </p:txBody>
        </p:sp>
      </p:grpSp>
      <p:sp>
        <p:nvSpPr>
          <p:cNvPr id="67" name="菱形 66"/>
          <p:cNvSpPr/>
          <p:nvPr/>
        </p:nvSpPr>
        <p:spPr>
          <a:xfrm>
            <a:off x="396240" y="335280"/>
            <a:ext cx="528320" cy="528320"/>
          </a:xfrm>
          <a:prstGeom prst="diamond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8" name="菱形 67"/>
          <p:cNvSpPr/>
          <p:nvPr/>
        </p:nvSpPr>
        <p:spPr>
          <a:xfrm>
            <a:off x="579120" y="375920"/>
            <a:ext cx="487680" cy="487680"/>
          </a:xfrm>
          <a:prstGeom prst="diamond">
            <a:avLst/>
          </a:prstGeom>
          <a:solidFill>
            <a:srgbClr val="7E986B"/>
          </a:solidFill>
          <a:ln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757160" y="0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6" name="PA_文本框 4"/>
          <p:cNvSpPr txBox="1"/>
          <p:nvPr>
            <p:custDataLst>
              <p:tags r:id="rId1"/>
            </p:custDataLst>
          </p:nvPr>
        </p:nvSpPr>
        <p:spPr>
          <a:xfrm>
            <a:off x="2663256" y="3445390"/>
            <a:ext cx="6363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感謝您的聆聽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707263" y="367473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5" name="PA_文本框 2"/>
          <p:cNvSpPr txBox="1"/>
          <p:nvPr>
            <p:custDataLst>
              <p:tags r:id="rId2"/>
            </p:custDataLst>
          </p:nvPr>
        </p:nvSpPr>
        <p:spPr>
          <a:xfrm>
            <a:off x="2189904" y="2619468"/>
            <a:ext cx="2854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pc="300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PART</a:t>
            </a:r>
          </a:p>
          <a:p>
            <a:pPr algn="ctr"/>
            <a:r>
              <a:rPr lang="en-US" altLang="zh-CN" sz="4800" spc="300" dirty="0">
                <a:solidFill>
                  <a:srgbClr val="003480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 ONE</a:t>
            </a:r>
            <a:endParaRPr lang="zh-CN" altLang="en-US" sz="4800" spc="300" dirty="0">
              <a:solidFill>
                <a:srgbClr val="003480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6" name="PA_文本框 4"/>
          <p:cNvSpPr txBox="1"/>
          <p:nvPr>
            <p:custDataLst>
              <p:tags r:id="rId3"/>
            </p:custDataLst>
          </p:nvPr>
        </p:nvSpPr>
        <p:spPr>
          <a:xfrm>
            <a:off x="3901986" y="2815206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8" name="矩形 27"/>
          <p:cNvSpPr/>
          <p:nvPr/>
        </p:nvSpPr>
        <p:spPr>
          <a:xfrm>
            <a:off x="4538095" y="3467910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1066800" y="1906813"/>
            <a:ext cx="2410002" cy="3367911"/>
            <a:chOff x="1066800" y="1906813"/>
            <a:chExt cx="2410002" cy="3367911"/>
          </a:xfrm>
        </p:grpSpPr>
        <p:cxnSp>
          <p:nvCxnSpPr>
            <p:cNvPr id="9" name="is1ide-Straight Connector 7"/>
            <p:cNvCxnSpPr/>
            <p:nvPr/>
          </p:nvCxnSpPr>
          <p:spPr>
            <a:xfrm flipH="1">
              <a:off x="1341538" y="3948886"/>
              <a:ext cx="78134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1ide-任意多边形: 形状 6"/>
            <p:cNvSpPr/>
            <p:nvPr/>
          </p:nvSpPr>
          <p:spPr>
            <a:xfrm rot="18914935">
              <a:off x="2192176" y="3893451"/>
              <a:ext cx="63914" cy="227167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" name="is1ide-任意多边形: 形状 7"/>
            <p:cNvSpPr/>
            <p:nvPr/>
          </p:nvSpPr>
          <p:spPr>
            <a:xfrm rot="2703745">
              <a:off x="2308295" y="3892587"/>
              <a:ext cx="63914" cy="22923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cxnSp>
          <p:nvCxnSpPr>
            <p:cNvPr id="12" name="is1ide-Straight Connector 10"/>
            <p:cNvCxnSpPr/>
            <p:nvPr/>
          </p:nvCxnSpPr>
          <p:spPr>
            <a:xfrm flipH="1">
              <a:off x="2434694" y="3948887"/>
              <a:ext cx="767395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1ide-任意多边形: 形状 8"/>
            <p:cNvSpPr/>
            <p:nvPr/>
          </p:nvSpPr>
          <p:spPr bwMode="auto">
            <a:xfrm>
              <a:off x="1588044" y="1906813"/>
              <a:ext cx="1425575" cy="1250951"/>
            </a:xfrm>
            <a:custGeom>
              <a:avLst/>
              <a:gdLst>
                <a:gd name="T0" fmla="*/ 680 w 898"/>
                <a:gd name="T1" fmla="*/ 580 h 788"/>
                <a:gd name="T2" fmla="*/ 534 w 898"/>
                <a:gd name="T3" fmla="*/ 500 h 788"/>
                <a:gd name="T4" fmla="*/ 576 w 898"/>
                <a:gd name="T5" fmla="*/ 352 h 788"/>
                <a:gd name="T6" fmla="*/ 610 w 898"/>
                <a:gd name="T7" fmla="*/ 246 h 788"/>
                <a:gd name="T8" fmla="*/ 562 w 898"/>
                <a:gd name="T9" fmla="*/ 216 h 788"/>
                <a:gd name="T10" fmla="*/ 558 w 898"/>
                <a:gd name="T11" fmla="*/ 170 h 788"/>
                <a:gd name="T12" fmla="*/ 556 w 898"/>
                <a:gd name="T13" fmla="*/ 134 h 788"/>
                <a:gd name="T14" fmla="*/ 556 w 898"/>
                <a:gd name="T15" fmla="*/ 100 h 788"/>
                <a:gd name="T16" fmla="*/ 542 w 898"/>
                <a:gd name="T17" fmla="*/ 70 h 788"/>
                <a:gd name="T18" fmla="*/ 528 w 898"/>
                <a:gd name="T19" fmla="*/ 38 h 788"/>
                <a:gd name="T20" fmla="*/ 456 w 898"/>
                <a:gd name="T21" fmla="*/ 2 h 788"/>
                <a:gd name="T22" fmla="*/ 376 w 898"/>
                <a:gd name="T23" fmla="*/ 4 h 788"/>
                <a:gd name="T24" fmla="*/ 324 w 898"/>
                <a:gd name="T25" fmla="*/ 24 h 788"/>
                <a:gd name="T26" fmla="*/ 246 w 898"/>
                <a:gd name="T27" fmla="*/ 92 h 788"/>
                <a:gd name="T28" fmla="*/ 206 w 898"/>
                <a:gd name="T29" fmla="*/ 232 h 788"/>
                <a:gd name="T30" fmla="*/ 224 w 898"/>
                <a:gd name="T31" fmla="*/ 324 h 788"/>
                <a:gd name="T32" fmla="*/ 264 w 898"/>
                <a:gd name="T33" fmla="*/ 418 h 788"/>
                <a:gd name="T34" fmla="*/ 294 w 898"/>
                <a:gd name="T35" fmla="*/ 480 h 788"/>
                <a:gd name="T36" fmla="*/ 214 w 898"/>
                <a:gd name="T37" fmla="*/ 572 h 788"/>
                <a:gd name="T38" fmla="*/ 0 w 898"/>
                <a:gd name="T39" fmla="*/ 788 h 788"/>
                <a:gd name="T40" fmla="*/ 596 w 898"/>
                <a:gd name="T41" fmla="*/ 258 h 788"/>
                <a:gd name="T42" fmla="*/ 578 w 898"/>
                <a:gd name="T43" fmla="*/ 336 h 788"/>
                <a:gd name="T44" fmla="*/ 592 w 898"/>
                <a:gd name="T45" fmla="*/ 258 h 788"/>
                <a:gd name="T46" fmla="*/ 566 w 898"/>
                <a:gd name="T47" fmla="*/ 280 h 788"/>
                <a:gd name="T48" fmla="*/ 544 w 898"/>
                <a:gd name="T49" fmla="*/ 346 h 788"/>
                <a:gd name="T50" fmla="*/ 518 w 898"/>
                <a:gd name="T51" fmla="*/ 288 h 788"/>
                <a:gd name="T52" fmla="*/ 336 w 898"/>
                <a:gd name="T53" fmla="*/ 214 h 788"/>
                <a:gd name="T54" fmla="*/ 342 w 898"/>
                <a:gd name="T55" fmla="*/ 166 h 788"/>
                <a:gd name="T56" fmla="*/ 468 w 898"/>
                <a:gd name="T57" fmla="*/ 158 h 788"/>
                <a:gd name="T58" fmla="*/ 526 w 898"/>
                <a:gd name="T59" fmla="*/ 142 h 788"/>
                <a:gd name="T60" fmla="*/ 530 w 898"/>
                <a:gd name="T61" fmla="*/ 256 h 788"/>
                <a:gd name="T62" fmla="*/ 448 w 898"/>
                <a:gd name="T63" fmla="*/ 268 h 788"/>
                <a:gd name="T64" fmla="*/ 304 w 898"/>
                <a:gd name="T65" fmla="*/ 274 h 788"/>
                <a:gd name="T66" fmla="*/ 352 w 898"/>
                <a:gd name="T67" fmla="*/ 296 h 788"/>
                <a:gd name="T68" fmla="*/ 474 w 898"/>
                <a:gd name="T69" fmla="*/ 284 h 788"/>
                <a:gd name="T70" fmla="*/ 444 w 898"/>
                <a:gd name="T71" fmla="*/ 348 h 788"/>
                <a:gd name="T72" fmla="*/ 366 w 898"/>
                <a:gd name="T73" fmla="*/ 364 h 788"/>
                <a:gd name="T74" fmla="*/ 242 w 898"/>
                <a:gd name="T75" fmla="*/ 348 h 788"/>
                <a:gd name="T76" fmla="*/ 232 w 898"/>
                <a:gd name="T77" fmla="*/ 282 h 788"/>
                <a:gd name="T78" fmla="*/ 284 w 898"/>
                <a:gd name="T79" fmla="*/ 290 h 788"/>
                <a:gd name="T80" fmla="*/ 340 w 898"/>
                <a:gd name="T81" fmla="*/ 304 h 788"/>
                <a:gd name="T82" fmla="*/ 362 w 898"/>
                <a:gd name="T83" fmla="*/ 376 h 788"/>
                <a:gd name="T84" fmla="*/ 446 w 898"/>
                <a:gd name="T85" fmla="*/ 362 h 788"/>
                <a:gd name="T86" fmla="*/ 488 w 898"/>
                <a:gd name="T87" fmla="*/ 294 h 788"/>
                <a:gd name="T88" fmla="*/ 522 w 898"/>
                <a:gd name="T89" fmla="*/ 348 h 788"/>
                <a:gd name="T90" fmla="*/ 560 w 898"/>
                <a:gd name="T91" fmla="*/ 356 h 788"/>
                <a:gd name="T92" fmla="*/ 522 w 898"/>
                <a:gd name="T93" fmla="*/ 518 h 788"/>
                <a:gd name="T94" fmla="*/ 414 w 898"/>
                <a:gd name="T95" fmla="*/ 506 h 788"/>
                <a:gd name="T96" fmla="*/ 316 w 898"/>
                <a:gd name="T97" fmla="*/ 416 h 788"/>
                <a:gd name="T98" fmla="*/ 278 w 898"/>
                <a:gd name="T99" fmla="*/ 372 h 788"/>
                <a:gd name="T100" fmla="*/ 408 w 898"/>
                <a:gd name="T101" fmla="*/ 758 h 788"/>
                <a:gd name="T102" fmla="*/ 274 w 898"/>
                <a:gd name="T103" fmla="*/ 622 h 788"/>
                <a:gd name="T104" fmla="*/ 300 w 898"/>
                <a:gd name="T105" fmla="*/ 494 h 788"/>
                <a:gd name="T106" fmla="*/ 298 w 898"/>
                <a:gd name="T107" fmla="*/ 372 h 788"/>
                <a:gd name="T108" fmla="*/ 390 w 898"/>
                <a:gd name="T109" fmla="*/ 500 h 788"/>
                <a:gd name="T110" fmla="*/ 508 w 898"/>
                <a:gd name="T111" fmla="*/ 530 h 788"/>
                <a:gd name="T112" fmla="*/ 534 w 898"/>
                <a:gd name="T113" fmla="*/ 606 h 788"/>
                <a:gd name="T114" fmla="*/ 432 w 898"/>
                <a:gd name="T115" fmla="*/ 74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8" h="788">
                  <a:moveTo>
                    <a:pt x="856" y="660"/>
                  </a:moveTo>
                  <a:lnTo>
                    <a:pt x="856" y="660"/>
                  </a:lnTo>
                  <a:lnTo>
                    <a:pt x="846" y="650"/>
                  </a:lnTo>
                  <a:lnTo>
                    <a:pt x="834" y="640"/>
                  </a:lnTo>
                  <a:lnTo>
                    <a:pt x="808" y="624"/>
                  </a:lnTo>
                  <a:lnTo>
                    <a:pt x="780" y="612"/>
                  </a:lnTo>
                  <a:lnTo>
                    <a:pt x="752" y="600"/>
                  </a:lnTo>
                  <a:lnTo>
                    <a:pt x="706" y="586"/>
                  </a:lnTo>
                  <a:lnTo>
                    <a:pt x="680" y="580"/>
                  </a:lnTo>
                  <a:lnTo>
                    <a:pt x="680" y="580"/>
                  </a:lnTo>
                  <a:lnTo>
                    <a:pt x="660" y="572"/>
                  </a:lnTo>
                  <a:lnTo>
                    <a:pt x="630" y="562"/>
                  </a:lnTo>
                  <a:lnTo>
                    <a:pt x="598" y="550"/>
                  </a:lnTo>
                  <a:lnTo>
                    <a:pt x="586" y="546"/>
                  </a:lnTo>
                  <a:lnTo>
                    <a:pt x="578" y="540"/>
                  </a:lnTo>
                  <a:lnTo>
                    <a:pt x="578" y="540"/>
                  </a:lnTo>
                  <a:lnTo>
                    <a:pt x="556" y="520"/>
                  </a:lnTo>
                  <a:lnTo>
                    <a:pt x="534" y="500"/>
                  </a:lnTo>
                  <a:lnTo>
                    <a:pt x="534" y="500"/>
                  </a:lnTo>
                  <a:lnTo>
                    <a:pt x="542" y="468"/>
                  </a:lnTo>
                  <a:lnTo>
                    <a:pt x="542" y="468"/>
                  </a:lnTo>
                  <a:lnTo>
                    <a:pt x="554" y="414"/>
                  </a:lnTo>
                  <a:lnTo>
                    <a:pt x="554" y="414"/>
                  </a:lnTo>
                  <a:lnTo>
                    <a:pt x="560" y="392"/>
                  </a:lnTo>
                  <a:lnTo>
                    <a:pt x="566" y="354"/>
                  </a:lnTo>
                  <a:lnTo>
                    <a:pt x="566" y="354"/>
                  </a:lnTo>
                  <a:lnTo>
                    <a:pt x="576" y="352"/>
                  </a:lnTo>
                  <a:lnTo>
                    <a:pt x="584" y="346"/>
                  </a:lnTo>
                  <a:lnTo>
                    <a:pt x="590" y="340"/>
                  </a:lnTo>
                  <a:lnTo>
                    <a:pt x="594" y="332"/>
                  </a:lnTo>
                  <a:lnTo>
                    <a:pt x="594" y="332"/>
                  </a:lnTo>
                  <a:lnTo>
                    <a:pt x="598" y="318"/>
                  </a:lnTo>
                  <a:lnTo>
                    <a:pt x="600" y="300"/>
                  </a:lnTo>
                  <a:lnTo>
                    <a:pt x="604" y="276"/>
                  </a:lnTo>
                  <a:lnTo>
                    <a:pt x="608" y="268"/>
                  </a:lnTo>
                  <a:lnTo>
                    <a:pt x="610" y="246"/>
                  </a:lnTo>
                  <a:lnTo>
                    <a:pt x="604" y="246"/>
                  </a:lnTo>
                  <a:lnTo>
                    <a:pt x="604" y="246"/>
                  </a:lnTo>
                  <a:lnTo>
                    <a:pt x="592" y="244"/>
                  </a:lnTo>
                  <a:lnTo>
                    <a:pt x="592" y="244"/>
                  </a:lnTo>
                  <a:lnTo>
                    <a:pt x="566" y="246"/>
                  </a:lnTo>
                  <a:lnTo>
                    <a:pt x="566" y="246"/>
                  </a:lnTo>
                  <a:lnTo>
                    <a:pt x="562" y="226"/>
                  </a:lnTo>
                  <a:lnTo>
                    <a:pt x="562" y="226"/>
                  </a:lnTo>
                  <a:lnTo>
                    <a:pt x="562" y="216"/>
                  </a:lnTo>
                  <a:lnTo>
                    <a:pt x="566" y="208"/>
                  </a:lnTo>
                  <a:lnTo>
                    <a:pt x="566" y="208"/>
                  </a:lnTo>
                  <a:lnTo>
                    <a:pt x="568" y="202"/>
                  </a:lnTo>
                  <a:lnTo>
                    <a:pt x="570" y="196"/>
                  </a:lnTo>
                  <a:lnTo>
                    <a:pt x="568" y="188"/>
                  </a:lnTo>
                  <a:lnTo>
                    <a:pt x="566" y="182"/>
                  </a:lnTo>
                  <a:lnTo>
                    <a:pt x="566" y="182"/>
                  </a:lnTo>
                  <a:lnTo>
                    <a:pt x="560" y="174"/>
                  </a:lnTo>
                  <a:lnTo>
                    <a:pt x="558" y="170"/>
                  </a:lnTo>
                  <a:lnTo>
                    <a:pt x="558" y="166"/>
                  </a:lnTo>
                  <a:lnTo>
                    <a:pt x="558" y="166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4" y="146"/>
                  </a:lnTo>
                  <a:lnTo>
                    <a:pt x="562" y="142"/>
                  </a:lnTo>
                  <a:lnTo>
                    <a:pt x="560" y="138"/>
                  </a:lnTo>
                  <a:lnTo>
                    <a:pt x="560" y="138"/>
                  </a:lnTo>
                  <a:lnTo>
                    <a:pt x="556" y="134"/>
                  </a:lnTo>
                  <a:lnTo>
                    <a:pt x="550" y="130"/>
                  </a:lnTo>
                  <a:lnTo>
                    <a:pt x="548" y="128"/>
                  </a:lnTo>
                  <a:lnTo>
                    <a:pt x="548" y="126"/>
                  </a:lnTo>
                  <a:lnTo>
                    <a:pt x="550" y="124"/>
                  </a:lnTo>
                  <a:lnTo>
                    <a:pt x="550" y="124"/>
                  </a:lnTo>
                  <a:lnTo>
                    <a:pt x="552" y="122"/>
                  </a:lnTo>
                  <a:lnTo>
                    <a:pt x="554" y="118"/>
                  </a:lnTo>
                  <a:lnTo>
                    <a:pt x="558" y="108"/>
                  </a:lnTo>
                  <a:lnTo>
                    <a:pt x="556" y="100"/>
                  </a:lnTo>
                  <a:lnTo>
                    <a:pt x="556" y="96"/>
                  </a:lnTo>
                  <a:lnTo>
                    <a:pt x="552" y="94"/>
                  </a:lnTo>
                  <a:lnTo>
                    <a:pt x="552" y="94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6" y="78"/>
                  </a:lnTo>
                  <a:lnTo>
                    <a:pt x="544" y="72"/>
                  </a:lnTo>
                  <a:lnTo>
                    <a:pt x="542" y="70"/>
                  </a:lnTo>
                  <a:lnTo>
                    <a:pt x="540" y="70"/>
                  </a:lnTo>
                  <a:lnTo>
                    <a:pt x="540" y="70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56"/>
                  </a:lnTo>
                  <a:lnTo>
                    <a:pt x="536" y="48"/>
                  </a:lnTo>
                  <a:lnTo>
                    <a:pt x="530" y="44"/>
                  </a:lnTo>
                  <a:lnTo>
                    <a:pt x="530" y="44"/>
                  </a:lnTo>
                  <a:lnTo>
                    <a:pt x="528" y="38"/>
                  </a:lnTo>
                  <a:lnTo>
                    <a:pt x="526" y="34"/>
                  </a:lnTo>
                  <a:lnTo>
                    <a:pt x="516" y="26"/>
                  </a:lnTo>
                  <a:lnTo>
                    <a:pt x="506" y="22"/>
                  </a:lnTo>
                  <a:lnTo>
                    <a:pt x="494" y="20"/>
                  </a:lnTo>
                  <a:lnTo>
                    <a:pt x="494" y="20"/>
                  </a:lnTo>
                  <a:lnTo>
                    <a:pt x="480" y="10"/>
                  </a:lnTo>
                  <a:lnTo>
                    <a:pt x="472" y="6"/>
                  </a:lnTo>
                  <a:lnTo>
                    <a:pt x="464" y="4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40" y="6"/>
                  </a:lnTo>
                  <a:lnTo>
                    <a:pt x="432" y="10"/>
                  </a:lnTo>
                  <a:lnTo>
                    <a:pt x="432" y="10"/>
                  </a:lnTo>
                  <a:lnTo>
                    <a:pt x="416" y="4"/>
                  </a:lnTo>
                  <a:lnTo>
                    <a:pt x="402" y="0"/>
                  </a:lnTo>
                  <a:lnTo>
                    <a:pt x="394" y="0"/>
                  </a:lnTo>
                  <a:lnTo>
                    <a:pt x="386" y="0"/>
                  </a:lnTo>
                  <a:lnTo>
                    <a:pt x="376" y="4"/>
                  </a:lnTo>
                  <a:lnTo>
                    <a:pt x="366" y="12"/>
                  </a:lnTo>
                  <a:lnTo>
                    <a:pt x="366" y="12"/>
                  </a:lnTo>
                  <a:lnTo>
                    <a:pt x="356" y="14"/>
                  </a:lnTo>
                  <a:lnTo>
                    <a:pt x="350" y="14"/>
                  </a:lnTo>
                  <a:lnTo>
                    <a:pt x="344" y="16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16" y="26"/>
                  </a:lnTo>
                  <a:lnTo>
                    <a:pt x="310" y="28"/>
                  </a:lnTo>
                  <a:lnTo>
                    <a:pt x="304" y="34"/>
                  </a:lnTo>
                  <a:lnTo>
                    <a:pt x="304" y="34"/>
                  </a:lnTo>
                  <a:lnTo>
                    <a:pt x="290" y="48"/>
                  </a:lnTo>
                  <a:lnTo>
                    <a:pt x="262" y="74"/>
                  </a:lnTo>
                  <a:lnTo>
                    <a:pt x="262" y="74"/>
                  </a:lnTo>
                  <a:lnTo>
                    <a:pt x="246" y="92"/>
                  </a:lnTo>
                  <a:lnTo>
                    <a:pt x="234" y="110"/>
                  </a:lnTo>
                  <a:lnTo>
                    <a:pt x="224" y="132"/>
                  </a:lnTo>
                  <a:lnTo>
                    <a:pt x="216" y="160"/>
                  </a:lnTo>
                  <a:lnTo>
                    <a:pt x="216" y="160"/>
                  </a:lnTo>
                  <a:lnTo>
                    <a:pt x="210" y="186"/>
                  </a:lnTo>
                  <a:lnTo>
                    <a:pt x="206" y="206"/>
                  </a:lnTo>
                  <a:lnTo>
                    <a:pt x="204" y="214"/>
                  </a:lnTo>
                  <a:lnTo>
                    <a:pt x="204" y="224"/>
                  </a:lnTo>
                  <a:lnTo>
                    <a:pt x="206" y="232"/>
                  </a:lnTo>
                  <a:lnTo>
                    <a:pt x="210" y="242"/>
                  </a:lnTo>
                  <a:lnTo>
                    <a:pt x="210" y="242"/>
                  </a:lnTo>
                  <a:lnTo>
                    <a:pt x="210" y="262"/>
                  </a:lnTo>
                  <a:lnTo>
                    <a:pt x="212" y="278"/>
                  </a:lnTo>
                  <a:lnTo>
                    <a:pt x="216" y="290"/>
                  </a:lnTo>
                  <a:lnTo>
                    <a:pt x="220" y="300"/>
                  </a:lnTo>
                  <a:lnTo>
                    <a:pt x="220" y="300"/>
                  </a:lnTo>
                  <a:lnTo>
                    <a:pt x="222" y="312"/>
                  </a:lnTo>
                  <a:lnTo>
                    <a:pt x="224" y="324"/>
                  </a:lnTo>
                  <a:lnTo>
                    <a:pt x="234" y="346"/>
                  </a:lnTo>
                  <a:lnTo>
                    <a:pt x="236" y="350"/>
                  </a:lnTo>
                  <a:lnTo>
                    <a:pt x="236" y="350"/>
                  </a:lnTo>
                  <a:lnTo>
                    <a:pt x="242" y="360"/>
                  </a:lnTo>
                  <a:lnTo>
                    <a:pt x="250" y="368"/>
                  </a:lnTo>
                  <a:lnTo>
                    <a:pt x="250" y="368"/>
                  </a:lnTo>
                  <a:lnTo>
                    <a:pt x="254" y="392"/>
                  </a:lnTo>
                  <a:lnTo>
                    <a:pt x="258" y="406"/>
                  </a:lnTo>
                  <a:lnTo>
                    <a:pt x="264" y="418"/>
                  </a:lnTo>
                  <a:lnTo>
                    <a:pt x="264" y="418"/>
                  </a:lnTo>
                  <a:lnTo>
                    <a:pt x="270" y="426"/>
                  </a:lnTo>
                  <a:lnTo>
                    <a:pt x="278" y="430"/>
                  </a:lnTo>
                  <a:lnTo>
                    <a:pt x="288" y="436"/>
                  </a:lnTo>
                  <a:lnTo>
                    <a:pt x="288" y="436"/>
                  </a:lnTo>
                  <a:lnTo>
                    <a:pt x="290" y="452"/>
                  </a:lnTo>
                  <a:lnTo>
                    <a:pt x="292" y="454"/>
                  </a:lnTo>
                  <a:lnTo>
                    <a:pt x="292" y="454"/>
                  </a:lnTo>
                  <a:lnTo>
                    <a:pt x="294" y="480"/>
                  </a:lnTo>
                  <a:lnTo>
                    <a:pt x="294" y="494"/>
                  </a:lnTo>
                  <a:lnTo>
                    <a:pt x="294" y="510"/>
                  </a:lnTo>
                  <a:lnTo>
                    <a:pt x="294" y="510"/>
                  </a:lnTo>
                  <a:lnTo>
                    <a:pt x="280" y="518"/>
                  </a:lnTo>
                  <a:lnTo>
                    <a:pt x="266" y="530"/>
                  </a:lnTo>
                  <a:lnTo>
                    <a:pt x="254" y="544"/>
                  </a:lnTo>
                  <a:lnTo>
                    <a:pt x="244" y="556"/>
                  </a:lnTo>
                  <a:lnTo>
                    <a:pt x="244" y="556"/>
                  </a:lnTo>
                  <a:lnTo>
                    <a:pt x="214" y="572"/>
                  </a:lnTo>
                  <a:lnTo>
                    <a:pt x="186" y="588"/>
                  </a:lnTo>
                  <a:lnTo>
                    <a:pt x="138" y="616"/>
                  </a:lnTo>
                  <a:lnTo>
                    <a:pt x="138" y="616"/>
                  </a:lnTo>
                  <a:lnTo>
                    <a:pt x="22" y="684"/>
                  </a:lnTo>
                  <a:lnTo>
                    <a:pt x="22" y="684"/>
                  </a:lnTo>
                  <a:lnTo>
                    <a:pt x="10" y="724"/>
                  </a:lnTo>
                  <a:lnTo>
                    <a:pt x="2" y="758"/>
                  </a:lnTo>
                  <a:lnTo>
                    <a:pt x="0" y="774"/>
                  </a:lnTo>
                  <a:lnTo>
                    <a:pt x="0" y="788"/>
                  </a:lnTo>
                  <a:lnTo>
                    <a:pt x="898" y="788"/>
                  </a:lnTo>
                  <a:lnTo>
                    <a:pt x="898" y="788"/>
                  </a:lnTo>
                  <a:lnTo>
                    <a:pt x="882" y="738"/>
                  </a:lnTo>
                  <a:lnTo>
                    <a:pt x="870" y="696"/>
                  </a:lnTo>
                  <a:lnTo>
                    <a:pt x="856" y="660"/>
                  </a:lnTo>
                  <a:lnTo>
                    <a:pt x="856" y="660"/>
                  </a:lnTo>
                  <a:close/>
                  <a:moveTo>
                    <a:pt x="592" y="258"/>
                  </a:moveTo>
                  <a:lnTo>
                    <a:pt x="592" y="258"/>
                  </a:lnTo>
                  <a:lnTo>
                    <a:pt x="596" y="258"/>
                  </a:lnTo>
                  <a:lnTo>
                    <a:pt x="596" y="264"/>
                  </a:lnTo>
                  <a:lnTo>
                    <a:pt x="592" y="270"/>
                  </a:lnTo>
                  <a:lnTo>
                    <a:pt x="592" y="272"/>
                  </a:lnTo>
                  <a:lnTo>
                    <a:pt x="592" y="272"/>
                  </a:lnTo>
                  <a:lnTo>
                    <a:pt x="588" y="300"/>
                  </a:lnTo>
                  <a:lnTo>
                    <a:pt x="586" y="316"/>
                  </a:lnTo>
                  <a:lnTo>
                    <a:pt x="582" y="326"/>
                  </a:lnTo>
                  <a:lnTo>
                    <a:pt x="582" y="326"/>
                  </a:lnTo>
                  <a:lnTo>
                    <a:pt x="578" y="336"/>
                  </a:lnTo>
                  <a:lnTo>
                    <a:pt x="568" y="340"/>
                  </a:lnTo>
                  <a:lnTo>
                    <a:pt x="568" y="340"/>
                  </a:lnTo>
                  <a:lnTo>
                    <a:pt x="572" y="296"/>
                  </a:lnTo>
                  <a:lnTo>
                    <a:pt x="572" y="296"/>
                  </a:lnTo>
                  <a:lnTo>
                    <a:pt x="572" y="280"/>
                  </a:lnTo>
                  <a:lnTo>
                    <a:pt x="568" y="260"/>
                  </a:lnTo>
                  <a:lnTo>
                    <a:pt x="568" y="260"/>
                  </a:lnTo>
                  <a:lnTo>
                    <a:pt x="592" y="258"/>
                  </a:lnTo>
                  <a:lnTo>
                    <a:pt x="592" y="258"/>
                  </a:lnTo>
                  <a:close/>
                  <a:moveTo>
                    <a:pt x="520" y="280"/>
                  </a:moveTo>
                  <a:lnTo>
                    <a:pt x="520" y="280"/>
                  </a:lnTo>
                  <a:lnTo>
                    <a:pt x="520" y="278"/>
                  </a:lnTo>
                  <a:lnTo>
                    <a:pt x="524" y="274"/>
                  </a:lnTo>
                  <a:lnTo>
                    <a:pt x="534" y="268"/>
                  </a:lnTo>
                  <a:lnTo>
                    <a:pt x="548" y="264"/>
                  </a:lnTo>
                  <a:lnTo>
                    <a:pt x="562" y="260"/>
                  </a:lnTo>
                  <a:lnTo>
                    <a:pt x="562" y="260"/>
                  </a:lnTo>
                  <a:lnTo>
                    <a:pt x="566" y="280"/>
                  </a:lnTo>
                  <a:lnTo>
                    <a:pt x="566" y="296"/>
                  </a:lnTo>
                  <a:lnTo>
                    <a:pt x="566" y="296"/>
                  </a:lnTo>
                  <a:lnTo>
                    <a:pt x="564" y="318"/>
                  </a:lnTo>
                  <a:lnTo>
                    <a:pt x="562" y="342"/>
                  </a:lnTo>
                  <a:lnTo>
                    <a:pt x="562" y="342"/>
                  </a:lnTo>
                  <a:lnTo>
                    <a:pt x="550" y="346"/>
                  </a:lnTo>
                  <a:lnTo>
                    <a:pt x="550" y="346"/>
                  </a:lnTo>
                  <a:lnTo>
                    <a:pt x="544" y="346"/>
                  </a:lnTo>
                  <a:lnTo>
                    <a:pt x="544" y="346"/>
                  </a:lnTo>
                  <a:lnTo>
                    <a:pt x="536" y="344"/>
                  </a:lnTo>
                  <a:lnTo>
                    <a:pt x="532" y="340"/>
                  </a:lnTo>
                  <a:lnTo>
                    <a:pt x="532" y="340"/>
                  </a:lnTo>
                  <a:lnTo>
                    <a:pt x="530" y="338"/>
                  </a:lnTo>
                  <a:lnTo>
                    <a:pt x="530" y="338"/>
                  </a:lnTo>
                  <a:lnTo>
                    <a:pt x="524" y="328"/>
                  </a:lnTo>
                  <a:lnTo>
                    <a:pt x="520" y="312"/>
                  </a:lnTo>
                  <a:lnTo>
                    <a:pt x="518" y="296"/>
                  </a:lnTo>
                  <a:lnTo>
                    <a:pt x="518" y="288"/>
                  </a:lnTo>
                  <a:lnTo>
                    <a:pt x="520" y="280"/>
                  </a:lnTo>
                  <a:lnTo>
                    <a:pt x="520" y="280"/>
                  </a:lnTo>
                  <a:close/>
                  <a:moveTo>
                    <a:pt x="338" y="244"/>
                  </a:moveTo>
                  <a:lnTo>
                    <a:pt x="338" y="244"/>
                  </a:lnTo>
                  <a:lnTo>
                    <a:pt x="342" y="240"/>
                  </a:lnTo>
                  <a:lnTo>
                    <a:pt x="344" y="236"/>
                  </a:lnTo>
                  <a:lnTo>
                    <a:pt x="344" y="230"/>
                  </a:lnTo>
                  <a:lnTo>
                    <a:pt x="342" y="226"/>
                  </a:lnTo>
                  <a:lnTo>
                    <a:pt x="336" y="214"/>
                  </a:lnTo>
                  <a:lnTo>
                    <a:pt x="332" y="206"/>
                  </a:lnTo>
                  <a:lnTo>
                    <a:pt x="332" y="206"/>
                  </a:lnTo>
                  <a:lnTo>
                    <a:pt x="328" y="198"/>
                  </a:lnTo>
                  <a:lnTo>
                    <a:pt x="326" y="188"/>
                  </a:lnTo>
                  <a:lnTo>
                    <a:pt x="328" y="184"/>
                  </a:lnTo>
                  <a:lnTo>
                    <a:pt x="330" y="178"/>
                  </a:lnTo>
                  <a:lnTo>
                    <a:pt x="336" y="172"/>
                  </a:lnTo>
                  <a:lnTo>
                    <a:pt x="342" y="166"/>
                  </a:lnTo>
                  <a:lnTo>
                    <a:pt x="342" y="166"/>
                  </a:lnTo>
                  <a:lnTo>
                    <a:pt x="362" y="164"/>
                  </a:lnTo>
                  <a:lnTo>
                    <a:pt x="374" y="160"/>
                  </a:lnTo>
                  <a:lnTo>
                    <a:pt x="386" y="156"/>
                  </a:lnTo>
                  <a:lnTo>
                    <a:pt x="386" y="156"/>
                  </a:lnTo>
                  <a:lnTo>
                    <a:pt x="430" y="158"/>
                  </a:lnTo>
                  <a:lnTo>
                    <a:pt x="454" y="160"/>
                  </a:lnTo>
                  <a:lnTo>
                    <a:pt x="464" y="160"/>
                  </a:lnTo>
                  <a:lnTo>
                    <a:pt x="468" y="158"/>
                  </a:lnTo>
                  <a:lnTo>
                    <a:pt x="468" y="158"/>
                  </a:lnTo>
                  <a:lnTo>
                    <a:pt x="476" y="158"/>
                  </a:lnTo>
                  <a:lnTo>
                    <a:pt x="482" y="158"/>
                  </a:lnTo>
                  <a:lnTo>
                    <a:pt x="492" y="154"/>
                  </a:lnTo>
                  <a:lnTo>
                    <a:pt x="502" y="148"/>
                  </a:lnTo>
                  <a:lnTo>
                    <a:pt x="508" y="144"/>
                  </a:lnTo>
                  <a:lnTo>
                    <a:pt x="508" y="144"/>
                  </a:lnTo>
                  <a:lnTo>
                    <a:pt x="518" y="144"/>
                  </a:lnTo>
                  <a:lnTo>
                    <a:pt x="526" y="142"/>
                  </a:lnTo>
                  <a:lnTo>
                    <a:pt x="526" y="142"/>
                  </a:lnTo>
                  <a:lnTo>
                    <a:pt x="536" y="152"/>
                  </a:lnTo>
                  <a:lnTo>
                    <a:pt x="534" y="154"/>
                  </a:lnTo>
                  <a:lnTo>
                    <a:pt x="534" y="154"/>
                  </a:lnTo>
                  <a:lnTo>
                    <a:pt x="546" y="190"/>
                  </a:lnTo>
                  <a:lnTo>
                    <a:pt x="554" y="218"/>
                  </a:lnTo>
                  <a:lnTo>
                    <a:pt x="560" y="248"/>
                  </a:lnTo>
                  <a:lnTo>
                    <a:pt x="560" y="248"/>
                  </a:lnTo>
                  <a:lnTo>
                    <a:pt x="544" y="252"/>
                  </a:lnTo>
                  <a:lnTo>
                    <a:pt x="530" y="256"/>
                  </a:lnTo>
                  <a:lnTo>
                    <a:pt x="518" y="264"/>
                  </a:lnTo>
                  <a:lnTo>
                    <a:pt x="510" y="272"/>
                  </a:lnTo>
                  <a:lnTo>
                    <a:pt x="510" y="272"/>
                  </a:lnTo>
                  <a:lnTo>
                    <a:pt x="482" y="276"/>
                  </a:lnTo>
                  <a:lnTo>
                    <a:pt x="482" y="276"/>
                  </a:lnTo>
                  <a:lnTo>
                    <a:pt x="478" y="272"/>
                  </a:lnTo>
                  <a:lnTo>
                    <a:pt x="470" y="270"/>
                  </a:lnTo>
                  <a:lnTo>
                    <a:pt x="462" y="268"/>
                  </a:lnTo>
                  <a:lnTo>
                    <a:pt x="448" y="268"/>
                  </a:lnTo>
                  <a:lnTo>
                    <a:pt x="448" y="268"/>
                  </a:lnTo>
                  <a:lnTo>
                    <a:pt x="420" y="270"/>
                  </a:lnTo>
                  <a:lnTo>
                    <a:pt x="390" y="274"/>
                  </a:lnTo>
                  <a:lnTo>
                    <a:pt x="364" y="280"/>
                  </a:lnTo>
                  <a:lnTo>
                    <a:pt x="344" y="286"/>
                  </a:lnTo>
                  <a:lnTo>
                    <a:pt x="340" y="286"/>
                  </a:lnTo>
                  <a:lnTo>
                    <a:pt x="340" y="288"/>
                  </a:lnTo>
                  <a:lnTo>
                    <a:pt x="340" y="288"/>
                  </a:lnTo>
                  <a:lnTo>
                    <a:pt x="304" y="274"/>
                  </a:lnTo>
                  <a:lnTo>
                    <a:pt x="304" y="274"/>
                  </a:lnTo>
                  <a:lnTo>
                    <a:pt x="306" y="270"/>
                  </a:lnTo>
                  <a:lnTo>
                    <a:pt x="310" y="264"/>
                  </a:lnTo>
                  <a:lnTo>
                    <a:pt x="318" y="256"/>
                  </a:lnTo>
                  <a:lnTo>
                    <a:pt x="338" y="244"/>
                  </a:lnTo>
                  <a:lnTo>
                    <a:pt x="338" y="244"/>
                  </a:lnTo>
                  <a:close/>
                  <a:moveTo>
                    <a:pt x="352" y="304"/>
                  </a:moveTo>
                  <a:lnTo>
                    <a:pt x="352" y="296"/>
                  </a:lnTo>
                  <a:lnTo>
                    <a:pt x="352" y="296"/>
                  </a:lnTo>
                  <a:lnTo>
                    <a:pt x="372" y="290"/>
                  </a:lnTo>
                  <a:lnTo>
                    <a:pt x="396" y="286"/>
                  </a:lnTo>
                  <a:lnTo>
                    <a:pt x="424" y="282"/>
                  </a:lnTo>
                  <a:lnTo>
                    <a:pt x="448" y="280"/>
                  </a:lnTo>
                  <a:lnTo>
                    <a:pt x="448" y="280"/>
                  </a:lnTo>
                  <a:lnTo>
                    <a:pt x="460" y="280"/>
                  </a:lnTo>
                  <a:lnTo>
                    <a:pt x="468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4"/>
                  </a:lnTo>
                  <a:lnTo>
                    <a:pt x="474" y="292"/>
                  </a:lnTo>
                  <a:lnTo>
                    <a:pt x="474" y="300"/>
                  </a:lnTo>
                  <a:lnTo>
                    <a:pt x="468" y="316"/>
                  </a:lnTo>
                  <a:lnTo>
                    <a:pt x="458" y="332"/>
                  </a:lnTo>
                  <a:lnTo>
                    <a:pt x="446" y="346"/>
                  </a:lnTo>
                  <a:lnTo>
                    <a:pt x="446" y="346"/>
                  </a:lnTo>
                  <a:lnTo>
                    <a:pt x="444" y="348"/>
                  </a:lnTo>
                  <a:lnTo>
                    <a:pt x="444" y="348"/>
                  </a:lnTo>
                  <a:lnTo>
                    <a:pt x="440" y="352"/>
                  </a:lnTo>
                  <a:lnTo>
                    <a:pt x="432" y="356"/>
                  </a:lnTo>
                  <a:lnTo>
                    <a:pt x="424" y="360"/>
                  </a:lnTo>
                  <a:lnTo>
                    <a:pt x="410" y="364"/>
                  </a:lnTo>
                  <a:lnTo>
                    <a:pt x="410" y="364"/>
                  </a:lnTo>
                  <a:lnTo>
                    <a:pt x="380" y="368"/>
                  </a:lnTo>
                  <a:lnTo>
                    <a:pt x="380" y="368"/>
                  </a:lnTo>
                  <a:lnTo>
                    <a:pt x="372" y="366"/>
                  </a:lnTo>
                  <a:lnTo>
                    <a:pt x="366" y="364"/>
                  </a:lnTo>
                  <a:lnTo>
                    <a:pt x="364" y="362"/>
                  </a:lnTo>
                  <a:lnTo>
                    <a:pt x="362" y="360"/>
                  </a:lnTo>
                  <a:lnTo>
                    <a:pt x="362" y="360"/>
                  </a:lnTo>
                  <a:lnTo>
                    <a:pt x="360" y="350"/>
                  </a:lnTo>
                  <a:lnTo>
                    <a:pt x="358" y="338"/>
                  </a:lnTo>
                  <a:lnTo>
                    <a:pt x="356" y="310"/>
                  </a:lnTo>
                  <a:lnTo>
                    <a:pt x="356" y="308"/>
                  </a:lnTo>
                  <a:lnTo>
                    <a:pt x="352" y="304"/>
                  </a:lnTo>
                  <a:close/>
                  <a:moveTo>
                    <a:pt x="242" y="348"/>
                  </a:moveTo>
                  <a:lnTo>
                    <a:pt x="240" y="344"/>
                  </a:lnTo>
                  <a:lnTo>
                    <a:pt x="240" y="344"/>
                  </a:lnTo>
                  <a:lnTo>
                    <a:pt x="232" y="330"/>
                  </a:lnTo>
                  <a:lnTo>
                    <a:pt x="228" y="312"/>
                  </a:lnTo>
                  <a:lnTo>
                    <a:pt x="226" y="304"/>
                  </a:lnTo>
                  <a:lnTo>
                    <a:pt x="226" y="296"/>
                  </a:lnTo>
                  <a:lnTo>
                    <a:pt x="228" y="288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8" y="276"/>
                  </a:lnTo>
                  <a:lnTo>
                    <a:pt x="242" y="272"/>
                  </a:lnTo>
                  <a:lnTo>
                    <a:pt x="248" y="270"/>
                  </a:lnTo>
                  <a:lnTo>
                    <a:pt x="254" y="270"/>
                  </a:lnTo>
                  <a:lnTo>
                    <a:pt x="254" y="270"/>
                  </a:lnTo>
                  <a:lnTo>
                    <a:pt x="262" y="272"/>
                  </a:lnTo>
                  <a:lnTo>
                    <a:pt x="270" y="276"/>
                  </a:lnTo>
                  <a:lnTo>
                    <a:pt x="278" y="282"/>
                  </a:lnTo>
                  <a:lnTo>
                    <a:pt x="284" y="290"/>
                  </a:lnTo>
                  <a:lnTo>
                    <a:pt x="286" y="288"/>
                  </a:lnTo>
                  <a:lnTo>
                    <a:pt x="286" y="288"/>
                  </a:lnTo>
                  <a:lnTo>
                    <a:pt x="290" y="300"/>
                  </a:lnTo>
                  <a:lnTo>
                    <a:pt x="294" y="314"/>
                  </a:lnTo>
                  <a:lnTo>
                    <a:pt x="294" y="328"/>
                  </a:lnTo>
                  <a:lnTo>
                    <a:pt x="308" y="336"/>
                  </a:lnTo>
                  <a:lnTo>
                    <a:pt x="308" y="336"/>
                  </a:lnTo>
                  <a:lnTo>
                    <a:pt x="304" y="288"/>
                  </a:lnTo>
                  <a:lnTo>
                    <a:pt x="340" y="304"/>
                  </a:lnTo>
                  <a:lnTo>
                    <a:pt x="338" y="308"/>
                  </a:lnTo>
                  <a:lnTo>
                    <a:pt x="344" y="314"/>
                  </a:lnTo>
                  <a:lnTo>
                    <a:pt x="344" y="314"/>
                  </a:lnTo>
                  <a:lnTo>
                    <a:pt x="346" y="338"/>
                  </a:lnTo>
                  <a:lnTo>
                    <a:pt x="348" y="354"/>
                  </a:lnTo>
                  <a:lnTo>
                    <a:pt x="352" y="366"/>
                  </a:lnTo>
                  <a:lnTo>
                    <a:pt x="352" y="366"/>
                  </a:lnTo>
                  <a:lnTo>
                    <a:pt x="356" y="372"/>
                  </a:lnTo>
                  <a:lnTo>
                    <a:pt x="362" y="376"/>
                  </a:lnTo>
                  <a:lnTo>
                    <a:pt x="370" y="378"/>
                  </a:lnTo>
                  <a:lnTo>
                    <a:pt x="380" y="380"/>
                  </a:lnTo>
                  <a:lnTo>
                    <a:pt x="380" y="380"/>
                  </a:lnTo>
                  <a:lnTo>
                    <a:pt x="394" y="378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28" y="372"/>
                  </a:lnTo>
                  <a:lnTo>
                    <a:pt x="440" y="368"/>
                  </a:lnTo>
                  <a:lnTo>
                    <a:pt x="446" y="362"/>
                  </a:lnTo>
                  <a:lnTo>
                    <a:pt x="452" y="358"/>
                  </a:lnTo>
                  <a:lnTo>
                    <a:pt x="452" y="358"/>
                  </a:lnTo>
                  <a:lnTo>
                    <a:pt x="454" y="354"/>
                  </a:lnTo>
                  <a:lnTo>
                    <a:pt x="454" y="354"/>
                  </a:lnTo>
                  <a:lnTo>
                    <a:pt x="466" y="344"/>
                  </a:lnTo>
                  <a:lnTo>
                    <a:pt x="476" y="328"/>
                  </a:lnTo>
                  <a:lnTo>
                    <a:pt x="484" y="312"/>
                  </a:lnTo>
                  <a:lnTo>
                    <a:pt x="488" y="294"/>
                  </a:lnTo>
                  <a:lnTo>
                    <a:pt x="488" y="294"/>
                  </a:lnTo>
                  <a:lnTo>
                    <a:pt x="496" y="292"/>
                  </a:lnTo>
                  <a:lnTo>
                    <a:pt x="506" y="292"/>
                  </a:lnTo>
                  <a:lnTo>
                    <a:pt x="506" y="292"/>
                  </a:lnTo>
                  <a:lnTo>
                    <a:pt x="506" y="308"/>
                  </a:lnTo>
                  <a:lnTo>
                    <a:pt x="510" y="322"/>
                  </a:lnTo>
                  <a:lnTo>
                    <a:pt x="516" y="33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2" y="348"/>
                  </a:lnTo>
                  <a:lnTo>
                    <a:pt x="522" y="348"/>
                  </a:lnTo>
                  <a:lnTo>
                    <a:pt x="526" y="350"/>
                  </a:lnTo>
                  <a:lnTo>
                    <a:pt x="530" y="354"/>
                  </a:lnTo>
                  <a:lnTo>
                    <a:pt x="536" y="356"/>
                  </a:lnTo>
                  <a:lnTo>
                    <a:pt x="544" y="358"/>
                  </a:lnTo>
                  <a:lnTo>
                    <a:pt x="544" y="358"/>
                  </a:lnTo>
                  <a:lnTo>
                    <a:pt x="552" y="358"/>
                  </a:lnTo>
                  <a:lnTo>
                    <a:pt x="552" y="358"/>
                  </a:lnTo>
                  <a:lnTo>
                    <a:pt x="560" y="356"/>
                  </a:lnTo>
                  <a:lnTo>
                    <a:pt x="560" y="356"/>
                  </a:lnTo>
                  <a:lnTo>
                    <a:pt x="554" y="390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36" y="466"/>
                  </a:lnTo>
                  <a:lnTo>
                    <a:pt x="536" y="466"/>
                  </a:lnTo>
                  <a:lnTo>
                    <a:pt x="524" y="516"/>
                  </a:lnTo>
                  <a:lnTo>
                    <a:pt x="524" y="516"/>
                  </a:lnTo>
                  <a:lnTo>
                    <a:pt x="522" y="518"/>
                  </a:lnTo>
                  <a:lnTo>
                    <a:pt x="516" y="522"/>
                  </a:lnTo>
                  <a:lnTo>
                    <a:pt x="500" y="526"/>
                  </a:lnTo>
                  <a:lnTo>
                    <a:pt x="480" y="530"/>
                  </a:lnTo>
                  <a:lnTo>
                    <a:pt x="470" y="530"/>
                  </a:lnTo>
                  <a:lnTo>
                    <a:pt x="464" y="528"/>
                  </a:lnTo>
                  <a:lnTo>
                    <a:pt x="464" y="528"/>
                  </a:lnTo>
                  <a:lnTo>
                    <a:pt x="436" y="518"/>
                  </a:lnTo>
                  <a:lnTo>
                    <a:pt x="414" y="506"/>
                  </a:lnTo>
                  <a:lnTo>
                    <a:pt x="414" y="506"/>
                  </a:lnTo>
                  <a:lnTo>
                    <a:pt x="394" y="494"/>
                  </a:lnTo>
                  <a:lnTo>
                    <a:pt x="376" y="486"/>
                  </a:lnTo>
                  <a:lnTo>
                    <a:pt x="376" y="486"/>
                  </a:lnTo>
                  <a:lnTo>
                    <a:pt x="364" y="478"/>
                  </a:lnTo>
                  <a:lnTo>
                    <a:pt x="352" y="470"/>
                  </a:lnTo>
                  <a:lnTo>
                    <a:pt x="342" y="462"/>
                  </a:lnTo>
                  <a:lnTo>
                    <a:pt x="332" y="450"/>
                  </a:lnTo>
                  <a:lnTo>
                    <a:pt x="324" y="436"/>
                  </a:lnTo>
                  <a:lnTo>
                    <a:pt x="316" y="416"/>
                  </a:lnTo>
                  <a:lnTo>
                    <a:pt x="310" y="390"/>
                  </a:lnTo>
                  <a:lnTo>
                    <a:pt x="302" y="358"/>
                  </a:lnTo>
                  <a:lnTo>
                    <a:pt x="296" y="360"/>
                  </a:lnTo>
                  <a:lnTo>
                    <a:pt x="296" y="360"/>
                  </a:lnTo>
                  <a:lnTo>
                    <a:pt x="298" y="364"/>
                  </a:lnTo>
                  <a:lnTo>
                    <a:pt x="298" y="364"/>
                  </a:lnTo>
                  <a:lnTo>
                    <a:pt x="290" y="370"/>
                  </a:lnTo>
                  <a:lnTo>
                    <a:pt x="284" y="374"/>
                  </a:lnTo>
                  <a:lnTo>
                    <a:pt x="278" y="372"/>
                  </a:lnTo>
                  <a:lnTo>
                    <a:pt x="276" y="372"/>
                  </a:lnTo>
                  <a:lnTo>
                    <a:pt x="276" y="372"/>
                  </a:lnTo>
                  <a:lnTo>
                    <a:pt x="266" y="370"/>
                  </a:lnTo>
                  <a:lnTo>
                    <a:pt x="256" y="364"/>
                  </a:lnTo>
                  <a:lnTo>
                    <a:pt x="248" y="358"/>
                  </a:lnTo>
                  <a:lnTo>
                    <a:pt x="242" y="348"/>
                  </a:lnTo>
                  <a:lnTo>
                    <a:pt x="242" y="348"/>
                  </a:lnTo>
                  <a:close/>
                  <a:moveTo>
                    <a:pt x="408" y="758"/>
                  </a:moveTo>
                  <a:lnTo>
                    <a:pt x="408" y="758"/>
                  </a:lnTo>
                  <a:lnTo>
                    <a:pt x="372" y="730"/>
                  </a:lnTo>
                  <a:lnTo>
                    <a:pt x="342" y="706"/>
                  </a:lnTo>
                  <a:lnTo>
                    <a:pt x="318" y="686"/>
                  </a:lnTo>
                  <a:lnTo>
                    <a:pt x="302" y="668"/>
                  </a:lnTo>
                  <a:lnTo>
                    <a:pt x="290" y="654"/>
                  </a:lnTo>
                  <a:lnTo>
                    <a:pt x="282" y="642"/>
                  </a:lnTo>
                  <a:lnTo>
                    <a:pt x="276" y="632"/>
                  </a:lnTo>
                  <a:lnTo>
                    <a:pt x="274" y="622"/>
                  </a:lnTo>
                  <a:lnTo>
                    <a:pt x="274" y="622"/>
                  </a:lnTo>
                  <a:lnTo>
                    <a:pt x="274" y="604"/>
                  </a:lnTo>
                  <a:lnTo>
                    <a:pt x="278" y="582"/>
                  </a:lnTo>
                  <a:lnTo>
                    <a:pt x="284" y="562"/>
                  </a:lnTo>
                  <a:lnTo>
                    <a:pt x="288" y="544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6" y="532"/>
                  </a:lnTo>
                  <a:lnTo>
                    <a:pt x="298" y="518"/>
                  </a:lnTo>
                  <a:lnTo>
                    <a:pt x="300" y="494"/>
                  </a:lnTo>
                  <a:lnTo>
                    <a:pt x="300" y="472"/>
                  </a:lnTo>
                  <a:lnTo>
                    <a:pt x="298" y="454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4" y="376"/>
                  </a:lnTo>
                  <a:lnTo>
                    <a:pt x="298" y="372"/>
                  </a:lnTo>
                  <a:lnTo>
                    <a:pt x="298" y="372"/>
                  </a:lnTo>
                  <a:lnTo>
                    <a:pt x="306" y="402"/>
                  </a:lnTo>
                  <a:lnTo>
                    <a:pt x="312" y="426"/>
                  </a:lnTo>
                  <a:lnTo>
                    <a:pt x="320" y="444"/>
                  </a:lnTo>
                  <a:lnTo>
                    <a:pt x="328" y="458"/>
                  </a:lnTo>
                  <a:lnTo>
                    <a:pt x="338" y="468"/>
                  </a:lnTo>
                  <a:lnTo>
                    <a:pt x="348" y="476"/>
                  </a:lnTo>
                  <a:lnTo>
                    <a:pt x="374" y="492"/>
                  </a:lnTo>
                  <a:lnTo>
                    <a:pt x="374" y="492"/>
                  </a:lnTo>
                  <a:lnTo>
                    <a:pt x="390" y="500"/>
                  </a:lnTo>
                  <a:lnTo>
                    <a:pt x="410" y="512"/>
                  </a:lnTo>
                  <a:lnTo>
                    <a:pt x="410" y="512"/>
                  </a:lnTo>
                  <a:lnTo>
                    <a:pt x="434" y="524"/>
                  </a:lnTo>
                  <a:lnTo>
                    <a:pt x="462" y="534"/>
                  </a:lnTo>
                  <a:lnTo>
                    <a:pt x="462" y="534"/>
                  </a:lnTo>
                  <a:lnTo>
                    <a:pt x="474" y="536"/>
                  </a:lnTo>
                  <a:lnTo>
                    <a:pt x="474" y="536"/>
                  </a:lnTo>
                  <a:lnTo>
                    <a:pt x="492" y="534"/>
                  </a:lnTo>
                  <a:lnTo>
                    <a:pt x="508" y="530"/>
                  </a:lnTo>
                  <a:lnTo>
                    <a:pt x="522" y="524"/>
                  </a:lnTo>
                  <a:lnTo>
                    <a:pt x="526" y="522"/>
                  </a:lnTo>
                  <a:lnTo>
                    <a:pt x="530" y="518"/>
                  </a:lnTo>
                  <a:lnTo>
                    <a:pt x="530" y="518"/>
                  </a:lnTo>
                  <a:lnTo>
                    <a:pt x="530" y="512"/>
                  </a:lnTo>
                  <a:lnTo>
                    <a:pt x="530" y="512"/>
                  </a:lnTo>
                  <a:lnTo>
                    <a:pt x="530" y="558"/>
                  </a:lnTo>
                  <a:lnTo>
                    <a:pt x="532" y="582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34" y="614"/>
                  </a:lnTo>
                  <a:lnTo>
                    <a:pt x="534" y="622"/>
                  </a:lnTo>
                  <a:lnTo>
                    <a:pt x="526" y="642"/>
                  </a:lnTo>
                  <a:lnTo>
                    <a:pt x="514" y="664"/>
                  </a:lnTo>
                  <a:lnTo>
                    <a:pt x="498" y="688"/>
                  </a:lnTo>
                  <a:lnTo>
                    <a:pt x="478" y="710"/>
                  </a:lnTo>
                  <a:lnTo>
                    <a:pt x="456" y="730"/>
                  </a:lnTo>
                  <a:lnTo>
                    <a:pt x="432" y="748"/>
                  </a:lnTo>
                  <a:lnTo>
                    <a:pt x="420" y="754"/>
                  </a:lnTo>
                  <a:lnTo>
                    <a:pt x="408" y="758"/>
                  </a:lnTo>
                  <a:lnTo>
                    <a:pt x="408" y="758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4" name="is1ide-Rectangle 12"/>
            <p:cNvSpPr/>
            <p:nvPr/>
          </p:nvSpPr>
          <p:spPr>
            <a:xfrm>
              <a:off x="1066800" y="4306262"/>
              <a:ext cx="2410002" cy="968462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zh-CN" altLang="en-US" sz="1400" noProof="1">
                <a:solidFill>
                  <a:schemeClr val="dk1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5" name="is1ide-Rectangle 13"/>
            <p:cNvSpPr/>
            <p:nvPr/>
          </p:nvSpPr>
          <p:spPr>
            <a:xfrm>
              <a:off x="1341564" y="3308517"/>
              <a:ext cx="1869597" cy="338554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2000" b="1" noProof="1">
                  <a:solidFill>
                    <a:schemeClr val="accent1">
                      <a:lumMod val="100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16" name="is1ide-Rectangle 14"/>
            <p:cNvSpPr/>
            <p:nvPr/>
          </p:nvSpPr>
          <p:spPr>
            <a:xfrm>
              <a:off x="1350695" y="3634134"/>
              <a:ext cx="186046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695856" y="1906826"/>
            <a:ext cx="2410002" cy="3367910"/>
            <a:chOff x="3695856" y="1906826"/>
            <a:chExt cx="2410002" cy="3367910"/>
          </a:xfrm>
        </p:grpSpPr>
        <p:cxnSp>
          <p:nvCxnSpPr>
            <p:cNvPr id="18" name="ïşḻïďê-Straight Connector 16"/>
            <p:cNvCxnSpPr/>
            <p:nvPr/>
          </p:nvCxnSpPr>
          <p:spPr>
            <a:xfrm flipH="1">
              <a:off x="3970582" y="3948886"/>
              <a:ext cx="78134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ïşḻïďê-任意多边形: 形状 17"/>
            <p:cNvSpPr/>
            <p:nvPr/>
          </p:nvSpPr>
          <p:spPr>
            <a:xfrm rot="18914935">
              <a:off x="4821220" y="3893451"/>
              <a:ext cx="63914" cy="227167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" name="ïşḻïďê-任意多边形: 形状 18"/>
            <p:cNvSpPr/>
            <p:nvPr/>
          </p:nvSpPr>
          <p:spPr>
            <a:xfrm rot="2703745">
              <a:off x="4937339" y="3892587"/>
              <a:ext cx="63914" cy="22923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cxnSp>
          <p:nvCxnSpPr>
            <p:cNvPr id="21" name="ïşḻïďê-Straight Connector 19"/>
            <p:cNvCxnSpPr/>
            <p:nvPr/>
          </p:nvCxnSpPr>
          <p:spPr>
            <a:xfrm flipH="1">
              <a:off x="5063738" y="3948887"/>
              <a:ext cx="767395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ïşḻïďê-Rectangle 20"/>
            <p:cNvSpPr/>
            <p:nvPr/>
          </p:nvSpPr>
          <p:spPr>
            <a:xfrm>
              <a:off x="3695856" y="4306274"/>
              <a:ext cx="2410002" cy="968462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zh-CN" altLang="en-US" sz="1400" noProof="1">
                <a:solidFill>
                  <a:schemeClr val="dk1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3" name="ïşḻïďê-Rectangle 21"/>
            <p:cNvSpPr/>
            <p:nvPr/>
          </p:nvSpPr>
          <p:spPr>
            <a:xfrm>
              <a:off x="3970620" y="3308516"/>
              <a:ext cx="1869597" cy="338554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2000" b="1" noProof="1">
                  <a:solidFill>
                    <a:srgbClr val="9EABBA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4" name="ïşḻïďê-Rectangle 22"/>
            <p:cNvSpPr/>
            <p:nvPr/>
          </p:nvSpPr>
          <p:spPr>
            <a:xfrm>
              <a:off x="3979739" y="3634146"/>
              <a:ext cx="186046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41" name="ïşḻïďê-任意多边形: 形状 42"/>
            <p:cNvSpPr/>
            <p:nvPr/>
          </p:nvSpPr>
          <p:spPr bwMode="auto">
            <a:xfrm>
              <a:off x="4213187" y="1906826"/>
              <a:ext cx="1304829" cy="1247631"/>
            </a:xfrm>
            <a:custGeom>
              <a:avLst/>
              <a:gdLst>
                <a:gd name="T0" fmla="*/ 656 w 730"/>
                <a:gd name="T1" fmla="*/ 504 h 698"/>
                <a:gd name="T2" fmla="*/ 552 w 730"/>
                <a:gd name="T3" fmla="*/ 428 h 698"/>
                <a:gd name="T4" fmla="*/ 524 w 730"/>
                <a:gd name="T5" fmla="*/ 302 h 698"/>
                <a:gd name="T6" fmla="*/ 492 w 730"/>
                <a:gd name="T7" fmla="*/ 110 h 698"/>
                <a:gd name="T8" fmla="*/ 436 w 730"/>
                <a:gd name="T9" fmla="*/ 26 h 698"/>
                <a:gd name="T10" fmla="*/ 380 w 730"/>
                <a:gd name="T11" fmla="*/ 2 h 698"/>
                <a:gd name="T12" fmla="*/ 316 w 730"/>
                <a:gd name="T13" fmla="*/ 4 h 698"/>
                <a:gd name="T14" fmla="*/ 246 w 730"/>
                <a:gd name="T15" fmla="*/ 44 h 698"/>
                <a:gd name="T16" fmla="*/ 202 w 730"/>
                <a:gd name="T17" fmla="*/ 136 h 698"/>
                <a:gd name="T18" fmla="*/ 170 w 730"/>
                <a:gd name="T19" fmla="*/ 304 h 698"/>
                <a:gd name="T20" fmla="*/ 134 w 730"/>
                <a:gd name="T21" fmla="*/ 486 h 698"/>
                <a:gd name="T22" fmla="*/ 58 w 730"/>
                <a:gd name="T23" fmla="*/ 526 h 698"/>
                <a:gd name="T24" fmla="*/ 32 w 730"/>
                <a:gd name="T25" fmla="*/ 562 h 698"/>
                <a:gd name="T26" fmla="*/ 718 w 730"/>
                <a:gd name="T27" fmla="*/ 632 h 698"/>
                <a:gd name="T28" fmla="*/ 278 w 730"/>
                <a:gd name="T29" fmla="*/ 134 h 698"/>
                <a:gd name="T30" fmla="*/ 326 w 730"/>
                <a:gd name="T31" fmla="*/ 94 h 698"/>
                <a:gd name="T32" fmla="*/ 380 w 730"/>
                <a:gd name="T33" fmla="*/ 122 h 698"/>
                <a:gd name="T34" fmla="*/ 426 w 730"/>
                <a:gd name="T35" fmla="*/ 182 h 698"/>
                <a:gd name="T36" fmla="*/ 456 w 730"/>
                <a:gd name="T37" fmla="*/ 258 h 698"/>
                <a:gd name="T38" fmla="*/ 430 w 730"/>
                <a:gd name="T39" fmla="*/ 340 h 698"/>
                <a:gd name="T40" fmla="*/ 382 w 730"/>
                <a:gd name="T41" fmla="*/ 396 h 698"/>
                <a:gd name="T42" fmla="*/ 332 w 730"/>
                <a:gd name="T43" fmla="*/ 402 h 698"/>
                <a:gd name="T44" fmla="*/ 292 w 730"/>
                <a:gd name="T45" fmla="*/ 376 h 698"/>
                <a:gd name="T46" fmla="*/ 256 w 730"/>
                <a:gd name="T47" fmla="*/ 310 h 698"/>
                <a:gd name="T48" fmla="*/ 242 w 730"/>
                <a:gd name="T49" fmla="*/ 200 h 698"/>
                <a:gd name="T50" fmla="*/ 278 w 730"/>
                <a:gd name="T51" fmla="*/ 134 h 698"/>
                <a:gd name="T52" fmla="*/ 208 w 730"/>
                <a:gd name="T53" fmla="*/ 552 h 698"/>
                <a:gd name="T54" fmla="*/ 266 w 730"/>
                <a:gd name="T55" fmla="*/ 602 h 698"/>
                <a:gd name="T56" fmla="*/ 258 w 730"/>
                <a:gd name="T57" fmla="*/ 594 h 698"/>
                <a:gd name="T58" fmla="*/ 236 w 730"/>
                <a:gd name="T59" fmla="*/ 570 h 698"/>
                <a:gd name="T60" fmla="*/ 286 w 730"/>
                <a:gd name="T61" fmla="*/ 588 h 698"/>
                <a:gd name="T62" fmla="*/ 252 w 730"/>
                <a:gd name="T63" fmla="*/ 552 h 698"/>
                <a:gd name="T64" fmla="*/ 264 w 730"/>
                <a:gd name="T65" fmla="*/ 554 h 698"/>
                <a:gd name="T66" fmla="*/ 250 w 730"/>
                <a:gd name="T67" fmla="*/ 464 h 698"/>
                <a:gd name="T68" fmla="*/ 276 w 730"/>
                <a:gd name="T69" fmla="*/ 518 h 698"/>
                <a:gd name="T70" fmla="*/ 262 w 730"/>
                <a:gd name="T71" fmla="*/ 462 h 698"/>
                <a:gd name="T72" fmla="*/ 270 w 730"/>
                <a:gd name="T73" fmla="*/ 356 h 698"/>
                <a:gd name="T74" fmla="*/ 298 w 730"/>
                <a:gd name="T75" fmla="*/ 388 h 698"/>
                <a:gd name="T76" fmla="*/ 352 w 730"/>
                <a:gd name="T77" fmla="*/ 410 h 698"/>
                <a:gd name="T78" fmla="*/ 384 w 730"/>
                <a:gd name="T79" fmla="*/ 402 h 698"/>
                <a:gd name="T80" fmla="*/ 430 w 730"/>
                <a:gd name="T81" fmla="*/ 352 h 698"/>
                <a:gd name="T82" fmla="*/ 446 w 730"/>
                <a:gd name="T83" fmla="*/ 466 h 698"/>
                <a:gd name="T84" fmla="*/ 456 w 730"/>
                <a:gd name="T85" fmla="*/ 542 h 698"/>
                <a:gd name="T86" fmla="*/ 464 w 730"/>
                <a:gd name="T87" fmla="*/ 526 h 698"/>
                <a:gd name="T88" fmla="*/ 456 w 730"/>
                <a:gd name="T89" fmla="*/ 572 h 698"/>
                <a:gd name="T90" fmla="*/ 472 w 730"/>
                <a:gd name="T91" fmla="*/ 552 h 698"/>
                <a:gd name="T92" fmla="*/ 450 w 730"/>
                <a:gd name="T93" fmla="*/ 600 h 698"/>
                <a:gd name="T94" fmla="*/ 480 w 730"/>
                <a:gd name="T95" fmla="*/ 544 h 698"/>
                <a:gd name="T96" fmla="*/ 464 w 730"/>
                <a:gd name="T97" fmla="*/ 604 h 698"/>
                <a:gd name="T98" fmla="*/ 464 w 730"/>
                <a:gd name="T99" fmla="*/ 612 h 698"/>
                <a:gd name="T100" fmla="*/ 498 w 730"/>
                <a:gd name="T101" fmla="*/ 572 h 698"/>
                <a:gd name="T102" fmla="*/ 490 w 730"/>
                <a:gd name="T103" fmla="*/ 598 h 698"/>
                <a:gd name="T104" fmla="*/ 420 w 730"/>
                <a:gd name="T105" fmla="*/ 638 h 698"/>
                <a:gd name="T106" fmla="*/ 324 w 730"/>
                <a:gd name="T107" fmla="*/ 646 h 698"/>
                <a:gd name="T108" fmla="*/ 224 w 730"/>
                <a:gd name="T109" fmla="*/ 580 h 698"/>
                <a:gd name="T110" fmla="*/ 522 w 730"/>
                <a:gd name="T111" fmla="*/ 524 h 698"/>
                <a:gd name="T112" fmla="*/ 510 w 730"/>
                <a:gd name="T113" fmla="*/ 5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0" h="698">
                  <a:moveTo>
                    <a:pt x="690" y="534"/>
                  </a:moveTo>
                  <a:lnTo>
                    <a:pt x="690" y="534"/>
                  </a:lnTo>
                  <a:lnTo>
                    <a:pt x="684" y="524"/>
                  </a:lnTo>
                  <a:lnTo>
                    <a:pt x="672" y="514"/>
                  </a:lnTo>
                  <a:lnTo>
                    <a:pt x="656" y="504"/>
                  </a:lnTo>
                  <a:lnTo>
                    <a:pt x="638" y="494"/>
                  </a:lnTo>
                  <a:lnTo>
                    <a:pt x="602" y="476"/>
                  </a:lnTo>
                  <a:lnTo>
                    <a:pt x="570" y="462"/>
                  </a:lnTo>
                  <a:lnTo>
                    <a:pt x="570" y="462"/>
                  </a:lnTo>
                  <a:lnTo>
                    <a:pt x="552" y="428"/>
                  </a:lnTo>
                  <a:lnTo>
                    <a:pt x="542" y="406"/>
                  </a:lnTo>
                  <a:lnTo>
                    <a:pt x="534" y="380"/>
                  </a:lnTo>
                  <a:lnTo>
                    <a:pt x="534" y="380"/>
                  </a:lnTo>
                  <a:lnTo>
                    <a:pt x="528" y="344"/>
                  </a:lnTo>
                  <a:lnTo>
                    <a:pt x="524" y="302"/>
                  </a:lnTo>
                  <a:lnTo>
                    <a:pt x="520" y="250"/>
                  </a:lnTo>
                  <a:lnTo>
                    <a:pt x="508" y="180"/>
                  </a:lnTo>
                  <a:lnTo>
                    <a:pt x="508" y="180"/>
                  </a:lnTo>
                  <a:lnTo>
                    <a:pt x="500" y="142"/>
                  </a:lnTo>
                  <a:lnTo>
                    <a:pt x="492" y="110"/>
                  </a:lnTo>
                  <a:lnTo>
                    <a:pt x="482" y="84"/>
                  </a:lnTo>
                  <a:lnTo>
                    <a:pt x="470" y="64"/>
                  </a:lnTo>
                  <a:lnTo>
                    <a:pt x="458" y="48"/>
                  </a:lnTo>
                  <a:lnTo>
                    <a:pt x="448" y="36"/>
                  </a:lnTo>
                  <a:lnTo>
                    <a:pt x="436" y="26"/>
                  </a:lnTo>
                  <a:lnTo>
                    <a:pt x="424" y="18"/>
                  </a:lnTo>
                  <a:lnTo>
                    <a:pt x="424" y="18"/>
                  </a:lnTo>
                  <a:lnTo>
                    <a:pt x="410" y="12"/>
                  </a:lnTo>
                  <a:lnTo>
                    <a:pt x="396" y="6"/>
                  </a:lnTo>
                  <a:lnTo>
                    <a:pt x="380" y="2"/>
                  </a:lnTo>
                  <a:lnTo>
                    <a:pt x="364" y="0"/>
                  </a:lnTo>
                  <a:lnTo>
                    <a:pt x="334" y="0"/>
                  </a:lnTo>
                  <a:lnTo>
                    <a:pt x="324" y="2"/>
                  </a:lnTo>
                  <a:lnTo>
                    <a:pt x="316" y="4"/>
                  </a:lnTo>
                  <a:lnTo>
                    <a:pt x="316" y="4"/>
                  </a:lnTo>
                  <a:lnTo>
                    <a:pt x="298" y="8"/>
                  </a:lnTo>
                  <a:lnTo>
                    <a:pt x="286" y="14"/>
                  </a:lnTo>
                  <a:lnTo>
                    <a:pt x="272" y="20"/>
                  </a:lnTo>
                  <a:lnTo>
                    <a:pt x="260" y="30"/>
                  </a:lnTo>
                  <a:lnTo>
                    <a:pt x="246" y="44"/>
                  </a:lnTo>
                  <a:lnTo>
                    <a:pt x="234" y="60"/>
                  </a:lnTo>
                  <a:lnTo>
                    <a:pt x="222" y="80"/>
                  </a:lnTo>
                  <a:lnTo>
                    <a:pt x="222" y="80"/>
                  </a:lnTo>
                  <a:lnTo>
                    <a:pt x="212" y="106"/>
                  </a:lnTo>
                  <a:lnTo>
                    <a:pt x="202" y="136"/>
                  </a:lnTo>
                  <a:lnTo>
                    <a:pt x="194" y="168"/>
                  </a:lnTo>
                  <a:lnTo>
                    <a:pt x="186" y="200"/>
                  </a:lnTo>
                  <a:lnTo>
                    <a:pt x="176" y="260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52" y="420"/>
                  </a:lnTo>
                  <a:lnTo>
                    <a:pt x="142" y="458"/>
                  </a:lnTo>
                  <a:lnTo>
                    <a:pt x="134" y="486"/>
                  </a:lnTo>
                  <a:lnTo>
                    <a:pt x="134" y="486"/>
                  </a:lnTo>
                  <a:lnTo>
                    <a:pt x="98" y="502"/>
                  </a:lnTo>
                  <a:lnTo>
                    <a:pt x="98" y="502"/>
                  </a:lnTo>
                  <a:lnTo>
                    <a:pt x="78" y="512"/>
                  </a:lnTo>
                  <a:lnTo>
                    <a:pt x="58" y="526"/>
                  </a:lnTo>
                  <a:lnTo>
                    <a:pt x="50" y="534"/>
                  </a:lnTo>
                  <a:lnTo>
                    <a:pt x="42" y="544"/>
                  </a:lnTo>
                  <a:lnTo>
                    <a:pt x="34" y="552"/>
                  </a:lnTo>
                  <a:lnTo>
                    <a:pt x="32" y="562"/>
                  </a:lnTo>
                  <a:lnTo>
                    <a:pt x="32" y="562"/>
                  </a:lnTo>
                  <a:lnTo>
                    <a:pt x="0" y="698"/>
                  </a:lnTo>
                  <a:lnTo>
                    <a:pt x="730" y="698"/>
                  </a:lnTo>
                  <a:lnTo>
                    <a:pt x="730" y="698"/>
                  </a:lnTo>
                  <a:lnTo>
                    <a:pt x="726" y="678"/>
                  </a:lnTo>
                  <a:lnTo>
                    <a:pt x="718" y="632"/>
                  </a:lnTo>
                  <a:lnTo>
                    <a:pt x="706" y="578"/>
                  </a:lnTo>
                  <a:lnTo>
                    <a:pt x="698" y="554"/>
                  </a:lnTo>
                  <a:lnTo>
                    <a:pt x="690" y="534"/>
                  </a:lnTo>
                  <a:lnTo>
                    <a:pt x="690" y="534"/>
                  </a:lnTo>
                  <a:close/>
                  <a:moveTo>
                    <a:pt x="278" y="134"/>
                  </a:moveTo>
                  <a:lnTo>
                    <a:pt x="278" y="134"/>
                  </a:lnTo>
                  <a:lnTo>
                    <a:pt x="292" y="124"/>
                  </a:lnTo>
                  <a:lnTo>
                    <a:pt x="308" y="112"/>
                  </a:lnTo>
                  <a:lnTo>
                    <a:pt x="320" y="100"/>
                  </a:lnTo>
                  <a:lnTo>
                    <a:pt x="326" y="94"/>
                  </a:lnTo>
                  <a:lnTo>
                    <a:pt x="326" y="94"/>
                  </a:lnTo>
                  <a:lnTo>
                    <a:pt x="340" y="96"/>
                  </a:lnTo>
                  <a:lnTo>
                    <a:pt x="354" y="102"/>
                  </a:lnTo>
                  <a:lnTo>
                    <a:pt x="366" y="110"/>
                  </a:lnTo>
                  <a:lnTo>
                    <a:pt x="380" y="122"/>
                  </a:lnTo>
                  <a:lnTo>
                    <a:pt x="392" y="134"/>
                  </a:lnTo>
                  <a:lnTo>
                    <a:pt x="404" y="148"/>
                  </a:lnTo>
                  <a:lnTo>
                    <a:pt x="416" y="164"/>
                  </a:lnTo>
                  <a:lnTo>
                    <a:pt x="426" y="182"/>
                  </a:lnTo>
                  <a:lnTo>
                    <a:pt x="426" y="182"/>
                  </a:lnTo>
                  <a:lnTo>
                    <a:pt x="446" y="224"/>
                  </a:lnTo>
                  <a:lnTo>
                    <a:pt x="458" y="250"/>
                  </a:lnTo>
                  <a:lnTo>
                    <a:pt x="458" y="250"/>
                  </a:lnTo>
                  <a:lnTo>
                    <a:pt x="456" y="258"/>
                  </a:lnTo>
                  <a:lnTo>
                    <a:pt x="456" y="258"/>
                  </a:lnTo>
                  <a:lnTo>
                    <a:pt x="452" y="284"/>
                  </a:lnTo>
                  <a:lnTo>
                    <a:pt x="448" y="304"/>
                  </a:lnTo>
                  <a:lnTo>
                    <a:pt x="448" y="304"/>
                  </a:lnTo>
                  <a:lnTo>
                    <a:pt x="440" y="322"/>
                  </a:lnTo>
                  <a:lnTo>
                    <a:pt x="430" y="340"/>
                  </a:lnTo>
                  <a:lnTo>
                    <a:pt x="420" y="356"/>
                  </a:lnTo>
                  <a:lnTo>
                    <a:pt x="408" y="374"/>
                  </a:lnTo>
                  <a:lnTo>
                    <a:pt x="408" y="374"/>
                  </a:lnTo>
                  <a:lnTo>
                    <a:pt x="396" y="388"/>
                  </a:lnTo>
                  <a:lnTo>
                    <a:pt x="382" y="396"/>
                  </a:lnTo>
                  <a:lnTo>
                    <a:pt x="368" y="402"/>
                  </a:lnTo>
                  <a:lnTo>
                    <a:pt x="352" y="404"/>
                  </a:lnTo>
                  <a:lnTo>
                    <a:pt x="352" y="404"/>
                  </a:lnTo>
                  <a:lnTo>
                    <a:pt x="342" y="404"/>
                  </a:lnTo>
                  <a:lnTo>
                    <a:pt x="332" y="402"/>
                  </a:lnTo>
                  <a:lnTo>
                    <a:pt x="324" y="398"/>
                  </a:lnTo>
                  <a:lnTo>
                    <a:pt x="316" y="394"/>
                  </a:lnTo>
                  <a:lnTo>
                    <a:pt x="302" y="384"/>
                  </a:lnTo>
                  <a:lnTo>
                    <a:pt x="292" y="376"/>
                  </a:lnTo>
                  <a:lnTo>
                    <a:pt x="292" y="376"/>
                  </a:lnTo>
                  <a:lnTo>
                    <a:pt x="276" y="358"/>
                  </a:lnTo>
                  <a:lnTo>
                    <a:pt x="270" y="346"/>
                  </a:lnTo>
                  <a:lnTo>
                    <a:pt x="264" y="334"/>
                  </a:lnTo>
                  <a:lnTo>
                    <a:pt x="264" y="334"/>
                  </a:lnTo>
                  <a:lnTo>
                    <a:pt x="256" y="310"/>
                  </a:lnTo>
                  <a:lnTo>
                    <a:pt x="248" y="284"/>
                  </a:lnTo>
                  <a:lnTo>
                    <a:pt x="248" y="284"/>
                  </a:lnTo>
                  <a:lnTo>
                    <a:pt x="244" y="238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6" y="182"/>
                  </a:lnTo>
                  <a:lnTo>
                    <a:pt x="254" y="162"/>
                  </a:lnTo>
                  <a:lnTo>
                    <a:pt x="266" y="144"/>
                  </a:lnTo>
                  <a:lnTo>
                    <a:pt x="272" y="138"/>
                  </a:lnTo>
                  <a:lnTo>
                    <a:pt x="278" y="134"/>
                  </a:lnTo>
                  <a:lnTo>
                    <a:pt x="278" y="134"/>
                  </a:lnTo>
                  <a:close/>
                  <a:moveTo>
                    <a:pt x="224" y="580"/>
                  </a:moveTo>
                  <a:lnTo>
                    <a:pt x="224" y="580"/>
                  </a:lnTo>
                  <a:lnTo>
                    <a:pt x="216" y="566"/>
                  </a:lnTo>
                  <a:lnTo>
                    <a:pt x="208" y="552"/>
                  </a:lnTo>
                  <a:lnTo>
                    <a:pt x="208" y="552"/>
                  </a:lnTo>
                  <a:lnTo>
                    <a:pt x="216" y="562"/>
                  </a:lnTo>
                  <a:lnTo>
                    <a:pt x="226" y="572"/>
                  </a:lnTo>
                  <a:lnTo>
                    <a:pt x="248" y="590"/>
                  </a:lnTo>
                  <a:lnTo>
                    <a:pt x="266" y="602"/>
                  </a:lnTo>
                  <a:lnTo>
                    <a:pt x="272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68" y="600"/>
                  </a:lnTo>
                  <a:lnTo>
                    <a:pt x="258" y="594"/>
                  </a:lnTo>
                  <a:lnTo>
                    <a:pt x="240" y="578"/>
                  </a:lnTo>
                  <a:lnTo>
                    <a:pt x="228" y="566"/>
                  </a:lnTo>
                  <a:lnTo>
                    <a:pt x="222" y="558"/>
                  </a:lnTo>
                  <a:lnTo>
                    <a:pt x="222" y="558"/>
                  </a:lnTo>
                  <a:lnTo>
                    <a:pt x="236" y="570"/>
                  </a:lnTo>
                  <a:lnTo>
                    <a:pt x="248" y="578"/>
                  </a:lnTo>
                  <a:lnTo>
                    <a:pt x="260" y="582"/>
                  </a:lnTo>
                  <a:lnTo>
                    <a:pt x="268" y="586"/>
                  </a:lnTo>
                  <a:lnTo>
                    <a:pt x="282" y="588"/>
                  </a:lnTo>
                  <a:lnTo>
                    <a:pt x="286" y="588"/>
                  </a:lnTo>
                  <a:lnTo>
                    <a:pt x="286" y="588"/>
                  </a:lnTo>
                  <a:lnTo>
                    <a:pt x="274" y="578"/>
                  </a:lnTo>
                  <a:lnTo>
                    <a:pt x="264" y="570"/>
                  </a:lnTo>
                  <a:lnTo>
                    <a:pt x="256" y="560"/>
                  </a:lnTo>
                  <a:lnTo>
                    <a:pt x="252" y="552"/>
                  </a:lnTo>
                  <a:lnTo>
                    <a:pt x="248" y="540"/>
                  </a:lnTo>
                  <a:lnTo>
                    <a:pt x="246" y="536"/>
                  </a:lnTo>
                  <a:lnTo>
                    <a:pt x="246" y="536"/>
                  </a:lnTo>
                  <a:lnTo>
                    <a:pt x="256" y="548"/>
                  </a:lnTo>
                  <a:lnTo>
                    <a:pt x="264" y="554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66" y="544"/>
                  </a:lnTo>
                  <a:lnTo>
                    <a:pt x="260" y="518"/>
                  </a:lnTo>
                  <a:lnTo>
                    <a:pt x="250" y="464"/>
                  </a:lnTo>
                  <a:lnTo>
                    <a:pt x="250" y="464"/>
                  </a:lnTo>
                  <a:lnTo>
                    <a:pt x="256" y="484"/>
                  </a:lnTo>
                  <a:lnTo>
                    <a:pt x="262" y="500"/>
                  </a:lnTo>
                  <a:lnTo>
                    <a:pt x="268" y="512"/>
                  </a:lnTo>
                  <a:lnTo>
                    <a:pt x="276" y="518"/>
                  </a:lnTo>
                  <a:lnTo>
                    <a:pt x="276" y="518"/>
                  </a:lnTo>
                  <a:lnTo>
                    <a:pt x="270" y="502"/>
                  </a:lnTo>
                  <a:lnTo>
                    <a:pt x="266" y="488"/>
                  </a:lnTo>
                  <a:lnTo>
                    <a:pt x="264" y="474"/>
                  </a:lnTo>
                  <a:lnTo>
                    <a:pt x="262" y="462"/>
                  </a:lnTo>
                  <a:lnTo>
                    <a:pt x="264" y="442"/>
                  </a:lnTo>
                  <a:lnTo>
                    <a:pt x="266" y="424"/>
                  </a:lnTo>
                  <a:lnTo>
                    <a:pt x="266" y="424"/>
                  </a:lnTo>
                  <a:lnTo>
                    <a:pt x="268" y="396"/>
                  </a:lnTo>
                  <a:lnTo>
                    <a:pt x="270" y="356"/>
                  </a:lnTo>
                  <a:lnTo>
                    <a:pt x="270" y="356"/>
                  </a:lnTo>
                  <a:lnTo>
                    <a:pt x="278" y="368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8" y="388"/>
                  </a:lnTo>
                  <a:lnTo>
                    <a:pt x="312" y="398"/>
                  </a:lnTo>
                  <a:lnTo>
                    <a:pt x="320" y="404"/>
                  </a:lnTo>
                  <a:lnTo>
                    <a:pt x="330" y="406"/>
                  </a:lnTo>
                  <a:lnTo>
                    <a:pt x="340" y="410"/>
                  </a:lnTo>
                  <a:lnTo>
                    <a:pt x="352" y="410"/>
                  </a:lnTo>
                  <a:lnTo>
                    <a:pt x="352" y="410"/>
                  </a:lnTo>
                  <a:lnTo>
                    <a:pt x="354" y="410"/>
                  </a:lnTo>
                  <a:lnTo>
                    <a:pt x="354" y="410"/>
                  </a:lnTo>
                  <a:lnTo>
                    <a:pt x="370" y="408"/>
                  </a:lnTo>
                  <a:lnTo>
                    <a:pt x="384" y="402"/>
                  </a:lnTo>
                  <a:lnTo>
                    <a:pt x="398" y="392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30" y="352"/>
                  </a:lnTo>
                  <a:lnTo>
                    <a:pt x="430" y="352"/>
                  </a:lnTo>
                  <a:lnTo>
                    <a:pt x="428" y="378"/>
                  </a:lnTo>
                  <a:lnTo>
                    <a:pt x="428" y="396"/>
                  </a:lnTo>
                  <a:lnTo>
                    <a:pt x="432" y="414"/>
                  </a:lnTo>
                  <a:lnTo>
                    <a:pt x="432" y="414"/>
                  </a:lnTo>
                  <a:lnTo>
                    <a:pt x="446" y="466"/>
                  </a:lnTo>
                  <a:lnTo>
                    <a:pt x="454" y="490"/>
                  </a:lnTo>
                  <a:lnTo>
                    <a:pt x="458" y="510"/>
                  </a:lnTo>
                  <a:lnTo>
                    <a:pt x="458" y="510"/>
                  </a:lnTo>
                  <a:lnTo>
                    <a:pt x="458" y="528"/>
                  </a:lnTo>
                  <a:lnTo>
                    <a:pt x="456" y="542"/>
                  </a:lnTo>
                  <a:lnTo>
                    <a:pt x="452" y="556"/>
                  </a:lnTo>
                  <a:lnTo>
                    <a:pt x="452" y="556"/>
                  </a:lnTo>
                  <a:lnTo>
                    <a:pt x="454" y="550"/>
                  </a:lnTo>
                  <a:lnTo>
                    <a:pt x="464" y="526"/>
                  </a:lnTo>
                  <a:lnTo>
                    <a:pt x="464" y="526"/>
                  </a:lnTo>
                  <a:lnTo>
                    <a:pt x="464" y="536"/>
                  </a:lnTo>
                  <a:lnTo>
                    <a:pt x="462" y="548"/>
                  </a:lnTo>
                  <a:lnTo>
                    <a:pt x="452" y="578"/>
                  </a:lnTo>
                  <a:lnTo>
                    <a:pt x="452" y="578"/>
                  </a:lnTo>
                  <a:lnTo>
                    <a:pt x="456" y="572"/>
                  </a:lnTo>
                  <a:lnTo>
                    <a:pt x="460" y="564"/>
                  </a:lnTo>
                  <a:lnTo>
                    <a:pt x="472" y="528"/>
                  </a:lnTo>
                  <a:lnTo>
                    <a:pt x="472" y="528"/>
                  </a:lnTo>
                  <a:lnTo>
                    <a:pt x="472" y="542"/>
                  </a:lnTo>
                  <a:lnTo>
                    <a:pt x="472" y="552"/>
                  </a:lnTo>
                  <a:lnTo>
                    <a:pt x="468" y="562"/>
                  </a:lnTo>
                  <a:lnTo>
                    <a:pt x="466" y="572"/>
                  </a:lnTo>
                  <a:lnTo>
                    <a:pt x="458" y="588"/>
                  </a:lnTo>
                  <a:lnTo>
                    <a:pt x="450" y="600"/>
                  </a:lnTo>
                  <a:lnTo>
                    <a:pt x="450" y="600"/>
                  </a:lnTo>
                  <a:lnTo>
                    <a:pt x="460" y="592"/>
                  </a:lnTo>
                  <a:lnTo>
                    <a:pt x="470" y="580"/>
                  </a:lnTo>
                  <a:lnTo>
                    <a:pt x="476" y="562"/>
                  </a:lnTo>
                  <a:lnTo>
                    <a:pt x="480" y="544"/>
                  </a:lnTo>
                  <a:lnTo>
                    <a:pt x="480" y="544"/>
                  </a:lnTo>
                  <a:lnTo>
                    <a:pt x="480" y="560"/>
                  </a:lnTo>
                  <a:lnTo>
                    <a:pt x="480" y="574"/>
                  </a:lnTo>
                  <a:lnTo>
                    <a:pt x="476" y="586"/>
                  </a:lnTo>
                  <a:lnTo>
                    <a:pt x="470" y="596"/>
                  </a:lnTo>
                  <a:lnTo>
                    <a:pt x="464" y="604"/>
                  </a:lnTo>
                  <a:lnTo>
                    <a:pt x="456" y="610"/>
                  </a:lnTo>
                  <a:lnTo>
                    <a:pt x="438" y="622"/>
                  </a:lnTo>
                  <a:lnTo>
                    <a:pt x="438" y="622"/>
                  </a:lnTo>
                  <a:lnTo>
                    <a:pt x="452" y="618"/>
                  </a:lnTo>
                  <a:lnTo>
                    <a:pt x="464" y="612"/>
                  </a:lnTo>
                  <a:lnTo>
                    <a:pt x="476" y="604"/>
                  </a:lnTo>
                  <a:lnTo>
                    <a:pt x="484" y="596"/>
                  </a:lnTo>
                  <a:lnTo>
                    <a:pt x="494" y="580"/>
                  </a:lnTo>
                  <a:lnTo>
                    <a:pt x="498" y="572"/>
                  </a:lnTo>
                  <a:lnTo>
                    <a:pt x="498" y="572"/>
                  </a:lnTo>
                  <a:lnTo>
                    <a:pt x="500" y="588"/>
                  </a:lnTo>
                  <a:lnTo>
                    <a:pt x="500" y="588"/>
                  </a:lnTo>
                  <a:lnTo>
                    <a:pt x="498" y="588"/>
                  </a:lnTo>
                  <a:lnTo>
                    <a:pt x="498" y="588"/>
                  </a:lnTo>
                  <a:lnTo>
                    <a:pt x="490" y="598"/>
                  </a:lnTo>
                  <a:lnTo>
                    <a:pt x="480" y="606"/>
                  </a:lnTo>
                  <a:lnTo>
                    <a:pt x="468" y="616"/>
                  </a:lnTo>
                  <a:lnTo>
                    <a:pt x="454" y="624"/>
                  </a:lnTo>
                  <a:lnTo>
                    <a:pt x="438" y="632"/>
                  </a:lnTo>
                  <a:lnTo>
                    <a:pt x="420" y="638"/>
                  </a:lnTo>
                  <a:lnTo>
                    <a:pt x="402" y="644"/>
                  </a:lnTo>
                  <a:lnTo>
                    <a:pt x="384" y="646"/>
                  </a:lnTo>
                  <a:lnTo>
                    <a:pt x="364" y="648"/>
                  </a:lnTo>
                  <a:lnTo>
                    <a:pt x="344" y="648"/>
                  </a:lnTo>
                  <a:lnTo>
                    <a:pt x="324" y="646"/>
                  </a:lnTo>
                  <a:lnTo>
                    <a:pt x="304" y="640"/>
                  </a:lnTo>
                  <a:lnTo>
                    <a:pt x="284" y="630"/>
                  </a:lnTo>
                  <a:lnTo>
                    <a:pt x="264" y="618"/>
                  </a:lnTo>
                  <a:lnTo>
                    <a:pt x="244" y="602"/>
                  </a:lnTo>
                  <a:lnTo>
                    <a:pt x="224" y="580"/>
                  </a:lnTo>
                  <a:lnTo>
                    <a:pt x="224" y="580"/>
                  </a:lnTo>
                  <a:close/>
                  <a:moveTo>
                    <a:pt x="510" y="574"/>
                  </a:moveTo>
                  <a:lnTo>
                    <a:pt x="510" y="574"/>
                  </a:lnTo>
                  <a:lnTo>
                    <a:pt x="516" y="548"/>
                  </a:lnTo>
                  <a:lnTo>
                    <a:pt x="522" y="524"/>
                  </a:lnTo>
                  <a:lnTo>
                    <a:pt x="522" y="524"/>
                  </a:lnTo>
                  <a:lnTo>
                    <a:pt x="522" y="540"/>
                  </a:lnTo>
                  <a:lnTo>
                    <a:pt x="520" y="554"/>
                  </a:lnTo>
                  <a:lnTo>
                    <a:pt x="516" y="566"/>
                  </a:lnTo>
                  <a:lnTo>
                    <a:pt x="510" y="574"/>
                  </a:lnTo>
                  <a:lnTo>
                    <a:pt x="510" y="574"/>
                  </a:lnTo>
                  <a:close/>
                </a:path>
              </a:pathLst>
            </a:custGeom>
            <a:solidFill>
              <a:srgbClr val="9EABBA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953942" y="1871289"/>
            <a:ext cx="2410002" cy="3403447"/>
            <a:chOff x="8953942" y="1871289"/>
            <a:chExt cx="2410002" cy="3403447"/>
          </a:xfrm>
        </p:grpSpPr>
        <p:cxnSp>
          <p:nvCxnSpPr>
            <p:cNvPr id="34" name="ïşḻïďê-Straight Connector 32"/>
            <p:cNvCxnSpPr/>
            <p:nvPr/>
          </p:nvCxnSpPr>
          <p:spPr>
            <a:xfrm flipH="1">
              <a:off x="9228669" y="3948886"/>
              <a:ext cx="78134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ïşḻïďê-任意多边形: 形状 37"/>
            <p:cNvSpPr/>
            <p:nvPr/>
          </p:nvSpPr>
          <p:spPr>
            <a:xfrm rot="18914935">
              <a:off x="10079307" y="3893451"/>
              <a:ext cx="63914" cy="227167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6" name="ïşḻïďê-任意多边形: 形状 38"/>
            <p:cNvSpPr/>
            <p:nvPr/>
          </p:nvSpPr>
          <p:spPr>
            <a:xfrm rot="2703745">
              <a:off x="10195426" y="3892587"/>
              <a:ext cx="63914" cy="22923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cxnSp>
          <p:nvCxnSpPr>
            <p:cNvPr id="37" name="ïşḻïďê-Straight Connector 35"/>
            <p:cNvCxnSpPr/>
            <p:nvPr/>
          </p:nvCxnSpPr>
          <p:spPr>
            <a:xfrm flipH="1">
              <a:off x="10321825" y="3948887"/>
              <a:ext cx="767395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ïşḻïďê-Rectangle 36"/>
            <p:cNvSpPr/>
            <p:nvPr/>
          </p:nvSpPr>
          <p:spPr>
            <a:xfrm>
              <a:off x="8953942" y="4306274"/>
              <a:ext cx="2410002" cy="968462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zh-CN" altLang="en-US" sz="1400" noProof="1">
                <a:solidFill>
                  <a:schemeClr val="dk1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9" name="ïşḻïďê-Rectangle 37"/>
            <p:cNvSpPr/>
            <p:nvPr/>
          </p:nvSpPr>
          <p:spPr>
            <a:xfrm>
              <a:off x="9228708" y="3308517"/>
              <a:ext cx="1869597" cy="338554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2000" b="1" noProof="1">
                  <a:solidFill>
                    <a:schemeClr val="accent4">
                      <a:lumMod val="100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40" name="ïşḻïďê-Rectangle 38"/>
            <p:cNvSpPr/>
            <p:nvPr/>
          </p:nvSpPr>
          <p:spPr>
            <a:xfrm>
              <a:off x="9237827" y="3634146"/>
              <a:ext cx="1860468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42" name="ïşḻïďê-任意多边形: 形状 43"/>
            <p:cNvSpPr/>
            <p:nvPr/>
          </p:nvSpPr>
          <p:spPr bwMode="auto">
            <a:xfrm>
              <a:off x="9593165" y="1871289"/>
              <a:ext cx="1152747" cy="1280400"/>
            </a:xfrm>
            <a:custGeom>
              <a:avLst/>
              <a:gdLst>
                <a:gd name="T0" fmla="*/ 408 w 596"/>
                <a:gd name="T1" fmla="*/ 488 h 662"/>
                <a:gd name="T2" fmla="*/ 294 w 596"/>
                <a:gd name="T3" fmla="*/ 646 h 662"/>
                <a:gd name="T4" fmla="*/ 174 w 596"/>
                <a:gd name="T5" fmla="*/ 474 h 662"/>
                <a:gd name="T6" fmla="*/ 232 w 596"/>
                <a:gd name="T7" fmla="*/ 432 h 662"/>
                <a:gd name="T8" fmla="*/ 278 w 596"/>
                <a:gd name="T9" fmla="*/ 410 h 662"/>
                <a:gd name="T10" fmla="*/ 310 w 596"/>
                <a:gd name="T11" fmla="*/ 412 h 662"/>
                <a:gd name="T12" fmla="*/ 358 w 596"/>
                <a:gd name="T13" fmla="*/ 438 h 662"/>
                <a:gd name="T14" fmla="*/ 398 w 596"/>
                <a:gd name="T15" fmla="*/ 478 h 662"/>
                <a:gd name="T16" fmla="*/ 370 w 596"/>
                <a:gd name="T17" fmla="*/ 458 h 662"/>
                <a:gd name="T18" fmla="*/ 382 w 596"/>
                <a:gd name="T19" fmla="*/ 344 h 662"/>
                <a:gd name="T20" fmla="*/ 424 w 596"/>
                <a:gd name="T21" fmla="*/ 384 h 662"/>
                <a:gd name="T22" fmla="*/ 404 w 596"/>
                <a:gd name="T23" fmla="*/ 336 h 662"/>
                <a:gd name="T24" fmla="*/ 448 w 596"/>
                <a:gd name="T25" fmla="*/ 352 h 662"/>
                <a:gd name="T26" fmla="*/ 434 w 596"/>
                <a:gd name="T27" fmla="*/ 338 h 662"/>
                <a:gd name="T28" fmla="*/ 444 w 596"/>
                <a:gd name="T29" fmla="*/ 332 h 662"/>
                <a:gd name="T30" fmla="*/ 436 w 596"/>
                <a:gd name="T31" fmla="*/ 308 h 662"/>
                <a:gd name="T32" fmla="*/ 486 w 596"/>
                <a:gd name="T33" fmla="*/ 318 h 662"/>
                <a:gd name="T34" fmla="*/ 448 w 596"/>
                <a:gd name="T35" fmla="*/ 278 h 662"/>
                <a:gd name="T36" fmla="*/ 478 w 596"/>
                <a:gd name="T37" fmla="*/ 188 h 662"/>
                <a:gd name="T38" fmla="*/ 458 w 596"/>
                <a:gd name="T39" fmla="*/ 106 h 662"/>
                <a:gd name="T40" fmla="*/ 378 w 596"/>
                <a:gd name="T41" fmla="*/ 44 h 662"/>
                <a:gd name="T42" fmla="*/ 306 w 596"/>
                <a:gd name="T43" fmla="*/ 6 h 662"/>
                <a:gd name="T44" fmla="*/ 204 w 596"/>
                <a:gd name="T45" fmla="*/ 20 h 662"/>
                <a:gd name="T46" fmla="*/ 148 w 596"/>
                <a:gd name="T47" fmla="*/ 68 h 662"/>
                <a:gd name="T48" fmla="*/ 106 w 596"/>
                <a:gd name="T49" fmla="*/ 122 h 662"/>
                <a:gd name="T50" fmla="*/ 114 w 596"/>
                <a:gd name="T51" fmla="*/ 198 h 662"/>
                <a:gd name="T52" fmla="*/ 84 w 596"/>
                <a:gd name="T53" fmla="*/ 232 h 662"/>
                <a:gd name="T54" fmla="*/ 114 w 596"/>
                <a:gd name="T55" fmla="*/ 234 h 662"/>
                <a:gd name="T56" fmla="*/ 146 w 596"/>
                <a:gd name="T57" fmla="*/ 308 h 662"/>
                <a:gd name="T58" fmla="*/ 136 w 596"/>
                <a:gd name="T59" fmla="*/ 338 h 662"/>
                <a:gd name="T60" fmla="*/ 162 w 596"/>
                <a:gd name="T61" fmla="*/ 334 h 662"/>
                <a:gd name="T62" fmla="*/ 182 w 596"/>
                <a:gd name="T63" fmla="*/ 298 h 662"/>
                <a:gd name="T64" fmla="*/ 168 w 596"/>
                <a:gd name="T65" fmla="*/ 356 h 662"/>
                <a:gd name="T66" fmla="*/ 194 w 596"/>
                <a:gd name="T67" fmla="*/ 346 h 662"/>
                <a:gd name="T68" fmla="*/ 152 w 596"/>
                <a:gd name="T69" fmla="*/ 362 h 662"/>
                <a:gd name="T70" fmla="*/ 196 w 596"/>
                <a:gd name="T71" fmla="*/ 358 h 662"/>
                <a:gd name="T72" fmla="*/ 226 w 596"/>
                <a:gd name="T73" fmla="*/ 366 h 662"/>
                <a:gd name="T74" fmla="*/ 218 w 596"/>
                <a:gd name="T75" fmla="*/ 448 h 662"/>
                <a:gd name="T76" fmla="*/ 150 w 596"/>
                <a:gd name="T77" fmla="*/ 474 h 662"/>
                <a:gd name="T78" fmla="*/ 38 w 596"/>
                <a:gd name="T79" fmla="*/ 544 h 662"/>
                <a:gd name="T80" fmla="*/ 572 w 596"/>
                <a:gd name="T81" fmla="*/ 582 h 662"/>
                <a:gd name="T82" fmla="*/ 206 w 596"/>
                <a:gd name="T83" fmla="*/ 324 h 662"/>
                <a:gd name="T84" fmla="*/ 174 w 596"/>
                <a:gd name="T85" fmla="*/ 214 h 662"/>
                <a:gd name="T86" fmla="*/ 220 w 596"/>
                <a:gd name="T87" fmla="*/ 142 h 662"/>
                <a:gd name="T88" fmla="*/ 192 w 596"/>
                <a:gd name="T89" fmla="*/ 198 h 662"/>
                <a:gd name="T90" fmla="*/ 248 w 596"/>
                <a:gd name="T91" fmla="*/ 152 h 662"/>
                <a:gd name="T92" fmla="*/ 274 w 596"/>
                <a:gd name="T93" fmla="*/ 160 h 662"/>
                <a:gd name="T94" fmla="*/ 316 w 596"/>
                <a:gd name="T95" fmla="*/ 116 h 662"/>
                <a:gd name="T96" fmla="*/ 278 w 596"/>
                <a:gd name="T97" fmla="*/ 212 h 662"/>
                <a:gd name="T98" fmla="*/ 356 w 596"/>
                <a:gd name="T99" fmla="*/ 116 h 662"/>
                <a:gd name="T100" fmla="*/ 374 w 596"/>
                <a:gd name="T101" fmla="*/ 148 h 662"/>
                <a:gd name="T102" fmla="*/ 414 w 596"/>
                <a:gd name="T103" fmla="*/ 180 h 662"/>
                <a:gd name="T104" fmla="*/ 396 w 596"/>
                <a:gd name="T105" fmla="*/ 224 h 662"/>
                <a:gd name="T106" fmla="*/ 404 w 596"/>
                <a:gd name="T107" fmla="*/ 282 h 662"/>
                <a:gd name="T108" fmla="*/ 380 w 596"/>
                <a:gd name="T109" fmla="*/ 338 h 662"/>
                <a:gd name="T110" fmla="*/ 294 w 596"/>
                <a:gd name="T111" fmla="*/ 408 h 662"/>
                <a:gd name="T112" fmla="*/ 212 w 596"/>
                <a:gd name="T113" fmla="*/ 336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6" h="662">
                  <a:moveTo>
                    <a:pt x="548" y="538"/>
                  </a:moveTo>
                  <a:lnTo>
                    <a:pt x="548" y="538"/>
                  </a:lnTo>
                  <a:lnTo>
                    <a:pt x="520" y="522"/>
                  </a:lnTo>
                  <a:lnTo>
                    <a:pt x="476" y="502"/>
                  </a:lnTo>
                  <a:lnTo>
                    <a:pt x="414" y="472"/>
                  </a:lnTo>
                  <a:lnTo>
                    <a:pt x="414" y="472"/>
                  </a:lnTo>
                  <a:lnTo>
                    <a:pt x="408" y="488"/>
                  </a:lnTo>
                  <a:lnTo>
                    <a:pt x="400" y="506"/>
                  </a:lnTo>
                  <a:lnTo>
                    <a:pt x="382" y="536"/>
                  </a:lnTo>
                  <a:lnTo>
                    <a:pt x="364" y="566"/>
                  </a:lnTo>
                  <a:lnTo>
                    <a:pt x="344" y="592"/>
                  </a:lnTo>
                  <a:lnTo>
                    <a:pt x="324" y="614"/>
                  </a:lnTo>
                  <a:lnTo>
                    <a:pt x="308" y="632"/>
                  </a:lnTo>
                  <a:lnTo>
                    <a:pt x="294" y="646"/>
                  </a:lnTo>
                  <a:lnTo>
                    <a:pt x="294" y="646"/>
                  </a:lnTo>
                  <a:lnTo>
                    <a:pt x="276" y="628"/>
                  </a:lnTo>
                  <a:lnTo>
                    <a:pt x="256" y="604"/>
                  </a:lnTo>
                  <a:lnTo>
                    <a:pt x="238" y="580"/>
                  </a:lnTo>
                  <a:lnTo>
                    <a:pt x="220" y="554"/>
                  </a:lnTo>
                  <a:lnTo>
                    <a:pt x="192" y="508"/>
                  </a:lnTo>
                  <a:lnTo>
                    <a:pt x="174" y="474"/>
                  </a:lnTo>
                  <a:lnTo>
                    <a:pt x="174" y="474"/>
                  </a:lnTo>
                  <a:lnTo>
                    <a:pt x="212" y="464"/>
                  </a:lnTo>
                  <a:lnTo>
                    <a:pt x="214" y="462"/>
                  </a:lnTo>
                  <a:lnTo>
                    <a:pt x="214" y="462"/>
                  </a:lnTo>
                  <a:lnTo>
                    <a:pt x="222" y="454"/>
                  </a:lnTo>
                  <a:lnTo>
                    <a:pt x="228" y="444"/>
                  </a:lnTo>
                  <a:lnTo>
                    <a:pt x="232" y="432"/>
                  </a:lnTo>
                  <a:lnTo>
                    <a:pt x="234" y="420"/>
                  </a:lnTo>
                  <a:lnTo>
                    <a:pt x="234" y="394"/>
                  </a:lnTo>
                  <a:lnTo>
                    <a:pt x="234" y="374"/>
                  </a:lnTo>
                  <a:lnTo>
                    <a:pt x="234" y="374"/>
                  </a:lnTo>
                  <a:lnTo>
                    <a:pt x="248" y="388"/>
                  </a:lnTo>
                  <a:lnTo>
                    <a:pt x="264" y="402"/>
                  </a:lnTo>
                  <a:lnTo>
                    <a:pt x="278" y="410"/>
                  </a:lnTo>
                  <a:lnTo>
                    <a:pt x="286" y="414"/>
                  </a:lnTo>
                  <a:lnTo>
                    <a:pt x="294" y="414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26" y="404"/>
                  </a:lnTo>
                  <a:lnTo>
                    <a:pt x="342" y="390"/>
                  </a:lnTo>
                  <a:lnTo>
                    <a:pt x="356" y="376"/>
                  </a:lnTo>
                  <a:lnTo>
                    <a:pt x="356" y="376"/>
                  </a:lnTo>
                  <a:lnTo>
                    <a:pt x="356" y="396"/>
                  </a:lnTo>
                  <a:lnTo>
                    <a:pt x="356" y="424"/>
                  </a:lnTo>
                  <a:lnTo>
                    <a:pt x="358" y="438"/>
                  </a:lnTo>
                  <a:lnTo>
                    <a:pt x="360" y="450"/>
                  </a:lnTo>
                  <a:lnTo>
                    <a:pt x="364" y="460"/>
                  </a:lnTo>
                  <a:lnTo>
                    <a:pt x="370" y="468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98" y="478"/>
                  </a:lnTo>
                  <a:lnTo>
                    <a:pt x="410" y="480"/>
                  </a:lnTo>
                  <a:lnTo>
                    <a:pt x="412" y="474"/>
                  </a:lnTo>
                  <a:lnTo>
                    <a:pt x="412" y="474"/>
                  </a:lnTo>
                  <a:lnTo>
                    <a:pt x="400" y="472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70" y="458"/>
                  </a:lnTo>
                  <a:lnTo>
                    <a:pt x="366" y="448"/>
                  </a:lnTo>
                  <a:lnTo>
                    <a:pt x="362" y="424"/>
                  </a:lnTo>
                  <a:lnTo>
                    <a:pt x="362" y="396"/>
                  </a:lnTo>
                  <a:lnTo>
                    <a:pt x="362" y="368"/>
                  </a:lnTo>
                  <a:lnTo>
                    <a:pt x="362" y="368"/>
                  </a:lnTo>
                  <a:lnTo>
                    <a:pt x="382" y="344"/>
                  </a:lnTo>
                  <a:lnTo>
                    <a:pt x="382" y="344"/>
                  </a:lnTo>
                  <a:lnTo>
                    <a:pt x="384" y="352"/>
                  </a:lnTo>
                  <a:lnTo>
                    <a:pt x="388" y="360"/>
                  </a:lnTo>
                  <a:lnTo>
                    <a:pt x="392" y="366"/>
                  </a:lnTo>
                  <a:lnTo>
                    <a:pt x="398" y="370"/>
                  </a:lnTo>
                  <a:lnTo>
                    <a:pt x="412" y="380"/>
                  </a:lnTo>
                  <a:lnTo>
                    <a:pt x="424" y="384"/>
                  </a:lnTo>
                  <a:lnTo>
                    <a:pt x="424" y="384"/>
                  </a:lnTo>
                  <a:lnTo>
                    <a:pt x="414" y="378"/>
                  </a:lnTo>
                  <a:lnTo>
                    <a:pt x="408" y="370"/>
                  </a:lnTo>
                  <a:lnTo>
                    <a:pt x="404" y="362"/>
                  </a:lnTo>
                  <a:lnTo>
                    <a:pt x="400" y="356"/>
                  </a:lnTo>
                  <a:lnTo>
                    <a:pt x="400" y="348"/>
                  </a:lnTo>
                  <a:lnTo>
                    <a:pt x="402" y="342"/>
                  </a:lnTo>
                  <a:lnTo>
                    <a:pt x="404" y="336"/>
                  </a:lnTo>
                  <a:lnTo>
                    <a:pt x="408" y="332"/>
                  </a:lnTo>
                  <a:lnTo>
                    <a:pt x="408" y="332"/>
                  </a:lnTo>
                  <a:lnTo>
                    <a:pt x="412" y="336"/>
                  </a:lnTo>
                  <a:lnTo>
                    <a:pt x="418" y="342"/>
                  </a:lnTo>
                  <a:lnTo>
                    <a:pt x="424" y="346"/>
                  </a:lnTo>
                  <a:lnTo>
                    <a:pt x="432" y="348"/>
                  </a:lnTo>
                  <a:lnTo>
                    <a:pt x="448" y="352"/>
                  </a:lnTo>
                  <a:lnTo>
                    <a:pt x="454" y="350"/>
                  </a:lnTo>
                  <a:lnTo>
                    <a:pt x="458" y="350"/>
                  </a:lnTo>
                  <a:lnTo>
                    <a:pt x="458" y="350"/>
                  </a:lnTo>
                  <a:lnTo>
                    <a:pt x="448" y="348"/>
                  </a:lnTo>
                  <a:lnTo>
                    <a:pt x="442" y="346"/>
                  </a:lnTo>
                  <a:lnTo>
                    <a:pt x="438" y="342"/>
                  </a:lnTo>
                  <a:lnTo>
                    <a:pt x="434" y="338"/>
                  </a:lnTo>
                  <a:lnTo>
                    <a:pt x="434" y="338"/>
                  </a:lnTo>
                  <a:lnTo>
                    <a:pt x="442" y="340"/>
                  </a:lnTo>
                  <a:lnTo>
                    <a:pt x="450" y="340"/>
                  </a:lnTo>
                  <a:lnTo>
                    <a:pt x="456" y="336"/>
                  </a:lnTo>
                  <a:lnTo>
                    <a:pt x="456" y="336"/>
                  </a:lnTo>
                  <a:lnTo>
                    <a:pt x="450" y="336"/>
                  </a:lnTo>
                  <a:lnTo>
                    <a:pt x="444" y="332"/>
                  </a:lnTo>
                  <a:lnTo>
                    <a:pt x="440" y="328"/>
                  </a:lnTo>
                  <a:lnTo>
                    <a:pt x="436" y="324"/>
                  </a:lnTo>
                  <a:lnTo>
                    <a:pt x="432" y="312"/>
                  </a:lnTo>
                  <a:lnTo>
                    <a:pt x="432" y="306"/>
                  </a:lnTo>
                  <a:lnTo>
                    <a:pt x="434" y="302"/>
                  </a:lnTo>
                  <a:lnTo>
                    <a:pt x="434" y="302"/>
                  </a:lnTo>
                  <a:lnTo>
                    <a:pt x="436" y="308"/>
                  </a:lnTo>
                  <a:lnTo>
                    <a:pt x="442" y="314"/>
                  </a:lnTo>
                  <a:lnTo>
                    <a:pt x="448" y="318"/>
                  </a:lnTo>
                  <a:lnTo>
                    <a:pt x="456" y="320"/>
                  </a:lnTo>
                  <a:lnTo>
                    <a:pt x="466" y="322"/>
                  </a:lnTo>
                  <a:lnTo>
                    <a:pt x="474" y="322"/>
                  </a:lnTo>
                  <a:lnTo>
                    <a:pt x="480" y="320"/>
                  </a:lnTo>
                  <a:lnTo>
                    <a:pt x="486" y="318"/>
                  </a:lnTo>
                  <a:lnTo>
                    <a:pt x="486" y="318"/>
                  </a:lnTo>
                  <a:lnTo>
                    <a:pt x="472" y="316"/>
                  </a:lnTo>
                  <a:lnTo>
                    <a:pt x="462" y="310"/>
                  </a:lnTo>
                  <a:lnTo>
                    <a:pt x="454" y="304"/>
                  </a:lnTo>
                  <a:lnTo>
                    <a:pt x="450" y="296"/>
                  </a:lnTo>
                  <a:lnTo>
                    <a:pt x="448" y="286"/>
                  </a:lnTo>
                  <a:lnTo>
                    <a:pt x="448" y="278"/>
                  </a:lnTo>
                  <a:lnTo>
                    <a:pt x="450" y="272"/>
                  </a:lnTo>
                  <a:lnTo>
                    <a:pt x="450" y="268"/>
                  </a:lnTo>
                  <a:lnTo>
                    <a:pt x="450" y="268"/>
                  </a:lnTo>
                  <a:lnTo>
                    <a:pt x="456" y="260"/>
                  </a:lnTo>
                  <a:lnTo>
                    <a:pt x="462" y="250"/>
                  </a:lnTo>
                  <a:lnTo>
                    <a:pt x="468" y="228"/>
                  </a:lnTo>
                  <a:lnTo>
                    <a:pt x="478" y="188"/>
                  </a:lnTo>
                  <a:lnTo>
                    <a:pt x="478" y="188"/>
                  </a:lnTo>
                  <a:lnTo>
                    <a:pt x="478" y="176"/>
                  </a:lnTo>
                  <a:lnTo>
                    <a:pt x="480" y="166"/>
                  </a:lnTo>
                  <a:lnTo>
                    <a:pt x="478" y="154"/>
                  </a:lnTo>
                  <a:lnTo>
                    <a:pt x="476" y="144"/>
                  </a:lnTo>
                  <a:lnTo>
                    <a:pt x="468" y="124"/>
                  </a:lnTo>
                  <a:lnTo>
                    <a:pt x="458" y="106"/>
                  </a:lnTo>
                  <a:lnTo>
                    <a:pt x="448" y="92"/>
                  </a:lnTo>
                  <a:lnTo>
                    <a:pt x="436" y="78"/>
                  </a:lnTo>
                  <a:lnTo>
                    <a:pt x="420" y="64"/>
                  </a:lnTo>
                  <a:lnTo>
                    <a:pt x="420" y="64"/>
                  </a:lnTo>
                  <a:lnTo>
                    <a:pt x="408" y="56"/>
                  </a:lnTo>
                  <a:lnTo>
                    <a:pt x="394" y="50"/>
                  </a:lnTo>
                  <a:lnTo>
                    <a:pt x="378" y="44"/>
                  </a:lnTo>
                  <a:lnTo>
                    <a:pt x="360" y="40"/>
                  </a:lnTo>
                  <a:lnTo>
                    <a:pt x="360" y="40"/>
                  </a:lnTo>
                  <a:lnTo>
                    <a:pt x="356" y="32"/>
                  </a:lnTo>
                  <a:lnTo>
                    <a:pt x="348" y="24"/>
                  </a:lnTo>
                  <a:lnTo>
                    <a:pt x="336" y="16"/>
                  </a:lnTo>
                  <a:lnTo>
                    <a:pt x="322" y="10"/>
                  </a:lnTo>
                  <a:lnTo>
                    <a:pt x="306" y="6"/>
                  </a:lnTo>
                  <a:lnTo>
                    <a:pt x="286" y="2"/>
                  </a:lnTo>
                  <a:lnTo>
                    <a:pt x="268" y="0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32" y="6"/>
                  </a:lnTo>
                  <a:lnTo>
                    <a:pt x="218" y="12"/>
                  </a:lnTo>
                  <a:lnTo>
                    <a:pt x="204" y="20"/>
                  </a:lnTo>
                  <a:lnTo>
                    <a:pt x="192" y="30"/>
                  </a:lnTo>
                  <a:lnTo>
                    <a:pt x="184" y="38"/>
                  </a:lnTo>
                  <a:lnTo>
                    <a:pt x="176" y="46"/>
                  </a:lnTo>
                  <a:lnTo>
                    <a:pt x="164" y="62"/>
                  </a:lnTo>
                  <a:lnTo>
                    <a:pt x="164" y="62"/>
                  </a:lnTo>
                  <a:lnTo>
                    <a:pt x="158" y="64"/>
                  </a:lnTo>
                  <a:lnTo>
                    <a:pt x="148" y="68"/>
                  </a:lnTo>
                  <a:lnTo>
                    <a:pt x="138" y="76"/>
                  </a:lnTo>
                  <a:lnTo>
                    <a:pt x="132" y="8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18" y="98"/>
                  </a:lnTo>
                  <a:lnTo>
                    <a:pt x="110" y="110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4" y="150"/>
                  </a:lnTo>
                  <a:lnTo>
                    <a:pt x="106" y="164"/>
                  </a:lnTo>
                  <a:lnTo>
                    <a:pt x="112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14" y="198"/>
                  </a:lnTo>
                  <a:lnTo>
                    <a:pt x="106" y="212"/>
                  </a:lnTo>
                  <a:lnTo>
                    <a:pt x="100" y="218"/>
                  </a:lnTo>
                  <a:lnTo>
                    <a:pt x="92" y="224"/>
                  </a:lnTo>
                  <a:lnTo>
                    <a:pt x="86" y="226"/>
                  </a:lnTo>
                  <a:lnTo>
                    <a:pt x="78" y="228"/>
                  </a:lnTo>
                  <a:lnTo>
                    <a:pt x="78" y="228"/>
                  </a:lnTo>
                  <a:lnTo>
                    <a:pt x="84" y="232"/>
                  </a:lnTo>
                  <a:lnTo>
                    <a:pt x="92" y="234"/>
                  </a:lnTo>
                  <a:lnTo>
                    <a:pt x="98" y="234"/>
                  </a:lnTo>
                  <a:lnTo>
                    <a:pt x="104" y="232"/>
                  </a:lnTo>
                  <a:lnTo>
                    <a:pt x="110" y="228"/>
                  </a:lnTo>
                  <a:lnTo>
                    <a:pt x="116" y="224"/>
                  </a:lnTo>
                  <a:lnTo>
                    <a:pt x="116" y="224"/>
                  </a:lnTo>
                  <a:lnTo>
                    <a:pt x="114" y="234"/>
                  </a:lnTo>
                  <a:lnTo>
                    <a:pt x="114" y="246"/>
                  </a:lnTo>
                  <a:lnTo>
                    <a:pt x="116" y="260"/>
                  </a:lnTo>
                  <a:lnTo>
                    <a:pt x="120" y="272"/>
                  </a:lnTo>
                  <a:lnTo>
                    <a:pt x="126" y="282"/>
                  </a:lnTo>
                  <a:lnTo>
                    <a:pt x="134" y="292"/>
                  </a:lnTo>
                  <a:lnTo>
                    <a:pt x="146" y="308"/>
                  </a:lnTo>
                  <a:lnTo>
                    <a:pt x="146" y="308"/>
                  </a:lnTo>
                  <a:lnTo>
                    <a:pt x="144" y="320"/>
                  </a:lnTo>
                  <a:lnTo>
                    <a:pt x="138" y="328"/>
                  </a:lnTo>
                  <a:lnTo>
                    <a:pt x="132" y="334"/>
                  </a:lnTo>
                  <a:lnTo>
                    <a:pt x="120" y="336"/>
                  </a:lnTo>
                  <a:lnTo>
                    <a:pt x="120" y="336"/>
                  </a:lnTo>
                  <a:lnTo>
                    <a:pt x="128" y="338"/>
                  </a:lnTo>
                  <a:lnTo>
                    <a:pt x="136" y="338"/>
                  </a:lnTo>
                  <a:lnTo>
                    <a:pt x="142" y="338"/>
                  </a:lnTo>
                  <a:lnTo>
                    <a:pt x="148" y="336"/>
                  </a:lnTo>
                  <a:lnTo>
                    <a:pt x="156" y="328"/>
                  </a:lnTo>
                  <a:lnTo>
                    <a:pt x="164" y="320"/>
                  </a:lnTo>
                  <a:lnTo>
                    <a:pt x="164" y="320"/>
                  </a:lnTo>
                  <a:lnTo>
                    <a:pt x="164" y="328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8" y="328"/>
                  </a:lnTo>
                  <a:lnTo>
                    <a:pt x="174" y="318"/>
                  </a:lnTo>
                  <a:lnTo>
                    <a:pt x="176" y="304"/>
                  </a:lnTo>
                  <a:lnTo>
                    <a:pt x="176" y="288"/>
                  </a:lnTo>
                  <a:lnTo>
                    <a:pt x="176" y="288"/>
                  </a:lnTo>
                  <a:lnTo>
                    <a:pt x="182" y="298"/>
                  </a:lnTo>
                  <a:lnTo>
                    <a:pt x="184" y="310"/>
                  </a:lnTo>
                  <a:lnTo>
                    <a:pt x="184" y="320"/>
                  </a:lnTo>
                  <a:lnTo>
                    <a:pt x="182" y="330"/>
                  </a:lnTo>
                  <a:lnTo>
                    <a:pt x="180" y="338"/>
                  </a:lnTo>
                  <a:lnTo>
                    <a:pt x="176" y="346"/>
                  </a:lnTo>
                  <a:lnTo>
                    <a:pt x="172" y="352"/>
                  </a:lnTo>
                  <a:lnTo>
                    <a:pt x="168" y="356"/>
                  </a:lnTo>
                  <a:lnTo>
                    <a:pt x="168" y="356"/>
                  </a:lnTo>
                  <a:lnTo>
                    <a:pt x="176" y="352"/>
                  </a:lnTo>
                  <a:lnTo>
                    <a:pt x="184" y="346"/>
                  </a:lnTo>
                  <a:lnTo>
                    <a:pt x="190" y="338"/>
                  </a:lnTo>
                  <a:lnTo>
                    <a:pt x="196" y="332"/>
                  </a:lnTo>
                  <a:lnTo>
                    <a:pt x="196" y="332"/>
                  </a:lnTo>
                  <a:lnTo>
                    <a:pt x="194" y="346"/>
                  </a:lnTo>
                  <a:lnTo>
                    <a:pt x="190" y="356"/>
                  </a:lnTo>
                  <a:lnTo>
                    <a:pt x="186" y="362"/>
                  </a:lnTo>
                  <a:lnTo>
                    <a:pt x="178" y="366"/>
                  </a:lnTo>
                  <a:lnTo>
                    <a:pt x="172" y="366"/>
                  </a:lnTo>
                  <a:lnTo>
                    <a:pt x="164" y="366"/>
                  </a:lnTo>
                  <a:lnTo>
                    <a:pt x="152" y="362"/>
                  </a:lnTo>
                  <a:lnTo>
                    <a:pt x="152" y="362"/>
                  </a:lnTo>
                  <a:lnTo>
                    <a:pt x="156" y="366"/>
                  </a:lnTo>
                  <a:lnTo>
                    <a:pt x="162" y="368"/>
                  </a:lnTo>
                  <a:lnTo>
                    <a:pt x="168" y="370"/>
                  </a:lnTo>
                  <a:lnTo>
                    <a:pt x="176" y="370"/>
                  </a:lnTo>
                  <a:lnTo>
                    <a:pt x="184" y="368"/>
                  </a:lnTo>
                  <a:lnTo>
                    <a:pt x="190" y="364"/>
                  </a:lnTo>
                  <a:lnTo>
                    <a:pt x="196" y="358"/>
                  </a:lnTo>
                  <a:lnTo>
                    <a:pt x="202" y="348"/>
                  </a:lnTo>
                  <a:lnTo>
                    <a:pt x="202" y="348"/>
                  </a:lnTo>
                  <a:lnTo>
                    <a:pt x="204" y="334"/>
                  </a:lnTo>
                  <a:lnTo>
                    <a:pt x="204" y="334"/>
                  </a:lnTo>
                  <a:lnTo>
                    <a:pt x="206" y="338"/>
                  </a:lnTo>
                  <a:lnTo>
                    <a:pt x="206" y="338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8" y="384"/>
                  </a:lnTo>
                  <a:lnTo>
                    <a:pt x="228" y="410"/>
                  </a:lnTo>
                  <a:lnTo>
                    <a:pt x="228" y="424"/>
                  </a:lnTo>
                  <a:lnTo>
                    <a:pt x="224" y="436"/>
                  </a:lnTo>
                  <a:lnTo>
                    <a:pt x="218" y="448"/>
                  </a:lnTo>
                  <a:lnTo>
                    <a:pt x="210" y="458"/>
                  </a:lnTo>
                  <a:lnTo>
                    <a:pt x="210" y="458"/>
                  </a:lnTo>
                  <a:lnTo>
                    <a:pt x="172" y="470"/>
                  </a:lnTo>
                  <a:lnTo>
                    <a:pt x="172" y="470"/>
                  </a:lnTo>
                  <a:lnTo>
                    <a:pt x="170" y="466"/>
                  </a:lnTo>
                  <a:lnTo>
                    <a:pt x="170" y="466"/>
                  </a:lnTo>
                  <a:lnTo>
                    <a:pt x="150" y="474"/>
                  </a:lnTo>
                  <a:lnTo>
                    <a:pt x="108" y="494"/>
                  </a:lnTo>
                  <a:lnTo>
                    <a:pt x="84" y="506"/>
                  </a:lnTo>
                  <a:lnTo>
                    <a:pt x="62" y="520"/>
                  </a:lnTo>
                  <a:lnTo>
                    <a:pt x="46" y="532"/>
                  </a:lnTo>
                  <a:lnTo>
                    <a:pt x="42" y="540"/>
                  </a:lnTo>
                  <a:lnTo>
                    <a:pt x="38" y="544"/>
                  </a:lnTo>
                  <a:lnTo>
                    <a:pt x="38" y="544"/>
                  </a:lnTo>
                  <a:lnTo>
                    <a:pt x="16" y="614"/>
                  </a:lnTo>
                  <a:lnTo>
                    <a:pt x="0" y="662"/>
                  </a:lnTo>
                  <a:lnTo>
                    <a:pt x="596" y="662"/>
                  </a:lnTo>
                  <a:lnTo>
                    <a:pt x="596" y="662"/>
                  </a:lnTo>
                  <a:lnTo>
                    <a:pt x="592" y="644"/>
                  </a:lnTo>
                  <a:lnTo>
                    <a:pt x="580" y="604"/>
                  </a:lnTo>
                  <a:lnTo>
                    <a:pt x="572" y="582"/>
                  </a:lnTo>
                  <a:lnTo>
                    <a:pt x="564" y="562"/>
                  </a:lnTo>
                  <a:lnTo>
                    <a:pt x="556" y="546"/>
                  </a:lnTo>
                  <a:lnTo>
                    <a:pt x="552" y="540"/>
                  </a:lnTo>
                  <a:lnTo>
                    <a:pt x="548" y="538"/>
                  </a:lnTo>
                  <a:lnTo>
                    <a:pt x="548" y="538"/>
                  </a:lnTo>
                  <a:close/>
                  <a:moveTo>
                    <a:pt x="206" y="324"/>
                  </a:moveTo>
                  <a:lnTo>
                    <a:pt x="206" y="324"/>
                  </a:lnTo>
                  <a:lnTo>
                    <a:pt x="204" y="308"/>
                  </a:lnTo>
                  <a:lnTo>
                    <a:pt x="202" y="294"/>
                  </a:lnTo>
                  <a:lnTo>
                    <a:pt x="194" y="266"/>
                  </a:lnTo>
                  <a:lnTo>
                    <a:pt x="194" y="266"/>
                  </a:lnTo>
                  <a:lnTo>
                    <a:pt x="188" y="248"/>
                  </a:lnTo>
                  <a:lnTo>
                    <a:pt x="182" y="230"/>
                  </a:lnTo>
                  <a:lnTo>
                    <a:pt x="174" y="21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74" y="198"/>
                  </a:lnTo>
                  <a:lnTo>
                    <a:pt x="188" y="184"/>
                  </a:lnTo>
                  <a:lnTo>
                    <a:pt x="204" y="164"/>
                  </a:lnTo>
                  <a:lnTo>
                    <a:pt x="220" y="142"/>
                  </a:lnTo>
                  <a:lnTo>
                    <a:pt x="220" y="142"/>
                  </a:lnTo>
                  <a:lnTo>
                    <a:pt x="212" y="158"/>
                  </a:lnTo>
                  <a:lnTo>
                    <a:pt x="204" y="176"/>
                  </a:lnTo>
                  <a:lnTo>
                    <a:pt x="194" y="192"/>
                  </a:lnTo>
                  <a:lnTo>
                    <a:pt x="188" y="198"/>
                  </a:lnTo>
                  <a:lnTo>
                    <a:pt x="180" y="204"/>
                  </a:lnTo>
                  <a:lnTo>
                    <a:pt x="180" y="204"/>
                  </a:lnTo>
                  <a:lnTo>
                    <a:pt x="192" y="198"/>
                  </a:lnTo>
                  <a:lnTo>
                    <a:pt x="202" y="192"/>
                  </a:lnTo>
                  <a:lnTo>
                    <a:pt x="212" y="184"/>
                  </a:lnTo>
                  <a:lnTo>
                    <a:pt x="222" y="174"/>
                  </a:lnTo>
                  <a:lnTo>
                    <a:pt x="238" y="154"/>
                  </a:lnTo>
                  <a:lnTo>
                    <a:pt x="256" y="132"/>
                  </a:lnTo>
                  <a:lnTo>
                    <a:pt x="256" y="132"/>
                  </a:lnTo>
                  <a:lnTo>
                    <a:pt x="248" y="152"/>
                  </a:lnTo>
                  <a:lnTo>
                    <a:pt x="242" y="174"/>
                  </a:lnTo>
                  <a:lnTo>
                    <a:pt x="234" y="214"/>
                  </a:lnTo>
                  <a:lnTo>
                    <a:pt x="234" y="214"/>
                  </a:lnTo>
                  <a:lnTo>
                    <a:pt x="248" y="200"/>
                  </a:lnTo>
                  <a:lnTo>
                    <a:pt x="260" y="188"/>
                  </a:lnTo>
                  <a:lnTo>
                    <a:pt x="268" y="174"/>
                  </a:lnTo>
                  <a:lnTo>
                    <a:pt x="274" y="160"/>
                  </a:lnTo>
                  <a:lnTo>
                    <a:pt x="274" y="160"/>
                  </a:lnTo>
                  <a:lnTo>
                    <a:pt x="282" y="148"/>
                  </a:lnTo>
                  <a:lnTo>
                    <a:pt x="290" y="134"/>
                  </a:lnTo>
                  <a:lnTo>
                    <a:pt x="304" y="118"/>
                  </a:lnTo>
                  <a:lnTo>
                    <a:pt x="320" y="102"/>
                  </a:lnTo>
                  <a:lnTo>
                    <a:pt x="320" y="102"/>
                  </a:lnTo>
                  <a:lnTo>
                    <a:pt x="316" y="116"/>
                  </a:lnTo>
                  <a:lnTo>
                    <a:pt x="314" y="128"/>
                  </a:lnTo>
                  <a:lnTo>
                    <a:pt x="312" y="152"/>
                  </a:lnTo>
                  <a:lnTo>
                    <a:pt x="310" y="166"/>
                  </a:lnTo>
                  <a:lnTo>
                    <a:pt x="304" y="180"/>
                  </a:lnTo>
                  <a:lnTo>
                    <a:pt x="294" y="194"/>
                  </a:lnTo>
                  <a:lnTo>
                    <a:pt x="278" y="212"/>
                  </a:lnTo>
                  <a:lnTo>
                    <a:pt x="278" y="212"/>
                  </a:lnTo>
                  <a:lnTo>
                    <a:pt x="294" y="204"/>
                  </a:lnTo>
                  <a:lnTo>
                    <a:pt x="308" y="194"/>
                  </a:lnTo>
                  <a:lnTo>
                    <a:pt x="322" y="180"/>
                  </a:lnTo>
                  <a:lnTo>
                    <a:pt x="334" y="166"/>
                  </a:lnTo>
                  <a:lnTo>
                    <a:pt x="344" y="148"/>
                  </a:lnTo>
                  <a:lnTo>
                    <a:pt x="350" y="132"/>
                  </a:lnTo>
                  <a:lnTo>
                    <a:pt x="356" y="116"/>
                  </a:lnTo>
                  <a:lnTo>
                    <a:pt x="358" y="100"/>
                  </a:lnTo>
                  <a:lnTo>
                    <a:pt x="358" y="100"/>
                  </a:lnTo>
                  <a:lnTo>
                    <a:pt x="360" y="126"/>
                  </a:lnTo>
                  <a:lnTo>
                    <a:pt x="360" y="126"/>
                  </a:lnTo>
                  <a:lnTo>
                    <a:pt x="360" y="132"/>
                  </a:lnTo>
                  <a:lnTo>
                    <a:pt x="364" y="138"/>
                  </a:lnTo>
                  <a:lnTo>
                    <a:pt x="374" y="148"/>
                  </a:lnTo>
                  <a:lnTo>
                    <a:pt x="386" y="15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402" y="164"/>
                  </a:lnTo>
                  <a:lnTo>
                    <a:pt x="408" y="170"/>
                  </a:lnTo>
                  <a:lnTo>
                    <a:pt x="410" y="174"/>
                  </a:lnTo>
                  <a:lnTo>
                    <a:pt x="414" y="180"/>
                  </a:lnTo>
                  <a:lnTo>
                    <a:pt x="414" y="188"/>
                  </a:lnTo>
                  <a:lnTo>
                    <a:pt x="414" y="194"/>
                  </a:lnTo>
                  <a:lnTo>
                    <a:pt x="412" y="202"/>
                  </a:lnTo>
                  <a:lnTo>
                    <a:pt x="406" y="208"/>
                  </a:lnTo>
                  <a:lnTo>
                    <a:pt x="406" y="208"/>
                  </a:lnTo>
                  <a:lnTo>
                    <a:pt x="400" y="216"/>
                  </a:lnTo>
                  <a:lnTo>
                    <a:pt x="396" y="224"/>
                  </a:lnTo>
                  <a:lnTo>
                    <a:pt x="392" y="234"/>
                  </a:lnTo>
                  <a:lnTo>
                    <a:pt x="392" y="244"/>
                  </a:lnTo>
                  <a:lnTo>
                    <a:pt x="392" y="254"/>
                  </a:lnTo>
                  <a:lnTo>
                    <a:pt x="394" y="264"/>
                  </a:lnTo>
                  <a:lnTo>
                    <a:pt x="398" y="274"/>
                  </a:lnTo>
                  <a:lnTo>
                    <a:pt x="404" y="282"/>
                  </a:lnTo>
                  <a:lnTo>
                    <a:pt x="404" y="282"/>
                  </a:lnTo>
                  <a:lnTo>
                    <a:pt x="398" y="292"/>
                  </a:lnTo>
                  <a:lnTo>
                    <a:pt x="390" y="306"/>
                  </a:lnTo>
                  <a:lnTo>
                    <a:pt x="384" y="328"/>
                  </a:lnTo>
                  <a:lnTo>
                    <a:pt x="384" y="328"/>
                  </a:lnTo>
                  <a:lnTo>
                    <a:pt x="382" y="334"/>
                  </a:lnTo>
                  <a:lnTo>
                    <a:pt x="382" y="334"/>
                  </a:lnTo>
                  <a:lnTo>
                    <a:pt x="380" y="338"/>
                  </a:lnTo>
                  <a:lnTo>
                    <a:pt x="380" y="338"/>
                  </a:lnTo>
                  <a:lnTo>
                    <a:pt x="358" y="364"/>
                  </a:lnTo>
                  <a:lnTo>
                    <a:pt x="338" y="386"/>
                  </a:lnTo>
                  <a:lnTo>
                    <a:pt x="326" y="396"/>
                  </a:lnTo>
                  <a:lnTo>
                    <a:pt x="316" y="404"/>
                  </a:lnTo>
                  <a:lnTo>
                    <a:pt x="304" y="408"/>
                  </a:lnTo>
                  <a:lnTo>
                    <a:pt x="294" y="408"/>
                  </a:lnTo>
                  <a:lnTo>
                    <a:pt x="294" y="408"/>
                  </a:lnTo>
                  <a:lnTo>
                    <a:pt x="284" y="406"/>
                  </a:lnTo>
                  <a:lnTo>
                    <a:pt x="272" y="402"/>
                  </a:lnTo>
                  <a:lnTo>
                    <a:pt x="260" y="394"/>
                  </a:lnTo>
                  <a:lnTo>
                    <a:pt x="250" y="384"/>
                  </a:lnTo>
                  <a:lnTo>
                    <a:pt x="228" y="360"/>
                  </a:lnTo>
                  <a:lnTo>
                    <a:pt x="212" y="336"/>
                  </a:lnTo>
                  <a:lnTo>
                    <a:pt x="212" y="336"/>
                  </a:lnTo>
                  <a:lnTo>
                    <a:pt x="206" y="324"/>
                  </a:lnTo>
                  <a:lnTo>
                    <a:pt x="206" y="324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324900" y="1906222"/>
            <a:ext cx="2410002" cy="3368514"/>
            <a:chOff x="6324900" y="1906222"/>
            <a:chExt cx="2410002" cy="3368514"/>
          </a:xfrm>
        </p:grpSpPr>
        <p:sp>
          <p:nvSpPr>
            <p:cNvPr id="30" name="ïşḻïďê-Rectangle 28"/>
            <p:cNvSpPr/>
            <p:nvPr/>
          </p:nvSpPr>
          <p:spPr>
            <a:xfrm>
              <a:off x="6324900" y="4306274"/>
              <a:ext cx="2410002" cy="968462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</a:t>
              </a:r>
              <a:endParaRPr lang="zh-CN" altLang="en-US" sz="1400" noProof="1">
                <a:solidFill>
                  <a:schemeClr val="dk1">
                    <a:lumMod val="10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6599626" y="1906222"/>
              <a:ext cx="1869635" cy="2214396"/>
              <a:chOff x="6599626" y="1906222"/>
              <a:chExt cx="1869635" cy="2214396"/>
            </a:xfrm>
          </p:grpSpPr>
          <p:cxnSp>
            <p:nvCxnSpPr>
              <p:cNvPr id="26" name="ïşḻïďê-Straight Connector 24"/>
              <p:cNvCxnSpPr/>
              <p:nvPr/>
            </p:nvCxnSpPr>
            <p:spPr>
              <a:xfrm flipH="1">
                <a:off x="6599626" y="3948886"/>
                <a:ext cx="781342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ïşḻïďê-任意多边形: 形状 27"/>
              <p:cNvSpPr/>
              <p:nvPr/>
            </p:nvSpPr>
            <p:spPr>
              <a:xfrm rot="18914935">
                <a:off x="7450264" y="3893451"/>
                <a:ext cx="63914" cy="227167"/>
              </a:xfrm>
              <a:custGeom>
                <a:avLst/>
                <a:gdLst>
                  <a:gd name="connsiteX0" fmla="*/ 125628 w 125628"/>
                  <a:gd name="connsiteY0" fmla="*/ 446518 h 446518"/>
                  <a:gd name="connsiteX1" fmla="*/ 0 w 125628"/>
                  <a:gd name="connsiteY1" fmla="*/ 446518 h 446518"/>
                  <a:gd name="connsiteX2" fmla="*/ 0 w 125628"/>
                  <a:gd name="connsiteY2" fmla="*/ 0 h 446518"/>
                  <a:gd name="connsiteX3" fmla="*/ 125628 w 125628"/>
                  <a:gd name="connsiteY3" fmla="*/ 124541 h 446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628" h="446518">
                    <a:moveTo>
                      <a:pt x="125628" y="446518"/>
                    </a:moveTo>
                    <a:lnTo>
                      <a:pt x="0" y="446518"/>
                    </a:lnTo>
                    <a:lnTo>
                      <a:pt x="0" y="0"/>
                    </a:lnTo>
                    <a:lnTo>
                      <a:pt x="125628" y="12454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ïşḻïďê-任意多边形: 形状 28"/>
              <p:cNvSpPr/>
              <p:nvPr/>
            </p:nvSpPr>
            <p:spPr>
              <a:xfrm rot="2703745">
                <a:off x="7566383" y="3892587"/>
                <a:ext cx="63914" cy="229239"/>
              </a:xfrm>
              <a:custGeom>
                <a:avLst/>
                <a:gdLst>
                  <a:gd name="connsiteX0" fmla="*/ 125628 w 125628"/>
                  <a:gd name="connsiteY0" fmla="*/ 0 h 450590"/>
                  <a:gd name="connsiteX1" fmla="*/ 125628 w 125628"/>
                  <a:gd name="connsiteY1" fmla="*/ 450590 h 450590"/>
                  <a:gd name="connsiteX2" fmla="*/ 0 w 125628"/>
                  <a:gd name="connsiteY2" fmla="*/ 450590 h 450590"/>
                  <a:gd name="connsiteX3" fmla="*/ 0 w 125628"/>
                  <a:gd name="connsiteY3" fmla="*/ 125902 h 450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628" h="450590">
                    <a:moveTo>
                      <a:pt x="125628" y="0"/>
                    </a:moveTo>
                    <a:lnTo>
                      <a:pt x="125628" y="450590"/>
                    </a:lnTo>
                    <a:lnTo>
                      <a:pt x="0" y="450590"/>
                    </a:lnTo>
                    <a:lnTo>
                      <a:pt x="0" y="125902"/>
                    </a:ln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cxnSp>
            <p:nvCxnSpPr>
              <p:cNvPr id="29" name="ïşḻïďê-Straight Connector 27"/>
              <p:cNvCxnSpPr/>
              <p:nvPr/>
            </p:nvCxnSpPr>
            <p:spPr>
              <a:xfrm flipH="1">
                <a:off x="7692782" y="3948887"/>
                <a:ext cx="76739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ïşḻïďê-Rectangle 29"/>
              <p:cNvSpPr/>
              <p:nvPr/>
            </p:nvSpPr>
            <p:spPr>
              <a:xfrm>
                <a:off x="6599664" y="3308517"/>
                <a:ext cx="1869597" cy="338554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buClr>
                    <a:srgbClr val="E24848"/>
                  </a:buClr>
                </a:pPr>
                <a:r>
                  <a:rPr lang="zh-CN" altLang="en-US" sz="2000" b="1" noProof="1">
                    <a:solidFill>
                      <a:schemeClr val="accent3">
                        <a:lumMod val="100000"/>
                      </a:schemeClr>
                    </a:solidFill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rPr>
                  <a:t>标题文本预设</a:t>
                </a:r>
              </a:p>
            </p:txBody>
          </p:sp>
          <p:sp>
            <p:nvSpPr>
              <p:cNvPr id="32" name="ïşḻïďê-Rectangle 30"/>
              <p:cNvSpPr/>
              <p:nvPr/>
            </p:nvSpPr>
            <p:spPr>
              <a:xfrm>
                <a:off x="6608783" y="3634145"/>
                <a:ext cx="1860468" cy="307777"/>
              </a:xfrm>
              <a:prstGeom prst="rect">
                <a:avLst/>
              </a:prstGeom>
              <a:noFill/>
            </p:spPr>
            <p:txBody>
              <a:bodyPr wrap="none">
                <a:normAutofit/>
              </a:bodyPr>
              <a:lstStyle/>
              <a:p>
                <a:pPr algn="ctr">
                  <a:buClr>
                    <a:srgbClr val="E24848"/>
                  </a:buClr>
                </a:pPr>
                <a:r>
                  <a:rPr lang="zh-CN" altLang="en-US" sz="1400" noProof="1">
                    <a:solidFill>
                      <a:schemeClr val="tx2"/>
                    </a:solidFill>
                    <a:latin typeface="微软雅黑 Light" panose="020B0502040204020203" pitchFamily="34" charset="-122"/>
                    <a:ea typeface="锐字工房云字库细圆GBK" panose="02010604000000000000" pitchFamily="2" charset="-122"/>
                    <a:cs typeface="+mn-ea"/>
                    <a:sym typeface="微软雅黑 Light" panose="020B0502040204020203" pitchFamily="34" charset="-122"/>
                  </a:rPr>
                  <a:t>关键词</a:t>
                </a:r>
              </a:p>
            </p:txBody>
          </p:sp>
          <p:sp>
            <p:nvSpPr>
              <p:cNvPr id="43" name="ïşḻïďê-任意多边形: 形状 44"/>
              <p:cNvSpPr/>
              <p:nvPr/>
            </p:nvSpPr>
            <p:spPr bwMode="auto">
              <a:xfrm>
                <a:off x="6852571" y="1906222"/>
                <a:ext cx="1364399" cy="1245468"/>
              </a:xfrm>
              <a:custGeom>
                <a:avLst/>
                <a:gdLst>
                  <a:gd name="T0" fmla="*/ 514 w 826"/>
                  <a:gd name="T1" fmla="*/ 482 h 754"/>
                  <a:gd name="T2" fmla="*/ 550 w 826"/>
                  <a:gd name="T3" fmla="*/ 356 h 754"/>
                  <a:gd name="T4" fmla="*/ 586 w 826"/>
                  <a:gd name="T5" fmla="*/ 306 h 754"/>
                  <a:gd name="T6" fmla="*/ 584 w 826"/>
                  <a:gd name="T7" fmla="*/ 226 h 754"/>
                  <a:gd name="T8" fmla="*/ 562 w 826"/>
                  <a:gd name="T9" fmla="*/ 218 h 754"/>
                  <a:gd name="T10" fmla="*/ 560 w 826"/>
                  <a:gd name="T11" fmla="*/ 176 h 754"/>
                  <a:gd name="T12" fmla="*/ 560 w 826"/>
                  <a:gd name="T13" fmla="*/ 148 h 754"/>
                  <a:gd name="T14" fmla="*/ 564 w 826"/>
                  <a:gd name="T15" fmla="*/ 114 h 754"/>
                  <a:gd name="T16" fmla="*/ 548 w 826"/>
                  <a:gd name="T17" fmla="*/ 82 h 754"/>
                  <a:gd name="T18" fmla="*/ 536 w 826"/>
                  <a:gd name="T19" fmla="*/ 62 h 754"/>
                  <a:gd name="T20" fmla="*/ 524 w 826"/>
                  <a:gd name="T21" fmla="*/ 50 h 754"/>
                  <a:gd name="T22" fmla="*/ 466 w 826"/>
                  <a:gd name="T23" fmla="*/ 14 h 754"/>
                  <a:gd name="T24" fmla="*/ 428 w 826"/>
                  <a:gd name="T25" fmla="*/ 2 h 754"/>
                  <a:gd name="T26" fmla="*/ 380 w 826"/>
                  <a:gd name="T27" fmla="*/ 2 h 754"/>
                  <a:gd name="T28" fmla="*/ 354 w 826"/>
                  <a:gd name="T29" fmla="*/ 6 h 754"/>
                  <a:gd name="T30" fmla="*/ 306 w 826"/>
                  <a:gd name="T31" fmla="*/ 40 h 754"/>
                  <a:gd name="T32" fmla="*/ 288 w 826"/>
                  <a:gd name="T33" fmla="*/ 66 h 754"/>
                  <a:gd name="T34" fmla="*/ 272 w 826"/>
                  <a:gd name="T35" fmla="*/ 88 h 754"/>
                  <a:gd name="T36" fmla="*/ 254 w 826"/>
                  <a:gd name="T37" fmla="*/ 130 h 754"/>
                  <a:gd name="T38" fmla="*/ 254 w 826"/>
                  <a:gd name="T39" fmla="*/ 174 h 754"/>
                  <a:gd name="T40" fmla="*/ 254 w 826"/>
                  <a:gd name="T41" fmla="*/ 224 h 754"/>
                  <a:gd name="T42" fmla="*/ 220 w 826"/>
                  <a:gd name="T43" fmla="*/ 278 h 754"/>
                  <a:gd name="T44" fmla="*/ 244 w 826"/>
                  <a:gd name="T45" fmla="*/ 338 h 754"/>
                  <a:gd name="T46" fmla="*/ 274 w 826"/>
                  <a:gd name="T47" fmla="*/ 366 h 754"/>
                  <a:gd name="T48" fmla="*/ 248 w 826"/>
                  <a:gd name="T49" fmla="*/ 494 h 754"/>
                  <a:gd name="T50" fmla="*/ 4 w 826"/>
                  <a:gd name="T51" fmla="*/ 728 h 754"/>
                  <a:gd name="T52" fmla="*/ 772 w 826"/>
                  <a:gd name="T53" fmla="*/ 588 h 754"/>
                  <a:gd name="T54" fmla="*/ 558 w 826"/>
                  <a:gd name="T55" fmla="*/ 234 h 754"/>
                  <a:gd name="T56" fmla="*/ 584 w 826"/>
                  <a:gd name="T57" fmla="*/ 234 h 754"/>
                  <a:gd name="T58" fmla="*/ 574 w 826"/>
                  <a:gd name="T59" fmla="*/ 316 h 754"/>
                  <a:gd name="T60" fmla="*/ 548 w 826"/>
                  <a:gd name="T61" fmla="*/ 348 h 754"/>
                  <a:gd name="T62" fmla="*/ 550 w 826"/>
                  <a:gd name="T63" fmla="*/ 266 h 754"/>
                  <a:gd name="T64" fmla="*/ 252 w 826"/>
                  <a:gd name="T65" fmla="*/ 344 h 754"/>
                  <a:gd name="T66" fmla="*/ 226 w 826"/>
                  <a:gd name="T67" fmla="*/ 278 h 754"/>
                  <a:gd name="T68" fmla="*/ 248 w 826"/>
                  <a:gd name="T69" fmla="*/ 228 h 754"/>
                  <a:gd name="T70" fmla="*/ 268 w 826"/>
                  <a:gd name="T71" fmla="*/ 246 h 754"/>
                  <a:gd name="T72" fmla="*/ 262 w 826"/>
                  <a:gd name="T73" fmla="*/ 330 h 754"/>
                  <a:gd name="T74" fmla="*/ 276 w 826"/>
                  <a:gd name="T75" fmla="*/ 262 h 754"/>
                  <a:gd name="T76" fmla="*/ 282 w 826"/>
                  <a:gd name="T77" fmla="*/ 174 h 754"/>
                  <a:gd name="T78" fmla="*/ 306 w 826"/>
                  <a:gd name="T79" fmla="*/ 92 h 754"/>
                  <a:gd name="T80" fmla="*/ 410 w 826"/>
                  <a:gd name="T81" fmla="*/ 88 h 754"/>
                  <a:gd name="T82" fmla="*/ 522 w 826"/>
                  <a:gd name="T83" fmla="*/ 96 h 754"/>
                  <a:gd name="T84" fmla="*/ 534 w 826"/>
                  <a:gd name="T85" fmla="*/ 182 h 754"/>
                  <a:gd name="T86" fmla="*/ 542 w 826"/>
                  <a:gd name="T87" fmla="*/ 278 h 754"/>
                  <a:gd name="T88" fmla="*/ 522 w 826"/>
                  <a:gd name="T89" fmla="*/ 380 h 754"/>
                  <a:gd name="T90" fmla="*/ 448 w 826"/>
                  <a:gd name="T91" fmla="*/ 492 h 754"/>
                  <a:gd name="T92" fmla="*/ 356 w 826"/>
                  <a:gd name="T93" fmla="*/ 490 h 754"/>
                  <a:gd name="T94" fmla="*/ 284 w 826"/>
                  <a:gd name="T95" fmla="*/ 374 h 754"/>
                  <a:gd name="T96" fmla="*/ 272 w 826"/>
                  <a:gd name="T97" fmla="*/ 280 h 754"/>
                  <a:gd name="T98" fmla="*/ 310 w 826"/>
                  <a:gd name="T99" fmla="*/ 636 h 754"/>
                  <a:gd name="T100" fmla="*/ 272 w 826"/>
                  <a:gd name="T101" fmla="*/ 522 h 754"/>
                  <a:gd name="T102" fmla="*/ 298 w 826"/>
                  <a:gd name="T103" fmla="*/ 400 h 754"/>
                  <a:gd name="T104" fmla="*/ 360 w 826"/>
                  <a:gd name="T105" fmla="*/ 502 h 754"/>
                  <a:gd name="T106" fmla="*/ 444 w 826"/>
                  <a:gd name="T107" fmla="*/ 502 h 754"/>
                  <a:gd name="T108" fmla="*/ 510 w 826"/>
                  <a:gd name="T109" fmla="*/ 406 h 754"/>
                  <a:gd name="T110" fmla="*/ 526 w 826"/>
                  <a:gd name="T111" fmla="*/ 514 h 754"/>
                  <a:gd name="T112" fmla="*/ 482 w 826"/>
                  <a:gd name="T113" fmla="*/ 64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26" h="754">
                    <a:moveTo>
                      <a:pt x="754" y="572"/>
                    </a:moveTo>
                    <a:lnTo>
                      <a:pt x="754" y="572"/>
                    </a:lnTo>
                    <a:lnTo>
                      <a:pt x="736" y="566"/>
                    </a:lnTo>
                    <a:lnTo>
                      <a:pt x="708" y="556"/>
                    </a:lnTo>
                    <a:lnTo>
                      <a:pt x="632" y="526"/>
                    </a:lnTo>
                    <a:lnTo>
                      <a:pt x="558" y="498"/>
                    </a:lnTo>
                    <a:lnTo>
                      <a:pt x="530" y="488"/>
                    </a:lnTo>
                    <a:lnTo>
                      <a:pt x="514" y="482"/>
                    </a:lnTo>
                    <a:lnTo>
                      <a:pt x="514" y="482"/>
                    </a:lnTo>
                    <a:lnTo>
                      <a:pt x="516" y="398"/>
                    </a:lnTo>
                    <a:lnTo>
                      <a:pt x="516" y="398"/>
                    </a:lnTo>
                    <a:lnTo>
                      <a:pt x="526" y="384"/>
                    </a:lnTo>
                    <a:lnTo>
                      <a:pt x="526" y="384"/>
                    </a:lnTo>
                    <a:lnTo>
                      <a:pt x="536" y="370"/>
                    </a:lnTo>
                    <a:lnTo>
                      <a:pt x="546" y="354"/>
                    </a:lnTo>
                    <a:lnTo>
                      <a:pt x="546" y="354"/>
                    </a:lnTo>
                    <a:lnTo>
                      <a:pt x="550" y="356"/>
                    </a:lnTo>
                    <a:lnTo>
                      <a:pt x="550" y="356"/>
                    </a:lnTo>
                    <a:lnTo>
                      <a:pt x="554" y="356"/>
                    </a:lnTo>
                    <a:lnTo>
                      <a:pt x="554" y="356"/>
                    </a:lnTo>
                    <a:lnTo>
                      <a:pt x="562" y="352"/>
                    </a:lnTo>
                    <a:lnTo>
                      <a:pt x="568" y="346"/>
                    </a:lnTo>
                    <a:lnTo>
                      <a:pt x="574" y="338"/>
                    </a:lnTo>
                    <a:lnTo>
                      <a:pt x="576" y="328"/>
                    </a:lnTo>
                    <a:lnTo>
                      <a:pt x="576" y="328"/>
                    </a:lnTo>
                    <a:lnTo>
                      <a:pt x="580" y="318"/>
                    </a:lnTo>
                    <a:lnTo>
                      <a:pt x="586" y="306"/>
                    </a:lnTo>
                    <a:lnTo>
                      <a:pt x="586" y="306"/>
                    </a:lnTo>
                    <a:lnTo>
                      <a:pt x="592" y="292"/>
                    </a:lnTo>
                    <a:lnTo>
                      <a:pt x="594" y="286"/>
                    </a:lnTo>
                    <a:lnTo>
                      <a:pt x="596" y="278"/>
                    </a:lnTo>
                    <a:lnTo>
                      <a:pt x="596" y="278"/>
                    </a:lnTo>
                    <a:lnTo>
                      <a:pt x="594" y="258"/>
                    </a:lnTo>
                    <a:lnTo>
                      <a:pt x="592" y="244"/>
                    </a:lnTo>
                    <a:lnTo>
                      <a:pt x="590" y="232"/>
                    </a:lnTo>
                    <a:lnTo>
                      <a:pt x="584" y="226"/>
                    </a:lnTo>
                    <a:lnTo>
                      <a:pt x="584" y="226"/>
                    </a:lnTo>
                    <a:lnTo>
                      <a:pt x="578" y="222"/>
                    </a:lnTo>
                    <a:lnTo>
                      <a:pt x="572" y="220"/>
                    </a:lnTo>
                    <a:lnTo>
                      <a:pt x="564" y="222"/>
                    </a:lnTo>
                    <a:lnTo>
                      <a:pt x="560" y="226"/>
                    </a:lnTo>
                    <a:lnTo>
                      <a:pt x="560" y="226"/>
                    </a:lnTo>
                    <a:lnTo>
                      <a:pt x="560" y="222"/>
                    </a:lnTo>
                    <a:lnTo>
                      <a:pt x="560" y="222"/>
                    </a:lnTo>
                    <a:lnTo>
                      <a:pt x="562" y="218"/>
                    </a:lnTo>
                    <a:lnTo>
                      <a:pt x="560" y="214"/>
                    </a:lnTo>
                    <a:lnTo>
                      <a:pt x="560" y="214"/>
                    </a:lnTo>
                    <a:lnTo>
                      <a:pt x="558" y="210"/>
                    </a:lnTo>
                    <a:lnTo>
                      <a:pt x="558" y="208"/>
                    </a:lnTo>
                    <a:lnTo>
                      <a:pt x="558" y="202"/>
                    </a:lnTo>
                    <a:lnTo>
                      <a:pt x="558" y="202"/>
                    </a:lnTo>
                    <a:lnTo>
                      <a:pt x="560" y="190"/>
                    </a:lnTo>
                    <a:lnTo>
                      <a:pt x="560" y="176"/>
                    </a:lnTo>
                    <a:lnTo>
                      <a:pt x="560" y="176"/>
                    </a:lnTo>
                    <a:lnTo>
                      <a:pt x="558" y="172"/>
                    </a:lnTo>
                    <a:lnTo>
                      <a:pt x="558" y="170"/>
                    </a:lnTo>
                    <a:lnTo>
                      <a:pt x="558" y="170"/>
                    </a:lnTo>
                    <a:lnTo>
                      <a:pt x="560" y="166"/>
                    </a:lnTo>
                    <a:lnTo>
                      <a:pt x="562" y="164"/>
                    </a:lnTo>
                    <a:lnTo>
                      <a:pt x="562" y="164"/>
                    </a:lnTo>
                    <a:lnTo>
                      <a:pt x="562" y="152"/>
                    </a:lnTo>
                    <a:lnTo>
                      <a:pt x="562" y="152"/>
                    </a:lnTo>
                    <a:lnTo>
                      <a:pt x="560" y="148"/>
                    </a:lnTo>
                    <a:lnTo>
                      <a:pt x="560" y="146"/>
                    </a:lnTo>
                    <a:lnTo>
                      <a:pt x="560" y="146"/>
                    </a:lnTo>
                    <a:lnTo>
                      <a:pt x="562" y="140"/>
                    </a:lnTo>
                    <a:lnTo>
                      <a:pt x="564" y="138"/>
                    </a:lnTo>
                    <a:lnTo>
                      <a:pt x="564" y="132"/>
                    </a:lnTo>
                    <a:lnTo>
                      <a:pt x="564" y="132"/>
                    </a:lnTo>
                    <a:lnTo>
                      <a:pt x="564" y="120"/>
                    </a:lnTo>
                    <a:lnTo>
                      <a:pt x="564" y="120"/>
                    </a:lnTo>
                    <a:lnTo>
                      <a:pt x="564" y="114"/>
                    </a:lnTo>
                    <a:lnTo>
                      <a:pt x="564" y="114"/>
                    </a:lnTo>
                    <a:lnTo>
                      <a:pt x="564" y="106"/>
                    </a:lnTo>
                    <a:lnTo>
                      <a:pt x="564" y="106"/>
                    </a:lnTo>
                    <a:lnTo>
                      <a:pt x="558" y="94"/>
                    </a:lnTo>
                    <a:lnTo>
                      <a:pt x="558" y="94"/>
                    </a:lnTo>
                    <a:lnTo>
                      <a:pt x="552" y="88"/>
                    </a:lnTo>
                    <a:lnTo>
                      <a:pt x="548" y="86"/>
                    </a:lnTo>
                    <a:lnTo>
                      <a:pt x="548" y="86"/>
                    </a:lnTo>
                    <a:lnTo>
                      <a:pt x="548" y="82"/>
                    </a:lnTo>
                    <a:lnTo>
                      <a:pt x="548" y="82"/>
                    </a:lnTo>
                    <a:lnTo>
                      <a:pt x="546" y="74"/>
                    </a:lnTo>
                    <a:lnTo>
                      <a:pt x="546" y="74"/>
                    </a:lnTo>
                    <a:lnTo>
                      <a:pt x="544" y="70"/>
                    </a:lnTo>
                    <a:lnTo>
                      <a:pt x="542" y="66"/>
                    </a:lnTo>
                    <a:lnTo>
                      <a:pt x="542" y="66"/>
                    </a:lnTo>
                    <a:lnTo>
                      <a:pt x="542" y="64"/>
                    </a:lnTo>
                    <a:lnTo>
                      <a:pt x="540" y="64"/>
                    </a:lnTo>
                    <a:lnTo>
                      <a:pt x="536" y="62"/>
                    </a:lnTo>
                    <a:lnTo>
                      <a:pt x="536" y="62"/>
                    </a:lnTo>
                    <a:lnTo>
                      <a:pt x="532" y="60"/>
                    </a:lnTo>
                    <a:lnTo>
                      <a:pt x="530" y="56"/>
                    </a:lnTo>
                    <a:lnTo>
                      <a:pt x="530" y="56"/>
                    </a:lnTo>
                    <a:lnTo>
                      <a:pt x="528" y="54"/>
                    </a:lnTo>
                    <a:lnTo>
                      <a:pt x="528" y="54"/>
                    </a:lnTo>
                    <a:lnTo>
                      <a:pt x="526" y="52"/>
                    </a:lnTo>
                    <a:lnTo>
                      <a:pt x="524" y="50"/>
                    </a:lnTo>
                    <a:lnTo>
                      <a:pt x="524" y="50"/>
                    </a:lnTo>
                    <a:lnTo>
                      <a:pt x="522" y="48"/>
                    </a:lnTo>
                    <a:lnTo>
                      <a:pt x="520" y="46"/>
                    </a:lnTo>
                    <a:lnTo>
                      <a:pt x="516" y="46"/>
                    </a:lnTo>
                    <a:lnTo>
                      <a:pt x="516" y="46"/>
                    </a:lnTo>
                    <a:lnTo>
                      <a:pt x="504" y="36"/>
                    </a:lnTo>
                    <a:lnTo>
                      <a:pt x="504" y="36"/>
                    </a:lnTo>
                    <a:lnTo>
                      <a:pt x="472" y="16"/>
                    </a:lnTo>
                    <a:lnTo>
                      <a:pt x="472" y="16"/>
                    </a:lnTo>
                    <a:lnTo>
                      <a:pt x="466" y="14"/>
                    </a:lnTo>
                    <a:lnTo>
                      <a:pt x="466" y="14"/>
                    </a:lnTo>
                    <a:lnTo>
                      <a:pt x="452" y="8"/>
                    </a:lnTo>
                    <a:lnTo>
                      <a:pt x="452" y="8"/>
                    </a:lnTo>
                    <a:lnTo>
                      <a:pt x="446" y="6"/>
                    </a:lnTo>
                    <a:lnTo>
                      <a:pt x="442" y="4"/>
                    </a:lnTo>
                    <a:lnTo>
                      <a:pt x="442" y="4"/>
                    </a:lnTo>
                    <a:lnTo>
                      <a:pt x="436" y="4"/>
                    </a:lnTo>
                    <a:lnTo>
                      <a:pt x="428" y="2"/>
                    </a:lnTo>
                    <a:lnTo>
                      <a:pt x="428" y="2"/>
                    </a:lnTo>
                    <a:lnTo>
                      <a:pt x="424" y="2"/>
                    </a:lnTo>
                    <a:lnTo>
                      <a:pt x="422" y="2"/>
                    </a:lnTo>
                    <a:lnTo>
                      <a:pt x="422" y="2"/>
                    </a:lnTo>
                    <a:lnTo>
                      <a:pt x="404" y="0"/>
                    </a:lnTo>
                    <a:lnTo>
                      <a:pt x="404" y="0"/>
                    </a:lnTo>
                    <a:lnTo>
                      <a:pt x="392" y="0"/>
                    </a:lnTo>
                    <a:lnTo>
                      <a:pt x="392" y="0"/>
                    </a:lnTo>
                    <a:lnTo>
                      <a:pt x="388" y="2"/>
                    </a:lnTo>
                    <a:lnTo>
                      <a:pt x="380" y="2"/>
                    </a:lnTo>
                    <a:lnTo>
                      <a:pt x="380" y="2"/>
                    </a:lnTo>
                    <a:lnTo>
                      <a:pt x="376" y="2"/>
                    </a:lnTo>
                    <a:lnTo>
                      <a:pt x="372" y="2"/>
                    </a:lnTo>
                    <a:lnTo>
                      <a:pt x="368" y="4"/>
                    </a:lnTo>
                    <a:lnTo>
                      <a:pt x="364" y="4"/>
                    </a:lnTo>
                    <a:lnTo>
                      <a:pt x="364" y="4"/>
                    </a:lnTo>
                    <a:lnTo>
                      <a:pt x="358" y="4"/>
                    </a:lnTo>
                    <a:lnTo>
                      <a:pt x="354" y="6"/>
                    </a:lnTo>
                    <a:lnTo>
                      <a:pt x="354" y="6"/>
                    </a:lnTo>
                    <a:lnTo>
                      <a:pt x="346" y="10"/>
                    </a:lnTo>
                    <a:lnTo>
                      <a:pt x="338" y="14"/>
                    </a:lnTo>
                    <a:lnTo>
                      <a:pt x="338" y="14"/>
                    </a:lnTo>
                    <a:lnTo>
                      <a:pt x="326" y="22"/>
                    </a:lnTo>
                    <a:lnTo>
                      <a:pt x="316" y="28"/>
                    </a:lnTo>
                    <a:lnTo>
                      <a:pt x="316" y="28"/>
                    </a:lnTo>
                    <a:lnTo>
                      <a:pt x="312" y="32"/>
                    </a:lnTo>
                    <a:lnTo>
                      <a:pt x="310" y="36"/>
                    </a:lnTo>
                    <a:lnTo>
                      <a:pt x="306" y="40"/>
                    </a:lnTo>
                    <a:lnTo>
                      <a:pt x="302" y="42"/>
                    </a:lnTo>
                    <a:lnTo>
                      <a:pt x="302" y="42"/>
                    </a:lnTo>
                    <a:lnTo>
                      <a:pt x="300" y="44"/>
                    </a:lnTo>
                    <a:lnTo>
                      <a:pt x="298" y="50"/>
                    </a:lnTo>
                    <a:lnTo>
                      <a:pt x="296" y="54"/>
                    </a:lnTo>
                    <a:lnTo>
                      <a:pt x="292" y="56"/>
                    </a:lnTo>
                    <a:lnTo>
                      <a:pt x="292" y="56"/>
                    </a:lnTo>
                    <a:lnTo>
                      <a:pt x="290" y="60"/>
                    </a:lnTo>
                    <a:lnTo>
                      <a:pt x="288" y="66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4" y="76"/>
                    </a:lnTo>
                    <a:lnTo>
                      <a:pt x="278" y="78"/>
                    </a:lnTo>
                    <a:lnTo>
                      <a:pt x="278" y="78"/>
                    </a:lnTo>
                    <a:lnTo>
                      <a:pt x="276" y="80"/>
                    </a:lnTo>
                    <a:lnTo>
                      <a:pt x="274" y="84"/>
                    </a:lnTo>
                    <a:lnTo>
                      <a:pt x="272" y="88"/>
                    </a:lnTo>
                    <a:lnTo>
                      <a:pt x="272" y="88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2" y="100"/>
                    </a:lnTo>
                    <a:lnTo>
                      <a:pt x="262" y="106"/>
                    </a:lnTo>
                    <a:lnTo>
                      <a:pt x="260" y="112"/>
                    </a:lnTo>
                    <a:lnTo>
                      <a:pt x="260" y="116"/>
                    </a:lnTo>
                    <a:lnTo>
                      <a:pt x="260" y="116"/>
                    </a:lnTo>
                    <a:lnTo>
                      <a:pt x="258" y="122"/>
                    </a:lnTo>
                    <a:lnTo>
                      <a:pt x="254" y="130"/>
                    </a:lnTo>
                    <a:lnTo>
                      <a:pt x="254" y="130"/>
                    </a:lnTo>
                    <a:lnTo>
                      <a:pt x="254" y="134"/>
                    </a:lnTo>
                    <a:lnTo>
                      <a:pt x="254" y="136"/>
                    </a:lnTo>
                    <a:lnTo>
                      <a:pt x="254" y="142"/>
                    </a:lnTo>
                    <a:lnTo>
                      <a:pt x="254" y="142"/>
                    </a:lnTo>
                    <a:lnTo>
                      <a:pt x="252" y="152"/>
                    </a:lnTo>
                    <a:lnTo>
                      <a:pt x="254" y="162"/>
                    </a:lnTo>
                    <a:lnTo>
                      <a:pt x="254" y="162"/>
                    </a:lnTo>
                    <a:lnTo>
                      <a:pt x="254" y="174"/>
                    </a:lnTo>
                    <a:lnTo>
                      <a:pt x="254" y="180"/>
                    </a:lnTo>
                    <a:lnTo>
                      <a:pt x="252" y="186"/>
                    </a:lnTo>
                    <a:lnTo>
                      <a:pt x="252" y="186"/>
                    </a:lnTo>
                    <a:lnTo>
                      <a:pt x="250" y="194"/>
                    </a:lnTo>
                    <a:lnTo>
                      <a:pt x="250" y="202"/>
                    </a:lnTo>
                    <a:lnTo>
                      <a:pt x="252" y="216"/>
                    </a:lnTo>
                    <a:lnTo>
                      <a:pt x="252" y="216"/>
                    </a:lnTo>
                    <a:lnTo>
                      <a:pt x="254" y="224"/>
                    </a:lnTo>
                    <a:lnTo>
                      <a:pt x="254" y="224"/>
                    </a:lnTo>
                    <a:lnTo>
                      <a:pt x="250" y="222"/>
                    </a:lnTo>
                    <a:lnTo>
                      <a:pt x="244" y="220"/>
                    </a:lnTo>
                    <a:lnTo>
                      <a:pt x="236" y="222"/>
                    </a:lnTo>
                    <a:lnTo>
                      <a:pt x="232" y="226"/>
                    </a:lnTo>
                    <a:lnTo>
                      <a:pt x="232" y="226"/>
                    </a:lnTo>
                    <a:lnTo>
                      <a:pt x="226" y="232"/>
                    </a:lnTo>
                    <a:lnTo>
                      <a:pt x="224" y="244"/>
                    </a:lnTo>
                    <a:lnTo>
                      <a:pt x="222" y="258"/>
                    </a:lnTo>
                    <a:lnTo>
                      <a:pt x="220" y="278"/>
                    </a:lnTo>
                    <a:lnTo>
                      <a:pt x="220" y="278"/>
                    </a:lnTo>
                    <a:lnTo>
                      <a:pt x="222" y="286"/>
                    </a:lnTo>
                    <a:lnTo>
                      <a:pt x="224" y="292"/>
                    </a:lnTo>
                    <a:lnTo>
                      <a:pt x="230" y="306"/>
                    </a:lnTo>
                    <a:lnTo>
                      <a:pt x="230" y="306"/>
                    </a:lnTo>
                    <a:lnTo>
                      <a:pt x="236" y="318"/>
                    </a:lnTo>
                    <a:lnTo>
                      <a:pt x="240" y="328"/>
                    </a:lnTo>
                    <a:lnTo>
                      <a:pt x="240" y="328"/>
                    </a:lnTo>
                    <a:lnTo>
                      <a:pt x="244" y="338"/>
                    </a:lnTo>
                    <a:lnTo>
                      <a:pt x="248" y="346"/>
                    </a:lnTo>
                    <a:lnTo>
                      <a:pt x="254" y="354"/>
                    </a:lnTo>
                    <a:lnTo>
                      <a:pt x="260" y="356"/>
                    </a:lnTo>
                    <a:lnTo>
                      <a:pt x="260" y="356"/>
                    </a:lnTo>
                    <a:lnTo>
                      <a:pt x="264" y="356"/>
                    </a:lnTo>
                    <a:lnTo>
                      <a:pt x="264" y="356"/>
                    </a:lnTo>
                    <a:lnTo>
                      <a:pt x="268" y="356"/>
                    </a:lnTo>
                    <a:lnTo>
                      <a:pt x="268" y="356"/>
                    </a:lnTo>
                    <a:lnTo>
                      <a:pt x="274" y="366"/>
                    </a:lnTo>
                    <a:lnTo>
                      <a:pt x="280" y="376"/>
                    </a:lnTo>
                    <a:lnTo>
                      <a:pt x="292" y="394"/>
                    </a:lnTo>
                    <a:lnTo>
                      <a:pt x="292" y="394"/>
                    </a:lnTo>
                    <a:lnTo>
                      <a:pt x="292" y="394"/>
                    </a:lnTo>
                    <a:lnTo>
                      <a:pt x="294" y="426"/>
                    </a:lnTo>
                    <a:lnTo>
                      <a:pt x="292" y="482"/>
                    </a:lnTo>
                    <a:lnTo>
                      <a:pt x="292" y="482"/>
                    </a:lnTo>
                    <a:lnTo>
                      <a:pt x="276" y="486"/>
                    </a:lnTo>
                    <a:lnTo>
                      <a:pt x="248" y="494"/>
                    </a:lnTo>
                    <a:lnTo>
                      <a:pt x="172" y="524"/>
                    </a:lnTo>
                    <a:lnTo>
                      <a:pt x="46" y="578"/>
                    </a:lnTo>
                    <a:lnTo>
                      <a:pt x="46" y="578"/>
                    </a:lnTo>
                    <a:lnTo>
                      <a:pt x="40" y="582"/>
                    </a:lnTo>
                    <a:lnTo>
                      <a:pt x="36" y="588"/>
                    </a:lnTo>
                    <a:lnTo>
                      <a:pt x="26" y="610"/>
                    </a:lnTo>
                    <a:lnTo>
                      <a:pt x="18" y="638"/>
                    </a:lnTo>
                    <a:lnTo>
                      <a:pt x="12" y="670"/>
                    </a:lnTo>
                    <a:lnTo>
                      <a:pt x="4" y="728"/>
                    </a:lnTo>
                    <a:lnTo>
                      <a:pt x="0" y="754"/>
                    </a:lnTo>
                    <a:lnTo>
                      <a:pt x="826" y="754"/>
                    </a:lnTo>
                    <a:lnTo>
                      <a:pt x="826" y="754"/>
                    </a:lnTo>
                    <a:lnTo>
                      <a:pt x="818" y="732"/>
                    </a:lnTo>
                    <a:lnTo>
                      <a:pt x="810" y="706"/>
                    </a:lnTo>
                    <a:lnTo>
                      <a:pt x="794" y="646"/>
                    </a:lnTo>
                    <a:lnTo>
                      <a:pt x="786" y="620"/>
                    </a:lnTo>
                    <a:lnTo>
                      <a:pt x="776" y="596"/>
                    </a:lnTo>
                    <a:lnTo>
                      <a:pt x="772" y="588"/>
                    </a:lnTo>
                    <a:lnTo>
                      <a:pt x="766" y="580"/>
                    </a:lnTo>
                    <a:lnTo>
                      <a:pt x="760" y="574"/>
                    </a:lnTo>
                    <a:lnTo>
                      <a:pt x="754" y="572"/>
                    </a:lnTo>
                    <a:lnTo>
                      <a:pt x="754" y="572"/>
                    </a:lnTo>
                    <a:close/>
                    <a:moveTo>
                      <a:pt x="558" y="246"/>
                    </a:moveTo>
                    <a:lnTo>
                      <a:pt x="558" y="246"/>
                    </a:lnTo>
                    <a:lnTo>
                      <a:pt x="558" y="242"/>
                    </a:lnTo>
                    <a:lnTo>
                      <a:pt x="558" y="234"/>
                    </a:lnTo>
                    <a:lnTo>
                      <a:pt x="558" y="234"/>
                    </a:lnTo>
                    <a:lnTo>
                      <a:pt x="558" y="230"/>
                    </a:lnTo>
                    <a:lnTo>
                      <a:pt x="560" y="232"/>
                    </a:lnTo>
                    <a:lnTo>
                      <a:pt x="560" y="232"/>
                    </a:lnTo>
                    <a:lnTo>
                      <a:pt x="564" y="230"/>
                    </a:lnTo>
                    <a:lnTo>
                      <a:pt x="570" y="228"/>
                    </a:lnTo>
                    <a:lnTo>
                      <a:pt x="574" y="226"/>
                    </a:lnTo>
                    <a:lnTo>
                      <a:pt x="580" y="230"/>
                    </a:lnTo>
                    <a:lnTo>
                      <a:pt x="580" y="230"/>
                    </a:lnTo>
                    <a:lnTo>
                      <a:pt x="584" y="234"/>
                    </a:lnTo>
                    <a:lnTo>
                      <a:pt x="586" y="242"/>
                    </a:lnTo>
                    <a:lnTo>
                      <a:pt x="588" y="256"/>
                    </a:lnTo>
                    <a:lnTo>
                      <a:pt x="590" y="278"/>
                    </a:lnTo>
                    <a:lnTo>
                      <a:pt x="590" y="278"/>
                    </a:lnTo>
                    <a:lnTo>
                      <a:pt x="588" y="284"/>
                    </a:lnTo>
                    <a:lnTo>
                      <a:pt x="586" y="290"/>
                    </a:lnTo>
                    <a:lnTo>
                      <a:pt x="580" y="304"/>
                    </a:lnTo>
                    <a:lnTo>
                      <a:pt x="580" y="304"/>
                    </a:lnTo>
                    <a:lnTo>
                      <a:pt x="574" y="316"/>
                    </a:lnTo>
                    <a:lnTo>
                      <a:pt x="570" y="328"/>
                    </a:lnTo>
                    <a:lnTo>
                      <a:pt x="570" y="328"/>
                    </a:lnTo>
                    <a:lnTo>
                      <a:pt x="568" y="336"/>
                    </a:lnTo>
                    <a:lnTo>
                      <a:pt x="564" y="342"/>
                    </a:lnTo>
                    <a:lnTo>
                      <a:pt x="558" y="346"/>
                    </a:lnTo>
                    <a:lnTo>
                      <a:pt x="554" y="350"/>
                    </a:lnTo>
                    <a:lnTo>
                      <a:pt x="554" y="350"/>
                    </a:lnTo>
                    <a:lnTo>
                      <a:pt x="550" y="350"/>
                    </a:lnTo>
                    <a:lnTo>
                      <a:pt x="548" y="348"/>
                    </a:lnTo>
                    <a:lnTo>
                      <a:pt x="548" y="348"/>
                    </a:lnTo>
                    <a:lnTo>
                      <a:pt x="552" y="332"/>
                    </a:lnTo>
                    <a:lnTo>
                      <a:pt x="554" y="318"/>
                    </a:lnTo>
                    <a:lnTo>
                      <a:pt x="552" y="304"/>
                    </a:lnTo>
                    <a:lnTo>
                      <a:pt x="550" y="294"/>
                    </a:lnTo>
                    <a:lnTo>
                      <a:pt x="550" y="294"/>
                    </a:lnTo>
                    <a:lnTo>
                      <a:pt x="548" y="278"/>
                    </a:lnTo>
                    <a:lnTo>
                      <a:pt x="548" y="272"/>
                    </a:lnTo>
                    <a:lnTo>
                      <a:pt x="550" y="266"/>
                    </a:lnTo>
                    <a:lnTo>
                      <a:pt x="550" y="266"/>
                    </a:lnTo>
                    <a:lnTo>
                      <a:pt x="552" y="250"/>
                    </a:lnTo>
                    <a:lnTo>
                      <a:pt x="552" y="250"/>
                    </a:lnTo>
                    <a:lnTo>
                      <a:pt x="558" y="246"/>
                    </a:lnTo>
                    <a:lnTo>
                      <a:pt x="558" y="246"/>
                    </a:lnTo>
                    <a:close/>
                    <a:moveTo>
                      <a:pt x="262" y="350"/>
                    </a:moveTo>
                    <a:lnTo>
                      <a:pt x="262" y="350"/>
                    </a:lnTo>
                    <a:lnTo>
                      <a:pt x="258" y="348"/>
                    </a:lnTo>
                    <a:lnTo>
                      <a:pt x="252" y="344"/>
                    </a:lnTo>
                    <a:lnTo>
                      <a:pt x="248" y="336"/>
                    </a:lnTo>
                    <a:lnTo>
                      <a:pt x="246" y="328"/>
                    </a:lnTo>
                    <a:lnTo>
                      <a:pt x="246" y="328"/>
                    </a:lnTo>
                    <a:lnTo>
                      <a:pt x="242" y="316"/>
                    </a:lnTo>
                    <a:lnTo>
                      <a:pt x="236" y="304"/>
                    </a:lnTo>
                    <a:lnTo>
                      <a:pt x="236" y="304"/>
                    </a:lnTo>
                    <a:lnTo>
                      <a:pt x="230" y="290"/>
                    </a:lnTo>
                    <a:lnTo>
                      <a:pt x="228" y="284"/>
                    </a:lnTo>
                    <a:lnTo>
                      <a:pt x="226" y="278"/>
                    </a:lnTo>
                    <a:lnTo>
                      <a:pt x="226" y="278"/>
                    </a:lnTo>
                    <a:lnTo>
                      <a:pt x="228" y="256"/>
                    </a:lnTo>
                    <a:lnTo>
                      <a:pt x="230" y="242"/>
                    </a:lnTo>
                    <a:lnTo>
                      <a:pt x="232" y="234"/>
                    </a:lnTo>
                    <a:lnTo>
                      <a:pt x="236" y="230"/>
                    </a:lnTo>
                    <a:lnTo>
                      <a:pt x="236" y="230"/>
                    </a:lnTo>
                    <a:lnTo>
                      <a:pt x="238" y="228"/>
                    </a:lnTo>
                    <a:lnTo>
                      <a:pt x="242" y="226"/>
                    </a:lnTo>
                    <a:lnTo>
                      <a:pt x="248" y="228"/>
                    </a:lnTo>
                    <a:lnTo>
                      <a:pt x="254" y="230"/>
                    </a:lnTo>
                    <a:lnTo>
                      <a:pt x="256" y="232"/>
                    </a:lnTo>
                    <a:lnTo>
                      <a:pt x="258" y="230"/>
                    </a:lnTo>
                    <a:lnTo>
                      <a:pt x="258" y="230"/>
                    </a:lnTo>
                    <a:lnTo>
                      <a:pt x="262" y="240"/>
                    </a:lnTo>
                    <a:lnTo>
                      <a:pt x="266" y="238"/>
                    </a:lnTo>
                    <a:lnTo>
                      <a:pt x="266" y="238"/>
                    </a:lnTo>
                    <a:lnTo>
                      <a:pt x="268" y="246"/>
                    </a:lnTo>
                    <a:lnTo>
                      <a:pt x="268" y="246"/>
                    </a:lnTo>
                    <a:lnTo>
                      <a:pt x="270" y="254"/>
                    </a:lnTo>
                    <a:lnTo>
                      <a:pt x="270" y="262"/>
                    </a:lnTo>
                    <a:lnTo>
                      <a:pt x="270" y="262"/>
                    </a:lnTo>
                    <a:lnTo>
                      <a:pt x="268" y="270"/>
                    </a:lnTo>
                    <a:lnTo>
                      <a:pt x="266" y="280"/>
                    </a:lnTo>
                    <a:lnTo>
                      <a:pt x="266" y="280"/>
                    </a:lnTo>
                    <a:lnTo>
                      <a:pt x="262" y="294"/>
                    </a:lnTo>
                    <a:lnTo>
                      <a:pt x="260" y="310"/>
                    </a:lnTo>
                    <a:lnTo>
                      <a:pt x="262" y="330"/>
                    </a:lnTo>
                    <a:lnTo>
                      <a:pt x="262" y="340"/>
                    </a:lnTo>
                    <a:lnTo>
                      <a:pt x="266" y="350"/>
                    </a:lnTo>
                    <a:lnTo>
                      <a:pt x="266" y="350"/>
                    </a:lnTo>
                    <a:lnTo>
                      <a:pt x="262" y="350"/>
                    </a:lnTo>
                    <a:lnTo>
                      <a:pt x="262" y="350"/>
                    </a:lnTo>
                    <a:close/>
                    <a:moveTo>
                      <a:pt x="272" y="280"/>
                    </a:moveTo>
                    <a:lnTo>
                      <a:pt x="272" y="280"/>
                    </a:lnTo>
                    <a:lnTo>
                      <a:pt x="274" y="270"/>
                    </a:lnTo>
                    <a:lnTo>
                      <a:pt x="276" y="262"/>
                    </a:lnTo>
                    <a:lnTo>
                      <a:pt x="276" y="262"/>
                    </a:lnTo>
                    <a:lnTo>
                      <a:pt x="274" y="252"/>
                    </a:lnTo>
                    <a:lnTo>
                      <a:pt x="274" y="244"/>
                    </a:lnTo>
                    <a:lnTo>
                      <a:pt x="274" y="244"/>
                    </a:lnTo>
                    <a:lnTo>
                      <a:pt x="270" y="232"/>
                    </a:lnTo>
                    <a:lnTo>
                      <a:pt x="270" y="214"/>
                    </a:lnTo>
                    <a:lnTo>
                      <a:pt x="270" y="214"/>
                    </a:lnTo>
                    <a:lnTo>
                      <a:pt x="276" y="194"/>
                    </a:lnTo>
                    <a:lnTo>
                      <a:pt x="282" y="174"/>
                    </a:lnTo>
                    <a:lnTo>
                      <a:pt x="282" y="174"/>
                    </a:lnTo>
                    <a:lnTo>
                      <a:pt x="282" y="160"/>
                    </a:lnTo>
                    <a:lnTo>
                      <a:pt x="284" y="146"/>
                    </a:lnTo>
                    <a:lnTo>
                      <a:pt x="288" y="118"/>
                    </a:lnTo>
                    <a:lnTo>
                      <a:pt x="288" y="118"/>
                    </a:lnTo>
                    <a:lnTo>
                      <a:pt x="290" y="110"/>
                    </a:lnTo>
                    <a:lnTo>
                      <a:pt x="294" y="104"/>
                    </a:lnTo>
                    <a:lnTo>
                      <a:pt x="300" y="98"/>
                    </a:lnTo>
                    <a:lnTo>
                      <a:pt x="306" y="92"/>
                    </a:lnTo>
                    <a:lnTo>
                      <a:pt x="322" y="84"/>
                    </a:lnTo>
                    <a:lnTo>
                      <a:pt x="336" y="80"/>
                    </a:lnTo>
                    <a:lnTo>
                      <a:pt x="336" y="80"/>
                    </a:lnTo>
                    <a:lnTo>
                      <a:pt x="346" y="80"/>
                    </a:lnTo>
                    <a:lnTo>
                      <a:pt x="356" y="80"/>
                    </a:lnTo>
                    <a:lnTo>
                      <a:pt x="374" y="84"/>
                    </a:lnTo>
                    <a:lnTo>
                      <a:pt x="390" y="86"/>
                    </a:lnTo>
                    <a:lnTo>
                      <a:pt x="410" y="88"/>
                    </a:lnTo>
                    <a:lnTo>
                      <a:pt x="410" y="88"/>
                    </a:lnTo>
                    <a:lnTo>
                      <a:pt x="430" y="86"/>
                    </a:lnTo>
                    <a:lnTo>
                      <a:pt x="446" y="84"/>
                    </a:lnTo>
                    <a:lnTo>
                      <a:pt x="462" y="80"/>
                    </a:lnTo>
                    <a:lnTo>
                      <a:pt x="484" y="80"/>
                    </a:lnTo>
                    <a:lnTo>
                      <a:pt x="484" y="80"/>
                    </a:lnTo>
                    <a:lnTo>
                      <a:pt x="496" y="80"/>
                    </a:lnTo>
                    <a:lnTo>
                      <a:pt x="506" y="84"/>
                    </a:lnTo>
                    <a:lnTo>
                      <a:pt x="516" y="88"/>
                    </a:lnTo>
                    <a:lnTo>
                      <a:pt x="522" y="96"/>
                    </a:lnTo>
                    <a:lnTo>
                      <a:pt x="528" y="102"/>
                    </a:lnTo>
                    <a:lnTo>
                      <a:pt x="532" y="108"/>
                    </a:lnTo>
                    <a:lnTo>
                      <a:pt x="536" y="120"/>
                    </a:lnTo>
                    <a:lnTo>
                      <a:pt x="536" y="120"/>
                    </a:lnTo>
                    <a:lnTo>
                      <a:pt x="538" y="132"/>
                    </a:lnTo>
                    <a:lnTo>
                      <a:pt x="538" y="150"/>
                    </a:lnTo>
                    <a:lnTo>
                      <a:pt x="536" y="170"/>
                    </a:lnTo>
                    <a:lnTo>
                      <a:pt x="534" y="182"/>
                    </a:lnTo>
                    <a:lnTo>
                      <a:pt x="534" y="182"/>
                    </a:lnTo>
                    <a:lnTo>
                      <a:pt x="540" y="202"/>
                    </a:lnTo>
                    <a:lnTo>
                      <a:pt x="546" y="224"/>
                    </a:lnTo>
                    <a:lnTo>
                      <a:pt x="546" y="224"/>
                    </a:lnTo>
                    <a:lnTo>
                      <a:pt x="546" y="250"/>
                    </a:lnTo>
                    <a:lnTo>
                      <a:pt x="546" y="250"/>
                    </a:lnTo>
                    <a:lnTo>
                      <a:pt x="544" y="264"/>
                    </a:lnTo>
                    <a:lnTo>
                      <a:pt x="544" y="264"/>
                    </a:lnTo>
                    <a:lnTo>
                      <a:pt x="542" y="272"/>
                    </a:lnTo>
                    <a:lnTo>
                      <a:pt x="542" y="278"/>
                    </a:lnTo>
                    <a:lnTo>
                      <a:pt x="544" y="294"/>
                    </a:lnTo>
                    <a:lnTo>
                      <a:pt x="544" y="294"/>
                    </a:lnTo>
                    <a:lnTo>
                      <a:pt x="546" y="306"/>
                    </a:lnTo>
                    <a:lnTo>
                      <a:pt x="548" y="320"/>
                    </a:lnTo>
                    <a:lnTo>
                      <a:pt x="546" y="334"/>
                    </a:lnTo>
                    <a:lnTo>
                      <a:pt x="540" y="350"/>
                    </a:lnTo>
                    <a:lnTo>
                      <a:pt x="540" y="350"/>
                    </a:lnTo>
                    <a:lnTo>
                      <a:pt x="532" y="364"/>
                    </a:lnTo>
                    <a:lnTo>
                      <a:pt x="522" y="380"/>
                    </a:lnTo>
                    <a:lnTo>
                      <a:pt x="522" y="380"/>
                    </a:lnTo>
                    <a:lnTo>
                      <a:pt x="504" y="404"/>
                    </a:lnTo>
                    <a:lnTo>
                      <a:pt x="494" y="420"/>
                    </a:lnTo>
                    <a:lnTo>
                      <a:pt x="486" y="440"/>
                    </a:lnTo>
                    <a:lnTo>
                      <a:pt x="486" y="440"/>
                    </a:lnTo>
                    <a:lnTo>
                      <a:pt x="478" y="458"/>
                    </a:lnTo>
                    <a:lnTo>
                      <a:pt x="468" y="472"/>
                    </a:lnTo>
                    <a:lnTo>
                      <a:pt x="458" y="484"/>
                    </a:lnTo>
                    <a:lnTo>
                      <a:pt x="448" y="492"/>
                    </a:lnTo>
                    <a:lnTo>
                      <a:pt x="438" y="498"/>
                    </a:lnTo>
                    <a:lnTo>
                      <a:pt x="426" y="502"/>
                    </a:lnTo>
                    <a:lnTo>
                      <a:pt x="412" y="504"/>
                    </a:lnTo>
                    <a:lnTo>
                      <a:pt x="400" y="506"/>
                    </a:lnTo>
                    <a:lnTo>
                      <a:pt x="400" y="506"/>
                    </a:lnTo>
                    <a:lnTo>
                      <a:pt x="386" y="504"/>
                    </a:lnTo>
                    <a:lnTo>
                      <a:pt x="374" y="502"/>
                    </a:lnTo>
                    <a:lnTo>
                      <a:pt x="364" y="498"/>
                    </a:lnTo>
                    <a:lnTo>
                      <a:pt x="356" y="490"/>
                    </a:lnTo>
                    <a:lnTo>
                      <a:pt x="348" y="482"/>
                    </a:lnTo>
                    <a:lnTo>
                      <a:pt x="342" y="470"/>
                    </a:lnTo>
                    <a:lnTo>
                      <a:pt x="330" y="442"/>
                    </a:lnTo>
                    <a:lnTo>
                      <a:pt x="330" y="442"/>
                    </a:lnTo>
                    <a:lnTo>
                      <a:pt x="322" y="426"/>
                    </a:lnTo>
                    <a:lnTo>
                      <a:pt x="316" y="412"/>
                    </a:lnTo>
                    <a:lnTo>
                      <a:pt x="298" y="392"/>
                    </a:lnTo>
                    <a:lnTo>
                      <a:pt x="298" y="392"/>
                    </a:lnTo>
                    <a:lnTo>
                      <a:pt x="284" y="374"/>
                    </a:lnTo>
                    <a:lnTo>
                      <a:pt x="278" y="362"/>
                    </a:lnTo>
                    <a:lnTo>
                      <a:pt x="272" y="350"/>
                    </a:lnTo>
                    <a:lnTo>
                      <a:pt x="272" y="350"/>
                    </a:lnTo>
                    <a:lnTo>
                      <a:pt x="270" y="340"/>
                    </a:lnTo>
                    <a:lnTo>
                      <a:pt x="268" y="330"/>
                    </a:lnTo>
                    <a:lnTo>
                      <a:pt x="266" y="312"/>
                    </a:lnTo>
                    <a:lnTo>
                      <a:pt x="268" y="296"/>
                    </a:lnTo>
                    <a:lnTo>
                      <a:pt x="272" y="280"/>
                    </a:lnTo>
                    <a:lnTo>
                      <a:pt x="272" y="280"/>
                    </a:lnTo>
                    <a:close/>
                    <a:moveTo>
                      <a:pt x="400" y="666"/>
                    </a:moveTo>
                    <a:lnTo>
                      <a:pt x="400" y="666"/>
                    </a:lnTo>
                    <a:lnTo>
                      <a:pt x="382" y="666"/>
                    </a:lnTo>
                    <a:lnTo>
                      <a:pt x="366" y="664"/>
                    </a:lnTo>
                    <a:lnTo>
                      <a:pt x="352" y="660"/>
                    </a:lnTo>
                    <a:lnTo>
                      <a:pt x="340" y="656"/>
                    </a:lnTo>
                    <a:lnTo>
                      <a:pt x="328" y="650"/>
                    </a:lnTo>
                    <a:lnTo>
                      <a:pt x="318" y="642"/>
                    </a:lnTo>
                    <a:lnTo>
                      <a:pt x="310" y="636"/>
                    </a:lnTo>
                    <a:lnTo>
                      <a:pt x="302" y="628"/>
                    </a:lnTo>
                    <a:lnTo>
                      <a:pt x="290" y="610"/>
                    </a:lnTo>
                    <a:lnTo>
                      <a:pt x="282" y="592"/>
                    </a:lnTo>
                    <a:lnTo>
                      <a:pt x="276" y="576"/>
                    </a:lnTo>
                    <a:lnTo>
                      <a:pt x="272" y="560"/>
                    </a:lnTo>
                    <a:lnTo>
                      <a:pt x="272" y="560"/>
                    </a:lnTo>
                    <a:lnTo>
                      <a:pt x="270" y="546"/>
                    </a:lnTo>
                    <a:lnTo>
                      <a:pt x="270" y="534"/>
                    </a:lnTo>
                    <a:lnTo>
                      <a:pt x="272" y="522"/>
                    </a:lnTo>
                    <a:lnTo>
                      <a:pt x="276" y="512"/>
                    </a:lnTo>
                    <a:lnTo>
                      <a:pt x="284" y="494"/>
                    </a:lnTo>
                    <a:lnTo>
                      <a:pt x="292" y="482"/>
                    </a:lnTo>
                    <a:lnTo>
                      <a:pt x="292" y="482"/>
                    </a:lnTo>
                    <a:lnTo>
                      <a:pt x="292" y="518"/>
                    </a:lnTo>
                    <a:lnTo>
                      <a:pt x="298" y="518"/>
                    </a:lnTo>
                    <a:lnTo>
                      <a:pt x="298" y="518"/>
                    </a:lnTo>
                    <a:lnTo>
                      <a:pt x="298" y="470"/>
                    </a:lnTo>
                    <a:lnTo>
                      <a:pt x="298" y="400"/>
                    </a:lnTo>
                    <a:lnTo>
                      <a:pt x="298" y="400"/>
                    </a:lnTo>
                    <a:lnTo>
                      <a:pt x="312" y="420"/>
                    </a:lnTo>
                    <a:lnTo>
                      <a:pt x="318" y="430"/>
                    </a:lnTo>
                    <a:lnTo>
                      <a:pt x="324" y="444"/>
                    </a:lnTo>
                    <a:lnTo>
                      <a:pt x="324" y="444"/>
                    </a:lnTo>
                    <a:lnTo>
                      <a:pt x="336" y="474"/>
                    </a:lnTo>
                    <a:lnTo>
                      <a:pt x="344" y="484"/>
                    </a:lnTo>
                    <a:lnTo>
                      <a:pt x="350" y="494"/>
                    </a:lnTo>
                    <a:lnTo>
                      <a:pt x="360" y="502"/>
                    </a:lnTo>
                    <a:lnTo>
                      <a:pt x="370" y="508"/>
                    </a:lnTo>
                    <a:lnTo>
                      <a:pt x="382" y="510"/>
                    </a:lnTo>
                    <a:lnTo>
                      <a:pt x="396" y="512"/>
                    </a:lnTo>
                    <a:lnTo>
                      <a:pt x="396" y="512"/>
                    </a:lnTo>
                    <a:lnTo>
                      <a:pt x="400" y="512"/>
                    </a:lnTo>
                    <a:lnTo>
                      <a:pt x="400" y="512"/>
                    </a:lnTo>
                    <a:lnTo>
                      <a:pt x="416" y="510"/>
                    </a:lnTo>
                    <a:lnTo>
                      <a:pt x="430" y="506"/>
                    </a:lnTo>
                    <a:lnTo>
                      <a:pt x="444" y="502"/>
                    </a:lnTo>
                    <a:lnTo>
                      <a:pt x="456" y="494"/>
                    </a:lnTo>
                    <a:lnTo>
                      <a:pt x="466" y="486"/>
                    </a:lnTo>
                    <a:lnTo>
                      <a:pt x="474" y="474"/>
                    </a:lnTo>
                    <a:lnTo>
                      <a:pt x="484" y="460"/>
                    </a:lnTo>
                    <a:lnTo>
                      <a:pt x="492" y="442"/>
                    </a:lnTo>
                    <a:lnTo>
                      <a:pt x="492" y="442"/>
                    </a:lnTo>
                    <a:lnTo>
                      <a:pt x="500" y="422"/>
                    </a:lnTo>
                    <a:lnTo>
                      <a:pt x="510" y="406"/>
                    </a:lnTo>
                    <a:lnTo>
                      <a:pt x="510" y="406"/>
                    </a:lnTo>
                    <a:lnTo>
                      <a:pt x="508" y="468"/>
                    </a:lnTo>
                    <a:lnTo>
                      <a:pt x="508" y="526"/>
                    </a:lnTo>
                    <a:lnTo>
                      <a:pt x="514" y="526"/>
                    </a:lnTo>
                    <a:lnTo>
                      <a:pt x="514" y="526"/>
                    </a:lnTo>
                    <a:lnTo>
                      <a:pt x="514" y="486"/>
                    </a:lnTo>
                    <a:lnTo>
                      <a:pt x="514" y="486"/>
                    </a:lnTo>
                    <a:lnTo>
                      <a:pt x="518" y="490"/>
                    </a:lnTo>
                    <a:lnTo>
                      <a:pt x="520" y="496"/>
                    </a:lnTo>
                    <a:lnTo>
                      <a:pt x="526" y="514"/>
                    </a:lnTo>
                    <a:lnTo>
                      <a:pt x="528" y="536"/>
                    </a:lnTo>
                    <a:lnTo>
                      <a:pt x="530" y="558"/>
                    </a:lnTo>
                    <a:lnTo>
                      <a:pt x="530" y="558"/>
                    </a:lnTo>
                    <a:lnTo>
                      <a:pt x="528" y="572"/>
                    </a:lnTo>
                    <a:lnTo>
                      <a:pt x="522" y="588"/>
                    </a:lnTo>
                    <a:lnTo>
                      <a:pt x="514" y="606"/>
                    </a:lnTo>
                    <a:lnTo>
                      <a:pt x="500" y="624"/>
                    </a:lnTo>
                    <a:lnTo>
                      <a:pt x="492" y="632"/>
                    </a:lnTo>
                    <a:lnTo>
                      <a:pt x="482" y="640"/>
                    </a:lnTo>
                    <a:lnTo>
                      <a:pt x="472" y="648"/>
                    </a:lnTo>
                    <a:lnTo>
                      <a:pt x="460" y="654"/>
                    </a:lnTo>
                    <a:lnTo>
                      <a:pt x="446" y="660"/>
                    </a:lnTo>
                    <a:lnTo>
                      <a:pt x="432" y="664"/>
                    </a:lnTo>
                    <a:lnTo>
                      <a:pt x="416" y="666"/>
                    </a:lnTo>
                    <a:lnTo>
                      <a:pt x="400" y="666"/>
                    </a:lnTo>
                    <a:lnTo>
                      <a:pt x="400" y="666"/>
                    </a:ln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44" name="菱形 43"/>
          <p:cNvSpPr/>
          <p:nvPr/>
        </p:nvSpPr>
        <p:spPr>
          <a:xfrm>
            <a:off x="396240" y="335280"/>
            <a:ext cx="528320" cy="528320"/>
          </a:xfrm>
          <a:prstGeom prst="diamond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5" name="菱形 44"/>
          <p:cNvSpPr/>
          <p:nvPr/>
        </p:nvSpPr>
        <p:spPr>
          <a:xfrm>
            <a:off x="579120" y="375920"/>
            <a:ext cx="487680" cy="487680"/>
          </a:xfrm>
          <a:prstGeom prst="diamond">
            <a:avLst/>
          </a:prstGeom>
          <a:solidFill>
            <a:srgbClr val="7E986B"/>
          </a:solidFill>
          <a:ln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3" name="菱形 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" name="菱形 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0" y="2628178"/>
            <a:ext cx="3630108" cy="2420072"/>
            <a:chOff x="617414" y="138807"/>
            <a:chExt cx="3942080" cy="2628053"/>
          </a:xfrm>
        </p:grpSpPr>
        <p:graphicFrame>
          <p:nvGraphicFramePr>
            <p:cNvPr id="7" name="图表 6"/>
            <p:cNvGraphicFramePr/>
            <p:nvPr/>
          </p:nvGraphicFramePr>
          <p:xfrm>
            <a:off x="617414" y="138807"/>
            <a:ext cx="3942080" cy="26280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8" name="组合 7"/>
            <p:cNvGrpSpPr/>
            <p:nvPr/>
          </p:nvGrpSpPr>
          <p:grpSpPr>
            <a:xfrm>
              <a:off x="2155252" y="1034074"/>
              <a:ext cx="866404" cy="855884"/>
              <a:chOff x="1630363" y="3460750"/>
              <a:chExt cx="392112" cy="387351"/>
            </a:xfrm>
            <a:solidFill>
              <a:srgbClr val="008689"/>
            </a:solidFill>
          </p:grpSpPr>
          <p:sp>
            <p:nvSpPr>
              <p:cNvPr id="9" name="Freeform 9"/>
              <p:cNvSpPr/>
              <p:nvPr/>
            </p:nvSpPr>
            <p:spPr bwMode="auto">
              <a:xfrm>
                <a:off x="1700213" y="3662363"/>
                <a:ext cx="157163" cy="185738"/>
              </a:xfrm>
              <a:custGeom>
                <a:avLst/>
                <a:gdLst>
                  <a:gd name="T0" fmla="*/ 33 w 41"/>
                  <a:gd name="T1" fmla="*/ 0 h 48"/>
                  <a:gd name="T2" fmla="*/ 0 w 41"/>
                  <a:gd name="T3" fmla="*/ 36 h 48"/>
                  <a:gd name="T4" fmla="*/ 30 w 41"/>
                  <a:gd name="T5" fmla="*/ 48 h 48"/>
                  <a:gd name="T6" fmla="*/ 32 w 41"/>
                  <a:gd name="T7" fmla="*/ 35 h 48"/>
                  <a:gd name="T8" fmla="*/ 41 w 41"/>
                  <a:gd name="T9" fmla="*/ 7 h 48"/>
                  <a:gd name="T10" fmla="*/ 33 w 41"/>
                  <a:gd name="T1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48">
                    <a:moveTo>
                      <a:pt x="33" y="0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9" y="43"/>
                      <a:pt x="20" y="47"/>
                      <a:pt x="30" y="48"/>
                    </a:cubicBezTo>
                    <a:cubicBezTo>
                      <a:pt x="31" y="45"/>
                      <a:pt x="32" y="40"/>
                      <a:pt x="32" y="35"/>
                    </a:cubicBezTo>
                    <a:cubicBezTo>
                      <a:pt x="32" y="28"/>
                      <a:pt x="32" y="17"/>
                      <a:pt x="41" y="7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 bwMode="auto">
              <a:xfrm>
                <a:off x="1635125" y="3627438"/>
                <a:ext cx="180975" cy="166688"/>
              </a:xfrm>
              <a:custGeom>
                <a:avLst/>
                <a:gdLst>
                  <a:gd name="T0" fmla="*/ 40 w 47"/>
                  <a:gd name="T1" fmla="*/ 0 h 43"/>
                  <a:gd name="T2" fmla="*/ 12 w 47"/>
                  <a:gd name="T3" fmla="*/ 11 h 43"/>
                  <a:gd name="T4" fmla="*/ 0 w 47"/>
                  <a:gd name="T5" fmla="*/ 14 h 43"/>
                  <a:gd name="T6" fmla="*/ 15 w 47"/>
                  <a:gd name="T7" fmla="*/ 43 h 43"/>
                  <a:gd name="T8" fmla="*/ 47 w 47"/>
                  <a:gd name="T9" fmla="*/ 7 h 43"/>
                  <a:gd name="T10" fmla="*/ 40 w 47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43">
                    <a:moveTo>
                      <a:pt x="40" y="0"/>
                    </a:moveTo>
                    <a:cubicBezTo>
                      <a:pt x="30" y="9"/>
                      <a:pt x="20" y="10"/>
                      <a:pt x="12" y="11"/>
                    </a:cubicBezTo>
                    <a:cubicBezTo>
                      <a:pt x="7" y="11"/>
                      <a:pt x="3" y="13"/>
                      <a:pt x="0" y="14"/>
                    </a:cubicBezTo>
                    <a:cubicBezTo>
                      <a:pt x="2" y="24"/>
                      <a:pt x="7" y="35"/>
                      <a:pt x="15" y="43"/>
                    </a:cubicBezTo>
                    <a:cubicBezTo>
                      <a:pt x="47" y="7"/>
                      <a:pt x="47" y="7"/>
                      <a:pt x="47" y="7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1" name="Freeform 11"/>
              <p:cNvSpPr/>
              <p:nvPr/>
            </p:nvSpPr>
            <p:spPr bwMode="auto">
              <a:xfrm>
                <a:off x="1795463" y="3460750"/>
                <a:ext cx="153988" cy="185738"/>
              </a:xfrm>
              <a:custGeom>
                <a:avLst/>
                <a:gdLst>
                  <a:gd name="T0" fmla="*/ 7 w 40"/>
                  <a:gd name="T1" fmla="*/ 48 h 48"/>
                  <a:gd name="T2" fmla="*/ 40 w 40"/>
                  <a:gd name="T3" fmla="*/ 11 h 48"/>
                  <a:gd name="T4" fmla="*/ 10 w 40"/>
                  <a:gd name="T5" fmla="*/ 0 h 48"/>
                  <a:gd name="T6" fmla="*/ 8 w 40"/>
                  <a:gd name="T7" fmla="*/ 12 h 48"/>
                  <a:gd name="T8" fmla="*/ 0 w 40"/>
                  <a:gd name="T9" fmla="*/ 40 h 48"/>
                  <a:gd name="T10" fmla="*/ 7 w 40"/>
                  <a:gd name="T11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48">
                    <a:moveTo>
                      <a:pt x="7" y="48"/>
                    </a:moveTo>
                    <a:cubicBezTo>
                      <a:pt x="40" y="11"/>
                      <a:pt x="40" y="11"/>
                      <a:pt x="40" y="11"/>
                    </a:cubicBezTo>
                    <a:cubicBezTo>
                      <a:pt x="32" y="4"/>
                      <a:pt x="21" y="0"/>
                      <a:pt x="10" y="0"/>
                    </a:cubicBezTo>
                    <a:cubicBezTo>
                      <a:pt x="9" y="2"/>
                      <a:pt x="8" y="7"/>
                      <a:pt x="8" y="12"/>
                    </a:cubicBezTo>
                    <a:cubicBezTo>
                      <a:pt x="8" y="20"/>
                      <a:pt x="8" y="30"/>
                      <a:pt x="0" y="40"/>
                    </a:cubicBezTo>
                    <a:lnTo>
                      <a:pt x="7" y="4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2" name="Freeform 12"/>
              <p:cNvSpPr/>
              <p:nvPr/>
            </p:nvSpPr>
            <p:spPr bwMode="auto">
              <a:xfrm>
                <a:off x="1835150" y="3511550"/>
                <a:ext cx="184150" cy="169863"/>
              </a:xfrm>
              <a:custGeom>
                <a:avLst/>
                <a:gdLst>
                  <a:gd name="T0" fmla="*/ 8 w 48"/>
                  <a:gd name="T1" fmla="*/ 44 h 44"/>
                  <a:gd name="T2" fmla="*/ 35 w 48"/>
                  <a:gd name="T3" fmla="*/ 33 h 44"/>
                  <a:gd name="T4" fmla="*/ 48 w 48"/>
                  <a:gd name="T5" fmla="*/ 30 h 44"/>
                  <a:gd name="T6" fmla="*/ 33 w 48"/>
                  <a:gd name="T7" fmla="*/ 0 h 44"/>
                  <a:gd name="T8" fmla="*/ 0 w 48"/>
                  <a:gd name="T9" fmla="*/ 37 h 44"/>
                  <a:gd name="T10" fmla="*/ 8 w 48"/>
                  <a:gd name="T11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44">
                    <a:moveTo>
                      <a:pt x="8" y="44"/>
                    </a:moveTo>
                    <a:cubicBezTo>
                      <a:pt x="17" y="34"/>
                      <a:pt x="28" y="33"/>
                      <a:pt x="35" y="33"/>
                    </a:cubicBezTo>
                    <a:cubicBezTo>
                      <a:pt x="40" y="32"/>
                      <a:pt x="45" y="30"/>
                      <a:pt x="48" y="30"/>
                    </a:cubicBezTo>
                    <a:cubicBezTo>
                      <a:pt x="46" y="19"/>
                      <a:pt x="41" y="8"/>
                      <a:pt x="33" y="0"/>
                    </a:cubicBezTo>
                    <a:cubicBezTo>
                      <a:pt x="0" y="37"/>
                      <a:pt x="0" y="37"/>
                      <a:pt x="0" y="37"/>
                    </a:cubicBezTo>
                    <a:lnTo>
                      <a:pt x="8" y="4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3" name="Freeform 13"/>
              <p:cNvSpPr/>
              <p:nvPr/>
            </p:nvSpPr>
            <p:spPr bwMode="auto">
              <a:xfrm>
                <a:off x="1827213" y="3697288"/>
                <a:ext cx="138113" cy="150813"/>
              </a:xfrm>
              <a:custGeom>
                <a:avLst/>
                <a:gdLst>
                  <a:gd name="T0" fmla="*/ 2 w 36"/>
                  <a:gd name="T1" fmla="*/ 26 h 39"/>
                  <a:gd name="T2" fmla="*/ 0 w 36"/>
                  <a:gd name="T3" fmla="*/ 39 h 39"/>
                  <a:gd name="T4" fmla="*/ 36 w 36"/>
                  <a:gd name="T5" fmla="*/ 24 h 39"/>
                  <a:gd name="T6" fmla="*/ 10 w 36"/>
                  <a:gd name="T7" fmla="*/ 0 h 39"/>
                  <a:gd name="T8" fmla="*/ 2 w 36"/>
                  <a:gd name="T9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9">
                    <a:moveTo>
                      <a:pt x="2" y="26"/>
                    </a:moveTo>
                    <a:cubicBezTo>
                      <a:pt x="2" y="31"/>
                      <a:pt x="1" y="36"/>
                      <a:pt x="0" y="39"/>
                    </a:cubicBezTo>
                    <a:cubicBezTo>
                      <a:pt x="13" y="39"/>
                      <a:pt x="26" y="34"/>
                      <a:pt x="36" y="24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9"/>
                      <a:pt x="2" y="19"/>
                      <a:pt x="2" y="26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Freeform 14"/>
              <p:cNvSpPr/>
              <p:nvPr/>
            </p:nvSpPr>
            <p:spPr bwMode="auto">
              <a:xfrm>
                <a:off x="1630363" y="3527425"/>
                <a:ext cx="146050" cy="138113"/>
              </a:xfrm>
              <a:custGeom>
                <a:avLst/>
                <a:gdLst>
                  <a:gd name="T0" fmla="*/ 38 w 38"/>
                  <a:gd name="T1" fmla="*/ 24 h 36"/>
                  <a:gd name="T2" fmla="*/ 13 w 38"/>
                  <a:gd name="T3" fmla="*/ 0 h 36"/>
                  <a:gd name="T4" fmla="*/ 1 w 38"/>
                  <a:gd name="T5" fmla="*/ 36 h 36"/>
                  <a:gd name="T6" fmla="*/ 13 w 38"/>
                  <a:gd name="T7" fmla="*/ 34 h 36"/>
                  <a:gd name="T8" fmla="*/ 38 w 38"/>
                  <a:gd name="T9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6">
                    <a:moveTo>
                      <a:pt x="38" y="24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4" y="11"/>
                      <a:pt x="0" y="24"/>
                      <a:pt x="1" y="36"/>
                    </a:cubicBezTo>
                    <a:cubicBezTo>
                      <a:pt x="4" y="35"/>
                      <a:pt x="8" y="34"/>
                      <a:pt x="13" y="34"/>
                    </a:cubicBezTo>
                    <a:cubicBezTo>
                      <a:pt x="20" y="33"/>
                      <a:pt x="30" y="32"/>
                      <a:pt x="38" y="24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Freeform 15"/>
              <p:cNvSpPr/>
              <p:nvPr/>
            </p:nvSpPr>
            <p:spPr bwMode="auto">
              <a:xfrm>
                <a:off x="1873250" y="3638550"/>
                <a:ext cx="149225" cy="139700"/>
              </a:xfrm>
              <a:custGeom>
                <a:avLst/>
                <a:gdLst>
                  <a:gd name="T0" fmla="*/ 38 w 39"/>
                  <a:gd name="T1" fmla="*/ 0 h 36"/>
                  <a:gd name="T2" fmla="*/ 25 w 39"/>
                  <a:gd name="T3" fmla="*/ 3 h 36"/>
                  <a:gd name="T4" fmla="*/ 0 w 39"/>
                  <a:gd name="T5" fmla="*/ 13 h 36"/>
                  <a:gd name="T6" fmla="*/ 26 w 39"/>
                  <a:gd name="T7" fmla="*/ 36 h 36"/>
                  <a:gd name="T8" fmla="*/ 38 w 39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6">
                    <a:moveTo>
                      <a:pt x="38" y="0"/>
                    </a:moveTo>
                    <a:cubicBezTo>
                      <a:pt x="35" y="1"/>
                      <a:pt x="30" y="2"/>
                      <a:pt x="25" y="3"/>
                    </a:cubicBezTo>
                    <a:cubicBezTo>
                      <a:pt x="18" y="3"/>
                      <a:pt x="8" y="4"/>
                      <a:pt x="0" y="13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35" y="26"/>
                      <a:pt x="39" y="13"/>
                      <a:pt x="38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6" name="Freeform 16"/>
              <p:cNvSpPr/>
              <p:nvPr/>
            </p:nvSpPr>
            <p:spPr bwMode="auto">
              <a:xfrm>
                <a:off x="1689100" y="3460750"/>
                <a:ext cx="133350" cy="147638"/>
              </a:xfrm>
              <a:custGeom>
                <a:avLst/>
                <a:gdLst>
                  <a:gd name="T0" fmla="*/ 33 w 35"/>
                  <a:gd name="T1" fmla="*/ 12 h 38"/>
                  <a:gd name="T2" fmla="*/ 35 w 35"/>
                  <a:gd name="T3" fmla="*/ 0 h 38"/>
                  <a:gd name="T4" fmla="*/ 0 w 35"/>
                  <a:gd name="T5" fmla="*/ 15 h 38"/>
                  <a:gd name="T6" fmla="*/ 25 w 35"/>
                  <a:gd name="T7" fmla="*/ 38 h 38"/>
                  <a:gd name="T8" fmla="*/ 33 w 35"/>
                  <a:gd name="T9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8">
                    <a:moveTo>
                      <a:pt x="33" y="12"/>
                    </a:moveTo>
                    <a:cubicBezTo>
                      <a:pt x="33" y="7"/>
                      <a:pt x="34" y="2"/>
                      <a:pt x="35" y="0"/>
                    </a:cubicBezTo>
                    <a:cubicBezTo>
                      <a:pt x="22" y="0"/>
                      <a:pt x="9" y="5"/>
                      <a:pt x="0" y="15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33" y="29"/>
                      <a:pt x="33" y="20"/>
                      <a:pt x="33" y="12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2912853" y="2662126"/>
            <a:ext cx="3528266" cy="2352177"/>
            <a:chOff x="3589049" y="595309"/>
            <a:chExt cx="4031105" cy="2687403"/>
          </a:xfrm>
        </p:grpSpPr>
        <p:graphicFrame>
          <p:nvGraphicFramePr>
            <p:cNvPr id="18" name="图表 17"/>
            <p:cNvGraphicFramePr/>
            <p:nvPr/>
          </p:nvGraphicFramePr>
          <p:xfrm>
            <a:off x="3589049" y="595309"/>
            <a:ext cx="4031105" cy="26874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5190001" y="1542656"/>
              <a:ext cx="847722" cy="851047"/>
            </a:xfrm>
            <a:custGeom>
              <a:avLst/>
              <a:gdLst>
                <a:gd name="T0" fmla="*/ 53 w 105"/>
                <a:gd name="T1" fmla="*/ 105 h 105"/>
                <a:gd name="T2" fmla="*/ 43 w 105"/>
                <a:gd name="T3" fmla="*/ 65 h 105"/>
                <a:gd name="T4" fmla="*/ 37 w 105"/>
                <a:gd name="T5" fmla="*/ 47 h 105"/>
                <a:gd name="T6" fmla="*/ 54 w 105"/>
                <a:gd name="T7" fmla="*/ 36 h 105"/>
                <a:gd name="T8" fmla="*/ 68 w 105"/>
                <a:gd name="T9" fmla="*/ 47 h 105"/>
                <a:gd name="T10" fmla="*/ 59 w 105"/>
                <a:gd name="T11" fmla="*/ 65 h 105"/>
                <a:gd name="T12" fmla="*/ 36 w 105"/>
                <a:gd name="T13" fmla="*/ 79 h 105"/>
                <a:gd name="T14" fmla="*/ 45 w 105"/>
                <a:gd name="T15" fmla="*/ 67 h 105"/>
                <a:gd name="T16" fmla="*/ 53 w 105"/>
                <a:gd name="T17" fmla="*/ 21 h 105"/>
                <a:gd name="T18" fmla="*/ 53 w 105"/>
                <a:gd name="T19" fmla="*/ 34 h 105"/>
                <a:gd name="T20" fmla="*/ 70 w 105"/>
                <a:gd name="T21" fmla="*/ 77 h 105"/>
                <a:gd name="T22" fmla="*/ 60 w 105"/>
                <a:gd name="T23" fmla="*/ 67 h 105"/>
                <a:gd name="T24" fmla="*/ 70 w 105"/>
                <a:gd name="T25" fmla="*/ 46 h 105"/>
                <a:gd name="T26" fmla="*/ 69 w 105"/>
                <a:gd name="T27" fmla="*/ 49 h 105"/>
                <a:gd name="T28" fmla="*/ 66 w 105"/>
                <a:gd name="T29" fmla="*/ 15 h 105"/>
                <a:gd name="T30" fmla="*/ 41 w 105"/>
                <a:gd name="T31" fmla="*/ 6 h 105"/>
                <a:gd name="T32" fmla="*/ 63 w 105"/>
                <a:gd name="T33" fmla="*/ 3 h 105"/>
                <a:gd name="T34" fmla="*/ 67 w 105"/>
                <a:gd name="T35" fmla="*/ 13 h 105"/>
                <a:gd name="T36" fmla="*/ 53 w 105"/>
                <a:gd name="T37" fmla="*/ 19 h 105"/>
                <a:gd name="T38" fmla="*/ 38 w 105"/>
                <a:gd name="T39" fmla="*/ 13 h 105"/>
                <a:gd name="T40" fmla="*/ 36 w 105"/>
                <a:gd name="T41" fmla="*/ 14 h 105"/>
                <a:gd name="T42" fmla="*/ 22 w 105"/>
                <a:gd name="T43" fmla="*/ 24 h 105"/>
                <a:gd name="T44" fmla="*/ 35 w 105"/>
                <a:gd name="T45" fmla="*/ 46 h 105"/>
                <a:gd name="T46" fmla="*/ 23 w 105"/>
                <a:gd name="T47" fmla="*/ 42 h 105"/>
                <a:gd name="T48" fmla="*/ 3 w 105"/>
                <a:gd name="T49" fmla="*/ 47 h 105"/>
                <a:gd name="T50" fmla="*/ 21 w 105"/>
                <a:gd name="T51" fmla="*/ 26 h 105"/>
                <a:gd name="T52" fmla="*/ 22 w 105"/>
                <a:gd name="T53" fmla="*/ 42 h 105"/>
                <a:gd name="T54" fmla="*/ 14 w 105"/>
                <a:gd name="T55" fmla="*/ 52 h 105"/>
                <a:gd name="T56" fmla="*/ 12 w 105"/>
                <a:gd name="T57" fmla="*/ 57 h 105"/>
                <a:gd name="T58" fmla="*/ 20 w 105"/>
                <a:gd name="T59" fmla="*/ 73 h 105"/>
                <a:gd name="T60" fmla="*/ 36 w 105"/>
                <a:gd name="T61" fmla="*/ 96 h 105"/>
                <a:gd name="T62" fmla="*/ 17 w 105"/>
                <a:gd name="T63" fmla="*/ 83 h 105"/>
                <a:gd name="T64" fmla="*/ 21 w 105"/>
                <a:gd name="T65" fmla="*/ 75 h 105"/>
                <a:gd name="T66" fmla="*/ 35 w 105"/>
                <a:gd name="T67" fmla="*/ 80 h 105"/>
                <a:gd name="T68" fmla="*/ 43 w 105"/>
                <a:gd name="T69" fmla="*/ 92 h 105"/>
                <a:gd name="T70" fmla="*/ 45 w 105"/>
                <a:gd name="T71" fmla="*/ 92 h 105"/>
                <a:gd name="T72" fmla="*/ 62 w 105"/>
                <a:gd name="T73" fmla="*/ 89 h 105"/>
                <a:gd name="T74" fmla="*/ 72 w 105"/>
                <a:gd name="T75" fmla="*/ 97 h 105"/>
                <a:gd name="T76" fmla="*/ 63 w 105"/>
                <a:gd name="T77" fmla="*/ 92 h 105"/>
                <a:gd name="T78" fmla="*/ 84 w 105"/>
                <a:gd name="T79" fmla="*/ 75 h 105"/>
                <a:gd name="T80" fmla="*/ 89 w 105"/>
                <a:gd name="T81" fmla="*/ 82 h 105"/>
                <a:gd name="T82" fmla="*/ 88 w 105"/>
                <a:gd name="T83" fmla="*/ 72 h 105"/>
                <a:gd name="T84" fmla="*/ 93 w 105"/>
                <a:gd name="T85" fmla="*/ 57 h 105"/>
                <a:gd name="T86" fmla="*/ 94 w 105"/>
                <a:gd name="T87" fmla="*/ 55 h 105"/>
                <a:gd name="T88" fmla="*/ 84 w 105"/>
                <a:gd name="T89" fmla="*/ 42 h 105"/>
                <a:gd name="T90" fmla="*/ 85 w 105"/>
                <a:gd name="T91" fmla="*/ 26 h 105"/>
                <a:gd name="T92" fmla="*/ 95 w 105"/>
                <a:gd name="T93" fmla="*/ 27 h 105"/>
                <a:gd name="T94" fmla="*/ 94 w 105"/>
                <a:gd name="T95" fmla="*/ 5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" h="105">
                  <a:moveTo>
                    <a:pt x="53" y="0"/>
                  </a:moveTo>
                  <a:cubicBezTo>
                    <a:pt x="24" y="0"/>
                    <a:pt x="0" y="23"/>
                    <a:pt x="0" y="52"/>
                  </a:cubicBezTo>
                  <a:cubicBezTo>
                    <a:pt x="0" y="81"/>
                    <a:pt x="24" y="105"/>
                    <a:pt x="53" y="105"/>
                  </a:cubicBezTo>
                  <a:cubicBezTo>
                    <a:pt x="82" y="105"/>
                    <a:pt x="105" y="81"/>
                    <a:pt x="105" y="52"/>
                  </a:cubicBezTo>
                  <a:cubicBezTo>
                    <a:pt x="105" y="23"/>
                    <a:pt x="82" y="0"/>
                    <a:pt x="53" y="0"/>
                  </a:cubicBezTo>
                  <a:moveTo>
                    <a:pt x="43" y="65"/>
                  </a:moveTo>
                  <a:cubicBezTo>
                    <a:pt x="43" y="64"/>
                    <a:pt x="38" y="49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8" y="46"/>
                    <a:pt x="48" y="39"/>
                    <a:pt x="51" y="36"/>
                  </a:cubicBezTo>
                  <a:cubicBezTo>
                    <a:pt x="52" y="36"/>
                    <a:pt x="53" y="36"/>
                    <a:pt x="53" y="36"/>
                  </a:cubicBezTo>
                  <a:cubicBezTo>
                    <a:pt x="53" y="36"/>
                    <a:pt x="53" y="36"/>
                    <a:pt x="54" y="36"/>
                  </a:cubicBezTo>
                  <a:cubicBezTo>
                    <a:pt x="57" y="39"/>
                    <a:pt x="68" y="46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7" y="49"/>
                    <a:pt x="63" y="64"/>
                    <a:pt x="62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59" y="65"/>
                    <a:pt x="59" y="65"/>
                    <a:pt x="59" y="65"/>
                  </a:cubicBezTo>
                  <a:lnTo>
                    <a:pt x="43" y="65"/>
                  </a:lnTo>
                  <a:close/>
                  <a:moveTo>
                    <a:pt x="45" y="67"/>
                  </a:moveTo>
                  <a:cubicBezTo>
                    <a:pt x="36" y="79"/>
                    <a:pt x="36" y="79"/>
                    <a:pt x="36" y="79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42" y="67"/>
                    <a:pt x="42" y="67"/>
                    <a:pt x="42" y="67"/>
                  </a:cubicBezTo>
                  <a:lnTo>
                    <a:pt x="45" y="67"/>
                  </a:lnTo>
                  <a:close/>
                  <a:moveTo>
                    <a:pt x="51" y="34"/>
                  </a:moveTo>
                  <a:cubicBezTo>
                    <a:pt x="51" y="20"/>
                    <a:pt x="51" y="20"/>
                    <a:pt x="51" y="20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3" y="34"/>
                    <a:pt x="53" y="34"/>
                    <a:pt x="53" y="34"/>
                  </a:cubicBezTo>
                  <a:lnTo>
                    <a:pt x="51" y="34"/>
                  </a:lnTo>
                  <a:close/>
                  <a:moveTo>
                    <a:pt x="63" y="67"/>
                  </a:moveTo>
                  <a:cubicBezTo>
                    <a:pt x="70" y="77"/>
                    <a:pt x="70" y="77"/>
                    <a:pt x="70" y="77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0" y="67"/>
                    <a:pt x="60" y="67"/>
                    <a:pt x="60" y="67"/>
                  </a:cubicBezTo>
                  <a:lnTo>
                    <a:pt x="63" y="67"/>
                  </a:lnTo>
                  <a:close/>
                  <a:moveTo>
                    <a:pt x="69" y="49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44"/>
                    <a:pt x="83" y="44"/>
                    <a:pt x="83" y="44"/>
                  </a:cubicBezTo>
                  <a:lnTo>
                    <a:pt x="69" y="49"/>
                  </a:lnTo>
                  <a:close/>
                  <a:moveTo>
                    <a:pt x="83" y="24"/>
                  </a:moveTo>
                  <a:cubicBezTo>
                    <a:pt x="83" y="28"/>
                    <a:pt x="83" y="28"/>
                    <a:pt x="83" y="28"/>
                  </a:cubicBezTo>
                  <a:cubicBezTo>
                    <a:pt x="79" y="22"/>
                    <a:pt x="73" y="18"/>
                    <a:pt x="66" y="15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75" y="17"/>
                    <a:pt x="79" y="20"/>
                    <a:pt x="83" y="24"/>
                  </a:cubicBezTo>
                  <a:moveTo>
                    <a:pt x="41" y="6"/>
                  </a:moveTo>
                  <a:cubicBezTo>
                    <a:pt x="41" y="5"/>
                    <a:pt x="42" y="4"/>
                    <a:pt x="42" y="3"/>
                  </a:cubicBezTo>
                  <a:cubicBezTo>
                    <a:pt x="45" y="3"/>
                    <a:pt x="49" y="2"/>
                    <a:pt x="52" y="2"/>
                  </a:cubicBezTo>
                  <a:cubicBezTo>
                    <a:pt x="56" y="2"/>
                    <a:pt x="59" y="3"/>
                    <a:pt x="63" y="3"/>
                  </a:cubicBezTo>
                  <a:cubicBezTo>
                    <a:pt x="63" y="4"/>
                    <a:pt x="64" y="5"/>
                    <a:pt x="64" y="6"/>
                  </a:cubicBezTo>
                  <a:cubicBezTo>
                    <a:pt x="66" y="9"/>
                    <a:pt x="68" y="12"/>
                    <a:pt x="68" y="13"/>
                  </a:cubicBezTo>
                  <a:cubicBezTo>
                    <a:pt x="68" y="13"/>
                    <a:pt x="68" y="13"/>
                    <a:pt x="67" y="13"/>
                  </a:cubicBezTo>
                  <a:cubicBezTo>
                    <a:pt x="67" y="14"/>
                    <a:pt x="65" y="14"/>
                    <a:pt x="64" y="15"/>
                  </a:cubicBezTo>
                  <a:cubicBezTo>
                    <a:pt x="61" y="16"/>
                    <a:pt x="56" y="18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2" y="19"/>
                    <a:pt x="51" y="19"/>
                  </a:cubicBezTo>
                  <a:cubicBezTo>
                    <a:pt x="49" y="18"/>
                    <a:pt x="45" y="16"/>
                    <a:pt x="41" y="14"/>
                  </a:cubicBezTo>
                  <a:cubicBezTo>
                    <a:pt x="40" y="14"/>
                    <a:pt x="39" y="13"/>
                    <a:pt x="38" y="13"/>
                  </a:cubicBezTo>
                  <a:cubicBezTo>
                    <a:pt x="38" y="13"/>
                    <a:pt x="37" y="13"/>
                    <a:pt x="37" y="13"/>
                  </a:cubicBezTo>
                  <a:cubicBezTo>
                    <a:pt x="38" y="12"/>
                    <a:pt x="39" y="9"/>
                    <a:pt x="41" y="6"/>
                  </a:cubicBezTo>
                  <a:moveTo>
                    <a:pt x="36" y="14"/>
                  </a:moveTo>
                  <a:cubicBezTo>
                    <a:pt x="39" y="15"/>
                    <a:pt x="39" y="15"/>
                    <a:pt x="39" y="15"/>
                  </a:cubicBezTo>
                  <a:cubicBezTo>
                    <a:pt x="32" y="18"/>
                    <a:pt x="27" y="22"/>
                    <a:pt x="22" y="27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6" y="20"/>
                    <a:pt x="31" y="16"/>
                    <a:pt x="36" y="14"/>
                  </a:cubicBezTo>
                  <a:moveTo>
                    <a:pt x="23" y="42"/>
                  </a:moveTo>
                  <a:cubicBezTo>
                    <a:pt x="35" y="46"/>
                    <a:pt x="35" y="46"/>
                    <a:pt x="35" y="46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2" y="44"/>
                    <a:pt x="22" y="44"/>
                    <a:pt x="22" y="44"/>
                  </a:cubicBezTo>
                  <a:lnTo>
                    <a:pt x="23" y="42"/>
                  </a:lnTo>
                  <a:close/>
                  <a:moveTo>
                    <a:pt x="11" y="55"/>
                  </a:moveTo>
                  <a:cubicBezTo>
                    <a:pt x="10" y="54"/>
                    <a:pt x="8" y="51"/>
                    <a:pt x="5" y="49"/>
                  </a:cubicBezTo>
                  <a:cubicBezTo>
                    <a:pt x="5" y="48"/>
                    <a:pt x="4" y="48"/>
                    <a:pt x="3" y="47"/>
                  </a:cubicBezTo>
                  <a:cubicBezTo>
                    <a:pt x="4" y="40"/>
                    <a:pt x="6" y="33"/>
                    <a:pt x="9" y="27"/>
                  </a:cubicBezTo>
                  <a:cubicBezTo>
                    <a:pt x="10" y="27"/>
                    <a:pt x="11" y="27"/>
                    <a:pt x="12" y="27"/>
                  </a:cubicBezTo>
                  <a:cubicBezTo>
                    <a:pt x="16" y="26"/>
                    <a:pt x="20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7"/>
                    <a:pt x="21" y="29"/>
                  </a:cubicBezTo>
                  <a:cubicBezTo>
                    <a:pt x="21" y="33"/>
                    <a:pt x="22" y="40"/>
                    <a:pt x="22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6"/>
                    <a:pt x="16" y="50"/>
                    <a:pt x="14" y="52"/>
                  </a:cubicBezTo>
                  <a:cubicBezTo>
                    <a:pt x="12" y="54"/>
                    <a:pt x="12" y="55"/>
                    <a:pt x="11" y="55"/>
                  </a:cubicBezTo>
                  <a:cubicBezTo>
                    <a:pt x="11" y="55"/>
                    <a:pt x="11" y="55"/>
                    <a:pt x="11" y="55"/>
                  </a:cubicBezTo>
                  <a:moveTo>
                    <a:pt x="12" y="57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61"/>
                    <a:pt x="16" y="68"/>
                    <a:pt x="20" y="73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4" y="68"/>
                    <a:pt x="12" y="63"/>
                    <a:pt x="12" y="57"/>
                  </a:cubicBezTo>
                  <a:moveTo>
                    <a:pt x="36" y="96"/>
                  </a:moveTo>
                  <a:cubicBezTo>
                    <a:pt x="35" y="96"/>
                    <a:pt x="34" y="97"/>
                    <a:pt x="33" y="97"/>
                  </a:cubicBezTo>
                  <a:cubicBezTo>
                    <a:pt x="27" y="95"/>
                    <a:pt x="21" y="91"/>
                    <a:pt x="16" y="86"/>
                  </a:cubicBezTo>
                  <a:cubicBezTo>
                    <a:pt x="16" y="85"/>
                    <a:pt x="17" y="84"/>
                    <a:pt x="17" y="83"/>
                  </a:cubicBezTo>
                  <a:cubicBezTo>
                    <a:pt x="17" y="80"/>
                    <a:pt x="18" y="76"/>
                    <a:pt x="18" y="75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9" y="74"/>
                    <a:pt x="20" y="74"/>
                    <a:pt x="21" y="75"/>
                  </a:cubicBezTo>
                  <a:cubicBezTo>
                    <a:pt x="25" y="76"/>
                    <a:pt x="32" y="78"/>
                    <a:pt x="34" y="78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4" y="78"/>
                    <a:pt x="35" y="79"/>
                    <a:pt x="35" y="80"/>
                  </a:cubicBezTo>
                  <a:cubicBezTo>
                    <a:pt x="37" y="82"/>
                    <a:pt x="39" y="86"/>
                    <a:pt x="41" y="89"/>
                  </a:cubicBezTo>
                  <a:cubicBezTo>
                    <a:pt x="42" y="90"/>
                    <a:pt x="42" y="91"/>
                    <a:pt x="43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39" y="94"/>
                    <a:pt x="36" y="96"/>
                  </a:cubicBezTo>
                  <a:moveTo>
                    <a:pt x="52" y="93"/>
                  </a:moveTo>
                  <a:cubicBezTo>
                    <a:pt x="50" y="93"/>
                    <a:pt x="47" y="93"/>
                    <a:pt x="45" y="92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6" y="90"/>
                    <a:pt x="49" y="91"/>
                    <a:pt x="52" y="91"/>
                  </a:cubicBezTo>
                  <a:cubicBezTo>
                    <a:pt x="56" y="91"/>
                    <a:pt x="59" y="90"/>
                    <a:pt x="62" y="89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58" y="93"/>
                    <a:pt x="55" y="93"/>
                    <a:pt x="52" y="93"/>
                  </a:cubicBezTo>
                  <a:moveTo>
                    <a:pt x="72" y="97"/>
                  </a:moveTo>
                  <a:cubicBezTo>
                    <a:pt x="71" y="97"/>
                    <a:pt x="70" y="96"/>
                    <a:pt x="69" y="96"/>
                  </a:cubicBezTo>
                  <a:cubicBezTo>
                    <a:pt x="66" y="94"/>
                    <a:pt x="63" y="93"/>
                    <a:pt x="62" y="92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1"/>
                    <a:pt x="64" y="90"/>
                    <a:pt x="65" y="89"/>
                  </a:cubicBezTo>
                  <a:cubicBezTo>
                    <a:pt x="67" y="85"/>
                    <a:pt x="71" y="79"/>
                    <a:pt x="71" y="78"/>
                  </a:cubicBezTo>
                  <a:cubicBezTo>
                    <a:pt x="72" y="78"/>
                    <a:pt x="79" y="76"/>
                    <a:pt x="84" y="75"/>
                  </a:cubicBezTo>
                  <a:cubicBezTo>
                    <a:pt x="85" y="75"/>
                    <a:pt x="87" y="74"/>
                    <a:pt x="87" y="7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75"/>
                    <a:pt x="88" y="79"/>
                    <a:pt x="89" y="82"/>
                  </a:cubicBezTo>
                  <a:cubicBezTo>
                    <a:pt x="89" y="83"/>
                    <a:pt x="89" y="84"/>
                    <a:pt x="89" y="85"/>
                  </a:cubicBezTo>
                  <a:cubicBezTo>
                    <a:pt x="84" y="90"/>
                    <a:pt x="79" y="94"/>
                    <a:pt x="72" y="97"/>
                  </a:cubicBezTo>
                  <a:moveTo>
                    <a:pt x="88" y="72"/>
                  </a:moveTo>
                  <a:cubicBezTo>
                    <a:pt x="85" y="73"/>
                    <a:pt x="85" y="73"/>
                    <a:pt x="85" y="73"/>
                  </a:cubicBezTo>
                  <a:cubicBezTo>
                    <a:pt x="89" y="68"/>
                    <a:pt x="91" y="61"/>
                    <a:pt x="91" y="54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3" y="62"/>
                    <a:pt x="91" y="68"/>
                    <a:pt x="88" y="72"/>
                  </a:cubicBezTo>
                  <a:moveTo>
                    <a:pt x="94" y="55"/>
                  </a:moveTo>
                  <a:cubicBezTo>
                    <a:pt x="94" y="55"/>
                    <a:pt x="94" y="55"/>
                    <a:pt x="94" y="55"/>
                  </a:cubicBezTo>
                  <a:cubicBezTo>
                    <a:pt x="93" y="54"/>
                    <a:pt x="92" y="53"/>
                    <a:pt x="91" y="52"/>
                  </a:cubicBezTo>
                  <a:cubicBezTo>
                    <a:pt x="89" y="49"/>
                    <a:pt x="87" y="46"/>
                    <a:pt x="85" y="44"/>
                  </a:cubicBezTo>
                  <a:cubicBezTo>
                    <a:pt x="84" y="43"/>
                    <a:pt x="84" y="42"/>
                    <a:pt x="84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4" y="40"/>
                    <a:pt x="84" y="34"/>
                    <a:pt x="84" y="30"/>
                  </a:cubicBezTo>
                  <a:cubicBezTo>
                    <a:pt x="85" y="28"/>
                    <a:pt x="85" y="27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6" y="26"/>
                    <a:pt x="89" y="26"/>
                    <a:pt x="92" y="27"/>
                  </a:cubicBezTo>
                  <a:cubicBezTo>
                    <a:pt x="94" y="27"/>
                    <a:pt x="95" y="27"/>
                    <a:pt x="95" y="27"/>
                  </a:cubicBezTo>
                  <a:cubicBezTo>
                    <a:pt x="99" y="33"/>
                    <a:pt x="101" y="40"/>
                    <a:pt x="102" y="47"/>
                  </a:cubicBezTo>
                  <a:cubicBezTo>
                    <a:pt x="101" y="48"/>
                    <a:pt x="100" y="49"/>
                    <a:pt x="100" y="50"/>
                  </a:cubicBezTo>
                  <a:cubicBezTo>
                    <a:pt x="97" y="52"/>
                    <a:pt x="94" y="54"/>
                    <a:pt x="94" y="55"/>
                  </a:cubicBezTo>
                </a:path>
              </a:pathLst>
            </a:custGeom>
            <a:solidFill>
              <a:srgbClr val="7E98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723864" y="2630859"/>
            <a:ext cx="3622067" cy="2414711"/>
            <a:chOff x="6482148" y="1160347"/>
            <a:chExt cx="4031105" cy="2687403"/>
          </a:xfrm>
        </p:grpSpPr>
        <p:graphicFrame>
          <p:nvGraphicFramePr>
            <p:cNvPr id="21" name="图表 20"/>
            <p:cNvGraphicFramePr/>
            <p:nvPr/>
          </p:nvGraphicFramePr>
          <p:xfrm>
            <a:off x="6482148" y="1160347"/>
            <a:ext cx="4031105" cy="26874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2" name="Freeform 28"/>
            <p:cNvSpPr>
              <a:spLocks noEditPoints="1"/>
            </p:cNvSpPr>
            <p:nvPr/>
          </p:nvSpPr>
          <p:spPr bwMode="auto">
            <a:xfrm>
              <a:off x="8159265" y="2118357"/>
              <a:ext cx="623785" cy="789746"/>
            </a:xfrm>
            <a:custGeom>
              <a:avLst/>
              <a:gdLst>
                <a:gd name="T0" fmla="*/ 62 w 89"/>
                <a:gd name="T1" fmla="*/ 91 h 114"/>
                <a:gd name="T2" fmla="*/ 89 w 89"/>
                <a:gd name="T3" fmla="*/ 6 h 114"/>
                <a:gd name="T4" fmla="*/ 72 w 89"/>
                <a:gd name="T5" fmla="*/ 0 h 114"/>
                <a:gd name="T6" fmla="*/ 60 w 89"/>
                <a:gd name="T7" fmla="*/ 6 h 114"/>
                <a:gd name="T8" fmla="*/ 45 w 89"/>
                <a:gd name="T9" fmla="*/ 0 h 114"/>
                <a:gd name="T10" fmla="*/ 32 w 89"/>
                <a:gd name="T11" fmla="*/ 6 h 114"/>
                <a:gd name="T12" fmla="*/ 32 w 89"/>
                <a:gd name="T13" fmla="*/ 6 h 114"/>
                <a:gd name="T14" fmla="*/ 15 w 89"/>
                <a:gd name="T15" fmla="*/ 0 h 114"/>
                <a:gd name="T16" fmla="*/ 0 w 89"/>
                <a:gd name="T17" fmla="*/ 6 h 114"/>
                <a:gd name="T18" fmla="*/ 27 w 89"/>
                <a:gd name="T19" fmla="*/ 91 h 114"/>
                <a:gd name="T20" fmla="*/ 27 w 89"/>
                <a:gd name="T21" fmla="*/ 91 h 114"/>
                <a:gd name="T22" fmla="*/ 26 w 89"/>
                <a:gd name="T23" fmla="*/ 96 h 114"/>
                <a:gd name="T24" fmla="*/ 45 w 89"/>
                <a:gd name="T25" fmla="*/ 114 h 114"/>
                <a:gd name="T26" fmla="*/ 63 w 89"/>
                <a:gd name="T27" fmla="*/ 96 h 114"/>
                <a:gd name="T28" fmla="*/ 62 w 89"/>
                <a:gd name="T29" fmla="*/ 91 h 114"/>
                <a:gd name="T30" fmla="*/ 60 w 89"/>
                <a:gd name="T31" fmla="*/ 88 h 114"/>
                <a:gd name="T32" fmla="*/ 58 w 89"/>
                <a:gd name="T33" fmla="*/ 88 h 114"/>
                <a:gd name="T34" fmla="*/ 48 w 89"/>
                <a:gd name="T35" fmla="*/ 87 h 114"/>
                <a:gd name="T36" fmla="*/ 53 w 89"/>
                <a:gd name="T37" fmla="*/ 55 h 114"/>
                <a:gd name="T38" fmla="*/ 72 w 89"/>
                <a:gd name="T39" fmla="*/ 51 h 114"/>
                <a:gd name="T40" fmla="*/ 60 w 89"/>
                <a:gd name="T41" fmla="*/ 88 h 114"/>
                <a:gd name="T42" fmla="*/ 40 w 89"/>
                <a:gd name="T43" fmla="*/ 55 h 114"/>
                <a:gd name="T44" fmla="*/ 46 w 89"/>
                <a:gd name="T45" fmla="*/ 55 h 114"/>
                <a:gd name="T46" fmla="*/ 50 w 89"/>
                <a:gd name="T47" fmla="*/ 55 h 114"/>
                <a:gd name="T48" fmla="*/ 45 w 89"/>
                <a:gd name="T49" fmla="*/ 86 h 114"/>
                <a:gd name="T50" fmla="*/ 40 w 89"/>
                <a:gd name="T51" fmla="*/ 55 h 114"/>
                <a:gd name="T52" fmla="*/ 72 w 89"/>
                <a:gd name="T53" fmla="*/ 4 h 114"/>
                <a:gd name="T54" fmla="*/ 85 w 89"/>
                <a:gd name="T55" fmla="*/ 8 h 114"/>
                <a:gd name="T56" fmla="*/ 73 w 89"/>
                <a:gd name="T57" fmla="*/ 47 h 114"/>
                <a:gd name="T58" fmla="*/ 54 w 89"/>
                <a:gd name="T59" fmla="*/ 52 h 114"/>
                <a:gd name="T60" fmla="*/ 61 w 89"/>
                <a:gd name="T61" fmla="*/ 9 h 114"/>
                <a:gd name="T62" fmla="*/ 72 w 89"/>
                <a:gd name="T63" fmla="*/ 4 h 114"/>
                <a:gd name="T64" fmla="*/ 45 w 89"/>
                <a:gd name="T65" fmla="*/ 4 h 114"/>
                <a:gd name="T66" fmla="*/ 58 w 89"/>
                <a:gd name="T67" fmla="*/ 9 h 114"/>
                <a:gd name="T68" fmla="*/ 51 w 89"/>
                <a:gd name="T69" fmla="*/ 52 h 114"/>
                <a:gd name="T70" fmla="*/ 40 w 89"/>
                <a:gd name="T71" fmla="*/ 52 h 114"/>
                <a:gd name="T72" fmla="*/ 34 w 89"/>
                <a:gd name="T73" fmla="*/ 9 h 114"/>
                <a:gd name="T74" fmla="*/ 45 w 89"/>
                <a:gd name="T75" fmla="*/ 4 h 114"/>
                <a:gd name="T76" fmla="*/ 15 w 89"/>
                <a:gd name="T77" fmla="*/ 3 h 114"/>
                <a:gd name="T78" fmla="*/ 31 w 89"/>
                <a:gd name="T79" fmla="*/ 9 h 114"/>
                <a:gd name="T80" fmla="*/ 37 w 89"/>
                <a:gd name="T81" fmla="*/ 52 h 114"/>
                <a:gd name="T82" fmla="*/ 16 w 89"/>
                <a:gd name="T83" fmla="*/ 47 h 114"/>
                <a:gd name="T84" fmla="*/ 3 w 89"/>
                <a:gd name="T85" fmla="*/ 8 h 114"/>
                <a:gd name="T86" fmla="*/ 15 w 89"/>
                <a:gd name="T87" fmla="*/ 3 h 114"/>
                <a:gd name="T88" fmla="*/ 17 w 89"/>
                <a:gd name="T89" fmla="*/ 51 h 114"/>
                <a:gd name="T90" fmla="*/ 37 w 89"/>
                <a:gd name="T91" fmla="*/ 55 h 114"/>
                <a:gd name="T92" fmla="*/ 42 w 89"/>
                <a:gd name="T93" fmla="*/ 87 h 114"/>
                <a:gd name="T94" fmla="*/ 31 w 89"/>
                <a:gd name="T95" fmla="*/ 88 h 114"/>
                <a:gd name="T96" fmla="*/ 29 w 89"/>
                <a:gd name="T97" fmla="*/ 88 h 114"/>
                <a:gd name="T98" fmla="*/ 17 w 89"/>
                <a:gd name="T99" fmla="*/ 5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9" h="114">
                  <a:moveTo>
                    <a:pt x="62" y="91"/>
                  </a:moveTo>
                  <a:cubicBezTo>
                    <a:pt x="89" y="6"/>
                    <a:pt x="89" y="6"/>
                    <a:pt x="89" y="6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7" y="92"/>
                    <a:pt x="26" y="94"/>
                    <a:pt x="26" y="96"/>
                  </a:cubicBezTo>
                  <a:cubicBezTo>
                    <a:pt x="26" y="106"/>
                    <a:pt x="34" y="114"/>
                    <a:pt x="45" y="114"/>
                  </a:cubicBezTo>
                  <a:cubicBezTo>
                    <a:pt x="55" y="114"/>
                    <a:pt x="63" y="106"/>
                    <a:pt x="63" y="96"/>
                  </a:cubicBezTo>
                  <a:cubicBezTo>
                    <a:pt x="63" y="94"/>
                    <a:pt x="62" y="92"/>
                    <a:pt x="62" y="91"/>
                  </a:cubicBezTo>
                  <a:close/>
                  <a:moveTo>
                    <a:pt x="60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6" y="87"/>
                    <a:pt x="52" y="87"/>
                    <a:pt x="48" y="87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62" y="54"/>
                    <a:pt x="68" y="52"/>
                    <a:pt x="72" y="51"/>
                  </a:cubicBezTo>
                  <a:lnTo>
                    <a:pt x="60" y="88"/>
                  </a:lnTo>
                  <a:close/>
                  <a:moveTo>
                    <a:pt x="40" y="55"/>
                  </a:moveTo>
                  <a:cubicBezTo>
                    <a:pt x="43" y="55"/>
                    <a:pt x="45" y="55"/>
                    <a:pt x="46" y="55"/>
                  </a:cubicBezTo>
                  <a:cubicBezTo>
                    <a:pt x="48" y="55"/>
                    <a:pt x="49" y="55"/>
                    <a:pt x="50" y="55"/>
                  </a:cubicBezTo>
                  <a:cubicBezTo>
                    <a:pt x="45" y="86"/>
                    <a:pt x="45" y="86"/>
                    <a:pt x="45" y="86"/>
                  </a:cubicBezTo>
                  <a:lnTo>
                    <a:pt x="40" y="55"/>
                  </a:lnTo>
                  <a:close/>
                  <a:moveTo>
                    <a:pt x="72" y="4"/>
                  </a:moveTo>
                  <a:cubicBezTo>
                    <a:pt x="85" y="8"/>
                    <a:pt x="85" y="8"/>
                    <a:pt x="85" y="8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1" y="48"/>
                    <a:pt x="64" y="51"/>
                    <a:pt x="54" y="52"/>
                  </a:cubicBezTo>
                  <a:cubicBezTo>
                    <a:pt x="61" y="9"/>
                    <a:pt x="61" y="9"/>
                    <a:pt x="61" y="9"/>
                  </a:cubicBezTo>
                  <a:lnTo>
                    <a:pt x="72" y="4"/>
                  </a:lnTo>
                  <a:close/>
                  <a:moveTo>
                    <a:pt x="45" y="4"/>
                  </a:moveTo>
                  <a:cubicBezTo>
                    <a:pt x="58" y="9"/>
                    <a:pt x="58" y="9"/>
                    <a:pt x="58" y="9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7" y="52"/>
                    <a:pt x="44" y="52"/>
                    <a:pt x="40" y="52"/>
                  </a:cubicBezTo>
                  <a:cubicBezTo>
                    <a:pt x="34" y="9"/>
                    <a:pt x="34" y="9"/>
                    <a:pt x="34" y="9"/>
                  </a:cubicBezTo>
                  <a:lnTo>
                    <a:pt x="45" y="4"/>
                  </a:lnTo>
                  <a:close/>
                  <a:moveTo>
                    <a:pt x="15" y="3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1" y="51"/>
                    <a:pt x="24" y="50"/>
                    <a:pt x="16" y="47"/>
                  </a:cubicBezTo>
                  <a:cubicBezTo>
                    <a:pt x="3" y="8"/>
                    <a:pt x="3" y="8"/>
                    <a:pt x="3" y="8"/>
                  </a:cubicBezTo>
                  <a:lnTo>
                    <a:pt x="15" y="3"/>
                  </a:lnTo>
                  <a:close/>
                  <a:moveTo>
                    <a:pt x="17" y="51"/>
                  </a:moveTo>
                  <a:cubicBezTo>
                    <a:pt x="24" y="53"/>
                    <a:pt x="31" y="54"/>
                    <a:pt x="37" y="55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37" y="87"/>
                    <a:pt x="34" y="87"/>
                    <a:pt x="31" y="88"/>
                  </a:cubicBezTo>
                  <a:cubicBezTo>
                    <a:pt x="29" y="88"/>
                    <a:pt x="29" y="88"/>
                    <a:pt x="29" y="88"/>
                  </a:cubicBezTo>
                  <a:lnTo>
                    <a:pt x="17" y="51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628676" y="2680756"/>
            <a:ext cx="3472375" cy="2314916"/>
            <a:chOff x="8741059" y="3028228"/>
            <a:chExt cx="3472375" cy="2314916"/>
          </a:xfrm>
        </p:grpSpPr>
        <p:graphicFrame>
          <p:nvGraphicFramePr>
            <p:cNvPr id="24" name="图表 23"/>
            <p:cNvGraphicFramePr/>
            <p:nvPr/>
          </p:nvGraphicFramePr>
          <p:xfrm>
            <a:off x="8741059" y="3028228"/>
            <a:ext cx="3472375" cy="23149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pSp>
          <p:nvGrpSpPr>
            <p:cNvPr id="25" name="组合 24"/>
            <p:cNvGrpSpPr/>
            <p:nvPr/>
          </p:nvGrpSpPr>
          <p:grpSpPr>
            <a:xfrm>
              <a:off x="10106534" y="3825289"/>
              <a:ext cx="720000" cy="720000"/>
              <a:chOff x="7445376" y="2097088"/>
              <a:chExt cx="569913" cy="571500"/>
            </a:xfrm>
            <a:solidFill>
              <a:srgbClr val="619D09"/>
            </a:solidFill>
          </p:grpSpPr>
          <p:sp>
            <p:nvSpPr>
              <p:cNvPr id="26" name="Freeform 44"/>
              <p:cNvSpPr/>
              <p:nvPr/>
            </p:nvSpPr>
            <p:spPr bwMode="auto">
              <a:xfrm>
                <a:off x="7448551" y="2097088"/>
                <a:ext cx="566738" cy="566738"/>
              </a:xfrm>
              <a:custGeom>
                <a:avLst/>
                <a:gdLst>
                  <a:gd name="T0" fmla="*/ 136 w 151"/>
                  <a:gd name="T1" fmla="*/ 96 h 151"/>
                  <a:gd name="T2" fmla="*/ 126 w 151"/>
                  <a:gd name="T3" fmla="*/ 92 h 151"/>
                  <a:gd name="T4" fmla="*/ 131 w 151"/>
                  <a:gd name="T5" fmla="*/ 78 h 151"/>
                  <a:gd name="T6" fmla="*/ 119 w 151"/>
                  <a:gd name="T7" fmla="*/ 72 h 151"/>
                  <a:gd name="T8" fmla="*/ 112 w 151"/>
                  <a:gd name="T9" fmla="*/ 84 h 151"/>
                  <a:gd name="T10" fmla="*/ 103 w 151"/>
                  <a:gd name="T11" fmla="*/ 79 h 151"/>
                  <a:gd name="T12" fmla="*/ 110 w 151"/>
                  <a:gd name="T13" fmla="*/ 67 h 151"/>
                  <a:gd name="T14" fmla="*/ 98 w 151"/>
                  <a:gd name="T15" fmla="*/ 56 h 151"/>
                  <a:gd name="T16" fmla="*/ 88 w 151"/>
                  <a:gd name="T17" fmla="*/ 66 h 151"/>
                  <a:gd name="T18" fmla="*/ 81 w 151"/>
                  <a:gd name="T19" fmla="*/ 59 h 151"/>
                  <a:gd name="T20" fmla="*/ 90 w 151"/>
                  <a:gd name="T21" fmla="*/ 49 h 151"/>
                  <a:gd name="T22" fmla="*/ 81 w 151"/>
                  <a:gd name="T23" fmla="*/ 36 h 151"/>
                  <a:gd name="T24" fmla="*/ 68 w 151"/>
                  <a:gd name="T25" fmla="*/ 42 h 151"/>
                  <a:gd name="T26" fmla="*/ 64 w 151"/>
                  <a:gd name="T27" fmla="*/ 33 h 151"/>
                  <a:gd name="T28" fmla="*/ 76 w 151"/>
                  <a:gd name="T29" fmla="*/ 27 h 151"/>
                  <a:gd name="T30" fmla="*/ 72 w 151"/>
                  <a:gd name="T31" fmla="*/ 16 h 151"/>
                  <a:gd name="T32" fmla="*/ 55 w 151"/>
                  <a:gd name="T33" fmla="*/ 20 h 151"/>
                  <a:gd name="T34" fmla="*/ 53 w 151"/>
                  <a:gd name="T35" fmla="*/ 10 h 151"/>
                  <a:gd name="T36" fmla="*/ 69 w 151"/>
                  <a:gd name="T37" fmla="*/ 6 h 151"/>
                  <a:gd name="T38" fmla="*/ 68 w 151"/>
                  <a:gd name="T39" fmla="*/ 0 h 151"/>
                  <a:gd name="T40" fmla="*/ 22 w 151"/>
                  <a:gd name="T41" fmla="*/ 22 h 151"/>
                  <a:gd name="T42" fmla="*/ 0 w 151"/>
                  <a:gd name="T43" fmla="*/ 69 h 151"/>
                  <a:gd name="T44" fmla="*/ 8 w 151"/>
                  <a:gd name="T45" fmla="*/ 70 h 151"/>
                  <a:gd name="T46" fmla="*/ 14 w 151"/>
                  <a:gd name="T47" fmla="*/ 54 h 151"/>
                  <a:gd name="T48" fmla="*/ 23 w 151"/>
                  <a:gd name="T49" fmla="*/ 57 h 151"/>
                  <a:gd name="T50" fmla="*/ 18 w 151"/>
                  <a:gd name="T51" fmla="*/ 73 h 151"/>
                  <a:gd name="T52" fmla="*/ 30 w 151"/>
                  <a:gd name="T53" fmla="*/ 78 h 151"/>
                  <a:gd name="T54" fmla="*/ 37 w 151"/>
                  <a:gd name="T55" fmla="*/ 65 h 151"/>
                  <a:gd name="T56" fmla="*/ 46 w 151"/>
                  <a:gd name="T57" fmla="*/ 70 h 151"/>
                  <a:gd name="T58" fmla="*/ 38 w 151"/>
                  <a:gd name="T59" fmla="*/ 84 h 151"/>
                  <a:gd name="T60" fmla="*/ 51 w 151"/>
                  <a:gd name="T61" fmla="*/ 94 h 151"/>
                  <a:gd name="T62" fmla="*/ 62 w 151"/>
                  <a:gd name="T63" fmla="*/ 83 h 151"/>
                  <a:gd name="T64" fmla="*/ 69 w 151"/>
                  <a:gd name="T65" fmla="*/ 91 h 151"/>
                  <a:gd name="T66" fmla="*/ 58 w 151"/>
                  <a:gd name="T67" fmla="*/ 101 h 151"/>
                  <a:gd name="T68" fmla="*/ 68 w 151"/>
                  <a:gd name="T69" fmla="*/ 113 h 151"/>
                  <a:gd name="T70" fmla="*/ 81 w 151"/>
                  <a:gd name="T71" fmla="*/ 107 h 151"/>
                  <a:gd name="T72" fmla="*/ 86 w 151"/>
                  <a:gd name="T73" fmla="*/ 116 h 151"/>
                  <a:gd name="T74" fmla="*/ 73 w 151"/>
                  <a:gd name="T75" fmla="*/ 122 h 151"/>
                  <a:gd name="T76" fmla="*/ 78 w 151"/>
                  <a:gd name="T77" fmla="*/ 133 h 151"/>
                  <a:gd name="T78" fmla="*/ 95 w 151"/>
                  <a:gd name="T79" fmla="*/ 129 h 151"/>
                  <a:gd name="T80" fmla="*/ 97 w 151"/>
                  <a:gd name="T81" fmla="*/ 139 h 151"/>
                  <a:gd name="T82" fmla="*/ 81 w 151"/>
                  <a:gd name="T83" fmla="*/ 143 h 151"/>
                  <a:gd name="T84" fmla="*/ 82 w 151"/>
                  <a:gd name="T85" fmla="*/ 151 h 151"/>
                  <a:gd name="T86" fmla="*/ 129 w 151"/>
                  <a:gd name="T87" fmla="*/ 129 h 151"/>
                  <a:gd name="T88" fmla="*/ 151 w 151"/>
                  <a:gd name="T89" fmla="*/ 83 h 151"/>
                  <a:gd name="T90" fmla="*/ 141 w 151"/>
                  <a:gd name="T91" fmla="*/ 81 h 151"/>
                  <a:gd name="T92" fmla="*/ 136 w 151"/>
                  <a:gd name="T93" fmla="*/ 96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1" h="151">
                    <a:moveTo>
                      <a:pt x="136" y="96"/>
                    </a:moveTo>
                    <a:cubicBezTo>
                      <a:pt x="126" y="92"/>
                      <a:pt x="126" y="92"/>
                      <a:pt x="126" y="92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27" y="76"/>
                      <a:pt x="123" y="75"/>
                      <a:pt x="119" y="72"/>
                    </a:cubicBezTo>
                    <a:cubicBezTo>
                      <a:pt x="112" y="84"/>
                      <a:pt x="112" y="84"/>
                      <a:pt x="112" y="84"/>
                    </a:cubicBezTo>
                    <a:cubicBezTo>
                      <a:pt x="103" y="79"/>
                      <a:pt x="103" y="79"/>
                      <a:pt x="103" y="79"/>
                    </a:cubicBezTo>
                    <a:cubicBezTo>
                      <a:pt x="110" y="67"/>
                      <a:pt x="110" y="67"/>
                      <a:pt x="110" y="67"/>
                    </a:cubicBezTo>
                    <a:cubicBezTo>
                      <a:pt x="106" y="64"/>
                      <a:pt x="102" y="60"/>
                      <a:pt x="98" y="56"/>
                    </a:cubicBezTo>
                    <a:cubicBezTo>
                      <a:pt x="88" y="66"/>
                      <a:pt x="88" y="66"/>
                      <a:pt x="88" y="66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90" y="49"/>
                      <a:pt x="90" y="49"/>
                      <a:pt x="90" y="49"/>
                    </a:cubicBezTo>
                    <a:cubicBezTo>
                      <a:pt x="87" y="45"/>
                      <a:pt x="84" y="41"/>
                      <a:pt x="81" y="36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4" y="33"/>
                      <a:pt x="64" y="33"/>
                      <a:pt x="64" y="33"/>
                    </a:cubicBezTo>
                    <a:cubicBezTo>
                      <a:pt x="76" y="27"/>
                      <a:pt x="76" y="27"/>
                      <a:pt x="76" y="27"/>
                    </a:cubicBezTo>
                    <a:cubicBezTo>
                      <a:pt x="74" y="24"/>
                      <a:pt x="73" y="20"/>
                      <a:pt x="72" y="16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69" y="6"/>
                      <a:pt x="69" y="6"/>
                      <a:pt x="69" y="6"/>
                    </a:cubicBezTo>
                    <a:cubicBezTo>
                      <a:pt x="69" y="4"/>
                      <a:pt x="68" y="2"/>
                      <a:pt x="68" y="0"/>
                    </a:cubicBezTo>
                    <a:cubicBezTo>
                      <a:pt x="51" y="2"/>
                      <a:pt x="35" y="9"/>
                      <a:pt x="22" y="22"/>
                    </a:cubicBezTo>
                    <a:cubicBezTo>
                      <a:pt x="9" y="35"/>
                      <a:pt x="1" y="52"/>
                      <a:pt x="0" y="69"/>
                    </a:cubicBezTo>
                    <a:cubicBezTo>
                      <a:pt x="2" y="69"/>
                      <a:pt x="5" y="70"/>
                      <a:pt x="8" y="70"/>
                    </a:cubicBezTo>
                    <a:cubicBezTo>
                      <a:pt x="14" y="54"/>
                      <a:pt x="14" y="54"/>
                      <a:pt x="14" y="54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18" y="73"/>
                      <a:pt x="18" y="73"/>
                      <a:pt x="18" y="73"/>
                    </a:cubicBezTo>
                    <a:cubicBezTo>
                      <a:pt x="22" y="75"/>
                      <a:pt x="26" y="76"/>
                      <a:pt x="30" y="78"/>
                    </a:cubicBezTo>
                    <a:cubicBezTo>
                      <a:pt x="37" y="65"/>
                      <a:pt x="37" y="65"/>
                      <a:pt x="37" y="65"/>
                    </a:cubicBezTo>
                    <a:cubicBezTo>
                      <a:pt x="46" y="70"/>
                      <a:pt x="46" y="70"/>
                      <a:pt x="46" y="70"/>
                    </a:cubicBezTo>
                    <a:cubicBezTo>
                      <a:pt x="38" y="84"/>
                      <a:pt x="38" y="84"/>
                      <a:pt x="38" y="84"/>
                    </a:cubicBezTo>
                    <a:cubicBezTo>
                      <a:pt x="43" y="87"/>
                      <a:pt x="47" y="90"/>
                      <a:pt x="51" y="94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58" y="101"/>
                      <a:pt x="58" y="101"/>
                      <a:pt x="58" y="101"/>
                    </a:cubicBezTo>
                    <a:cubicBezTo>
                      <a:pt x="62" y="105"/>
                      <a:pt x="65" y="109"/>
                      <a:pt x="68" y="113"/>
                    </a:cubicBezTo>
                    <a:cubicBezTo>
                      <a:pt x="81" y="107"/>
                      <a:pt x="81" y="107"/>
                      <a:pt x="81" y="107"/>
                    </a:cubicBezTo>
                    <a:cubicBezTo>
                      <a:pt x="86" y="116"/>
                      <a:pt x="86" y="116"/>
                      <a:pt x="86" y="116"/>
                    </a:cubicBezTo>
                    <a:cubicBezTo>
                      <a:pt x="73" y="122"/>
                      <a:pt x="73" y="122"/>
                      <a:pt x="73" y="122"/>
                    </a:cubicBezTo>
                    <a:cubicBezTo>
                      <a:pt x="75" y="126"/>
                      <a:pt x="77" y="130"/>
                      <a:pt x="78" y="133"/>
                    </a:cubicBezTo>
                    <a:cubicBezTo>
                      <a:pt x="95" y="129"/>
                      <a:pt x="95" y="129"/>
                      <a:pt x="95" y="129"/>
                    </a:cubicBezTo>
                    <a:cubicBezTo>
                      <a:pt x="97" y="139"/>
                      <a:pt x="97" y="139"/>
                      <a:pt x="97" y="139"/>
                    </a:cubicBezTo>
                    <a:cubicBezTo>
                      <a:pt x="81" y="143"/>
                      <a:pt x="81" y="143"/>
                      <a:pt x="81" y="143"/>
                    </a:cubicBezTo>
                    <a:cubicBezTo>
                      <a:pt x="81" y="146"/>
                      <a:pt x="82" y="149"/>
                      <a:pt x="82" y="151"/>
                    </a:cubicBezTo>
                    <a:cubicBezTo>
                      <a:pt x="99" y="150"/>
                      <a:pt x="116" y="142"/>
                      <a:pt x="129" y="129"/>
                    </a:cubicBezTo>
                    <a:cubicBezTo>
                      <a:pt x="142" y="116"/>
                      <a:pt x="149" y="100"/>
                      <a:pt x="151" y="83"/>
                    </a:cubicBezTo>
                    <a:cubicBezTo>
                      <a:pt x="147" y="83"/>
                      <a:pt x="144" y="82"/>
                      <a:pt x="141" y="81"/>
                    </a:cubicBezTo>
                    <a:lnTo>
                      <a:pt x="136" y="96"/>
                    </a:lnTo>
                    <a:close/>
                  </a:path>
                </a:pathLst>
              </a:custGeom>
              <a:solidFill>
                <a:srgbClr val="7E98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7" name="Freeform 45"/>
              <p:cNvSpPr/>
              <p:nvPr/>
            </p:nvSpPr>
            <p:spPr bwMode="auto">
              <a:xfrm>
                <a:off x="7737476" y="2097088"/>
                <a:ext cx="277813" cy="277813"/>
              </a:xfrm>
              <a:custGeom>
                <a:avLst/>
                <a:gdLst>
                  <a:gd name="T0" fmla="*/ 11 w 74"/>
                  <a:gd name="T1" fmla="*/ 2 h 74"/>
                  <a:gd name="T2" fmla="*/ 13 w 74"/>
                  <a:gd name="T3" fmla="*/ 12 h 74"/>
                  <a:gd name="T4" fmla="*/ 4 w 74"/>
                  <a:gd name="T5" fmla="*/ 14 h 74"/>
                  <a:gd name="T6" fmla="*/ 8 w 74"/>
                  <a:gd name="T7" fmla="*/ 23 h 74"/>
                  <a:gd name="T8" fmla="*/ 20 w 74"/>
                  <a:gd name="T9" fmla="*/ 18 h 74"/>
                  <a:gd name="T10" fmla="*/ 24 w 74"/>
                  <a:gd name="T11" fmla="*/ 27 h 74"/>
                  <a:gd name="T12" fmla="*/ 13 w 74"/>
                  <a:gd name="T13" fmla="*/ 32 h 74"/>
                  <a:gd name="T14" fmla="*/ 20 w 74"/>
                  <a:gd name="T15" fmla="*/ 42 h 74"/>
                  <a:gd name="T16" fmla="*/ 29 w 74"/>
                  <a:gd name="T17" fmla="*/ 34 h 74"/>
                  <a:gd name="T18" fmla="*/ 36 w 74"/>
                  <a:gd name="T19" fmla="*/ 41 h 74"/>
                  <a:gd name="T20" fmla="*/ 27 w 74"/>
                  <a:gd name="T21" fmla="*/ 50 h 74"/>
                  <a:gd name="T22" fmla="*/ 38 w 74"/>
                  <a:gd name="T23" fmla="*/ 59 h 74"/>
                  <a:gd name="T24" fmla="*/ 44 w 74"/>
                  <a:gd name="T25" fmla="*/ 48 h 74"/>
                  <a:gd name="T26" fmla="*/ 53 w 74"/>
                  <a:gd name="T27" fmla="*/ 53 h 74"/>
                  <a:gd name="T28" fmla="*/ 47 w 74"/>
                  <a:gd name="T29" fmla="*/ 64 h 74"/>
                  <a:gd name="T30" fmla="*/ 57 w 74"/>
                  <a:gd name="T31" fmla="*/ 69 h 74"/>
                  <a:gd name="T32" fmla="*/ 61 w 74"/>
                  <a:gd name="T33" fmla="*/ 58 h 74"/>
                  <a:gd name="T34" fmla="*/ 71 w 74"/>
                  <a:gd name="T35" fmla="*/ 62 h 74"/>
                  <a:gd name="T36" fmla="*/ 67 w 74"/>
                  <a:gd name="T37" fmla="*/ 72 h 74"/>
                  <a:gd name="T38" fmla="*/ 74 w 74"/>
                  <a:gd name="T39" fmla="*/ 74 h 74"/>
                  <a:gd name="T40" fmla="*/ 52 w 74"/>
                  <a:gd name="T41" fmla="*/ 22 h 74"/>
                  <a:gd name="T42" fmla="*/ 0 w 74"/>
                  <a:gd name="T43" fmla="*/ 0 h 74"/>
                  <a:gd name="T44" fmla="*/ 1 w 74"/>
                  <a:gd name="T45" fmla="*/ 4 h 74"/>
                  <a:gd name="T46" fmla="*/ 11 w 74"/>
                  <a:gd name="T47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4" h="74">
                    <a:moveTo>
                      <a:pt x="11" y="2"/>
                    </a:moveTo>
                    <a:cubicBezTo>
                      <a:pt x="13" y="12"/>
                      <a:pt x="13" y="12"/>
                      <a:pt x="13" y="12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5" y="17"/>
                      <a:pt x="6" y="20"/>
                      <a:pt x="8" y="23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5" y="36"/>
                      <a:pt x="17" y="39"/>
                      <a:pt x="20" y="42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31" y="53"/>
                      <a:pt x="34" y="56"/>
                      <a:pt x="38" y="59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50" y="66"/>
                      <a:pt x="54" y="68"/>
                      <a:pt x="57" y="69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67" y="72"/>
                      <a:pt x="67" y="72"/>
                      <a:pt x="67" y="72"/>
                    </a:cubicBezTo>
                    <a:cubicBezTo>
                      <a:pt x="69" y="73"/>
                      <a:pt x="72" y="73"/>
                      <a:pt x="74" y="74"/>
                    </a:cubicBezTo>
                    <a:cubicBezTo>
                      <a:pt x="73" y="55"/>
                      <a:pt x="66" y="36"/>
                      <a:pt x="52" y="22"/>
                    </a:cubicBezTo>
                    <a:cubicBezTo>
                      <a:pt x="38" y="8"/>
                      <a:pt x="19" y="1"/>
                      <a:pt x="0" y="0"/>
                    </a:cubicBezTo>
                    <a:cubicBezTo>
                      <a:pt x="1" y="1"/>
                      <a:pt x="1" y="3"/>
                      <a:pt x="1" y="4"/>
                    </a:cubicBezTo>
                    <a:lnTo>
                      <a:pt x="11" y="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Freeform 46"/>
              <p:cNvSpPr/>
              <p:nvPr/>
            </p:nvSpPr>
            <p:spPr bwMode="auto">
              <a:xfrm>
                <a:off x="7445376" y="2389188"/>
                <a:ext cx="277813" cy="279400"/>
              </a:xfrm>
              <a:custGeom>
                <a:avLst/>
                <a:gdLst>
                  <a:gd name="T0" fmla="*/ 63 w 74"/>
                  <a:gd name="T1" fmla="*/ 69 h 74"/>
                  <a:gd name="T2" fmla="*/ 61 w 74"/>
                  <a:gd name="T3" fmla="*/ 60 h 74"/>
                  <a:gd name="T4" fmla="*/ 70 w 74"/>
                  <a:gd name="T5" fmla="*/ 57 h 74"/>
                  <a:gd name="T6" fmla="*/ 66 w 74"/>
                  <a:gd name="T7" fmla="*/ 48 h 74"/>
                  <a:gd name="T8" fmla="*/ 54 w 74"/>
                  <a:gd name="T9" fmla="*/ 53 h 74"/>
                  <a:gd name="T10" fmla="*/ 50 w 74"/>
                  <a:gd name="T11" fmla="*/ 44 h 74"/>
                  <a:gd name="T12" fmla="*/ 60 w 74"/>
                  <a:gd name="T13" fmla="*/ 39 h 74"/>
                  <a:gd name="T14" fmla="*/ 53 w 74"/>
                  <a:gd name="T15" fmla="*/ 30 h 74"/>
                  <a:gd name="T16" fmla="*/ 44 w 74"/>
                  <a:gd name="T17" fmla="*/ 38 h 74"/>
                  <a:gd name="T18" fmla="*/ 37 w 74"/>
                  <a:gd name="T19" fmla="*/ 31 h 74"/>
                  <a:gd name="T20" fmla="*/ 45 w 74"/>
                  <a:gd name="T21" fmla="*/ 22 h 74"/>
                  <a:gd name="T22" fmla="*/ 35 w 74"/>
                  <a:gd name="T23" fmla="*/ 14 h 74"/>
                  <a:gd name="T24" fmla="*/ 29 w 74"/>
                  <a:gd name="T25" fmla="*/ 23 h 74"/>
                  <a:gd name="T26" fmla="*/ 21 w 74"/>
                  <a:gd name="T27" fmla="*/ 18 h 74"/>
                  <a:gd name="T28" fmla="*/ 26 w 74"/>
                  <a:gd name="T29" fmla="*/ 9 h 74"/>
                  <a:gd name="T30" fmla="*/ 16 w 74"/>
                  <a:gd name="T31" fmla="*/ 4 h 74"/>
                  <a:gd name="T32" fmla="*/ 12 w 74"/>
                  <a:gd name="T33" fmla="*/ 13 h 74"/>
                  <a:gd name="T34" fmla="*/ 3 w 74"/>
                  <a:gd name="T35" fmla="*/ 10 h 74"/>
                  <a:gd name="T36" fmla="*/ 6 w 74"/>
                  <a:gd name="T37" fmla="*/ 1 h 74"/>
                  <a:gd name="T38" fmla="*/ 0 w 74"/>
                  <a:gd name="T39" fmla="*/ 0 h 74"/>
                  <a:gd name="T40" fmla="*/ 23 w 74"/>
                  <a:gd name="T41" fmla="*/ 51 h 74"/>
                  <a:gd name="T42" fmla="*/ 74 w 74"/>
                  <a:gd name="T43" fmla="*/ 74 h 74"/>
                  <a:gd name="T44" fmla="*/ 73 w 74"/>
                  <a:gd name="T45" fmla="*/ 67 h 74"/>
                  <a:gd name="T46" fmla="*/ 63 w 74"/>
                  <a:gd name="T47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4" h="74">
                    <a:moveTo>
                      <a:pt x="63" y="69"/>
                    </a:moveTo>
                    <a:cubicBezTo>
                      <a:pt x="61" y="60"/>
                      <a:pt x="61" y="60"/>
                      <a:pt x="61" y="60"/>
                    </a:cubicBezTo>
                    <a:cubicBezTo>
                      <a:pt x="70" y="57"/>
                      <a:pt x="70" y="57"/>
                      <a:pt x="70" y="57"/>
                    </a:cubicBezTo>
                    <a:cubicBezTo>
                      <a:pt x="68" y="54"/>
                      <a:pt x="67" y="51"/>
                      <a:pt x="66" y="48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8" y="36"/>
                      <a:pt x="55" y="33"/>
                      <a:pt x="53" y="30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37" y="31"/>
                      <a:pt x="37" y="31"/>
                      <a:pt x="37" y="31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42" y="19"/>
                      <a:pt x="38" y="16"/>
                      <a:pt x="35" y="14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3" y="7"/>
                      <a:pt x="19" y="5"/>
                      <a:pt x="16" y="4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ubicBezTo>
                      <a:pt x="1" y="19"/>
                      <a:pt x="8" y="37"/>
                      <a:pt x="23" y="51"/>
                    </a:cubicBezTo>
                    <a:cubicBezTo>
                      <a:pt x="37" y="66"/>
                      <a:pt x="55" y="73"/>
                      <a:pt x="74" y="74"/>
                    </a:cubicBezTo>
                    <a:cubicBezTo>
                      <a:pt x="74" y="71"/>
                      <a:pt x="73" y="69"/>
                      <a:pt x="73" y="67"/>
                    </a:cubicBezTo>
                    <a:lnTo>
                      <a:pt x="63" y="6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29" name="文本框 28"/>
          <p:cNvSpPr txBox="1"/>
          <p:nvPr/>
        </p:nvSpPr>
        <p:spPr>
          <a:xfrm>
            <a:off x="10102546" y="5157787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17%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12228" y="5157787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28%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209381" y="5157787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36%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167281" y="5157787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52%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543480" y="1647802"/>
            <a:ext cx="3108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3" name="菱形 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" name="菱形 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7" name="Partial Circle 29"/>
          <p:cNvSpPr/>
          <p:nvPr/>
        </p:nvSpPr>
        <p:spPr>
          <a:xfrm>
            <a:off x="4089815" y="1790991"/>
            <a:ext cx="4315855" cy="4315855"/>
          </a:xfrm>
          <a:prstGeom prst="pie">
            <a:avLst>
              <a:gd name="adj1" fmla="val 7281410"/>
              <a:gd name="adj2" fmla="val 9070711"/>
            </a:avLst>
          </a:prstGeom>
          <a:solidFill>
            <a:srgbClr val="CBB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8" name="Partial Circle 30"/>
          <p:cNvSpPr/>
          <p:nvPr/>
        </p:nvSpPr>
        <p:spPr>
          <a:xfrm rot="6734800">
            <a:off x="4574248" y="2275423"/>
            <a:ext cx="3346989" cy="3346989"/>
          </a:xfrm>
          <a:prstGeom prst="pie">
            <a:avLst>
              <a:gd name="adj1" fmla="val 7871380"/>
              <a:gd name="adj2" fmla="val 189865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9" name="Partial Circle 46"/>
          <p:cNvSpPr/>
          <p:nvPr/>
        </p:nvSpPr>
        <p:spPr>
          <a:xfrm>
            <a:off x="4221933" y="1923109"/>
            <a:ext cx="4051619" cy="4051619"/>
          </a:xfrm>
          <a:prstGeom prst="pie">
            <a:avLst>
              <a:gd name="adj1" fmla="val 11099129"/>
              <a:gd name="adj2" fmla="val 14598766"/>
            </a:avLst>
          </a:prstGeom>
          <a:solidFill>
            <a:srgbClr val="9E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10" name="Group 47"/>
          <p:cNvGrpSpPr/>
          <p:nvPr/>
        </p:nvGrpSpPr>
        <p:grpSpPr>
          <a:xfrm flipH="1" flipV="1">
            <a:off x="6521718" y="5414503"/>
            <a:ext cx="893798" cy="250365"/>
            <a:chOff x="2901397" y="1460250"/>
            <a:chExt cx="930338" cy="220268"/>
          </a:xfrm>
        </p:grpSpPr>
        <p:cxnSp>
          <p:nvCxnSpPr>
            <p:cNvPr id="46" name="Straight Connector 48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50"/>
          <p:cNvSpPr txBox="1"/>
          <p:nvPr/>
        </p:nvSpPr>
        <p:spPr>
          <a:xfrm>
            <a:off x="6791082" y="5770757"/>
            <a:ext cx="655629" cy="307777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100%</a:t>
            </a:r>
          </a:p>
        </p:txBody>
      </p:sp>
      <p:grpSp>
        <p:nvGrpSpPr>
          <p:cNvPr id="12" name="Group 51"/>
          <p:cNvGrpSpPr/>
          <p:nvPr/>
        </p:nvGrpSpPr>
        <p:grpSpPr>
          <a:xfrm>
            <a:off x="3761910" y="2353365"/>
            <a:ext cx="893798" cy="250365"/>
            <a:chOff x="2901397" y="1460250"/>
            <a:chExt cx="930338" cy="220268"/>
          </a:xfrm>
        </p:grpSpPr>
        <p:cxnSp>
          <p:nvCxnSpPr>
            <p:cNvPr id="44" name="Straight Connector 52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9EABBA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53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rgbClr val="9EABBA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54"/>
          <p:cNvSpPr txBox="1"/>
          <p:nvPr/>
        </p:nvSpPr>
        <p:spPr>
          <a:xfrm>
            <a:off x="3852855" y="1984489"/>
            <a:ext cx="512961" cy="307777"/>
          </a:xfrm>
          <a:prstGeom prst="rect">
            <a:avLst/>
          </a:prstGeom>
        </p:spPr>
        <p:txBody>
          <a:bodyPr wrap="none" lIns="0" tIns="0" rIns="0" bIns="0" anchor="b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20%</a:t>
            </a:r>
          </a:p>
        </p:txBody>
      </p:sp>
      <p:grpSp>
        <p:nvGrpSpPr>
          <p:cNvPr id="14" name="Group 55"/>
          <p:cNvGrpSpPr/>
          <p:nvPr/>
        </p:nvGrpSpPr>
        <p:grpSpPr>
          <a:xfrm flipH="1">
            <a:off x="7589440" y="2586121"/>
            <a:ext cx="893798" cy="254605"/>
            <a:chOff x="2901397" y="1460250"/>
            <a:chExt cx="930338" cy="220268"/>
          </a:xfrm>
        </p:grpSpPr>
        <p:cxnSp>
          <p:nvCxnSpPr>
            <p:cNvPr id="42" name="Straight Connector 5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57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58"/>
          <p:cNvSpPr txBox="1"/>
          <p:nvPr/>
        </p:nvSpPr>
        <p:spPr>
          <a:xfrm>
            <a:off x="7908696" y="2219365"/>
            <a:ext cx="512961" cy="307777"/>
          </a:xfrm>
          <a:prstGeom prst="rect">
            <a:avLst/>
          </a:prstGeom>
        </p:spPr>
        <p:txBody>
          <a:bodyPr wrap="none" lIns="0" tIns="0" rIns="0" bIns="0" anchor="b">
            <a:noAutofit/>
          </a:bodyPr>
          <a:lstStyle/>
          <a:p>
            <a:pPr marL="0" marR="0" lvl="0" indent="0" defTabSz="914400" eaLnBrk="1" fontAlgn="auto" latinLnBrk="0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50%</a:t>
            </a:r>
          </a:p>
        </p:txBody>
      </p:sp>
      <p:grpSp>
        <p:nvGrpSpPr>
          <p:cNvPr id="16" name="Group 62"/>
          <p:cNvGrpSpPr/>
          <p:nvPr/>
        </p:nvGrpSpPr>
        <p:grpSpPr>
          <a:xfrm>
            <a:off x="3835309" y="4460318"/>
            <a:ext cx="893798" cy="250365"/>
            <a:chOff x="2901397" y="1460250"/>
            <a:chExt cx="930338" cy="220268"/>
          </a:xfrm>
        </p:grpSpPr>
        <p:cxnSp>
          <p:nvCxnSpPr>
            <p:cNvPr id="40" name="Straight Connector 6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CBB49C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64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rgbClr val="CBB49C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65"/>
          <p:cNvSpPr txBox="1"/>
          <p:nvPr/>
        </p:nvSpPr>
        <p:spPr>
          <a:xfrm>
            <a:off x="3926254" y="4080981"/>
            <a:ext cx="512961" cy="307777"/>
          </a:xfrm>
          <a:prstGeom prst="rect">
            <a:avLst/>
          </a:prstGeom>
        </p:spPr>
        <p:txBody>
          <a:bodyPr wrap="none" lIns="0" tIns="0" rIns="0" bIns="0" anchor="b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BB49C"/>
                </a:solidFill>
                <a:effectLst/>
                <a:uLnTx/>
                <a:uFillTx/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10%</a:t>
            </a:r>
          </a:p>
        </p:txBody>
      </p:sp>
      <p:sp>
        <p:nvSpPr>
          <p:cNvPr id="18" name="Freeform: Shape 67"/>
          <p:cNvSpPr/>
          <p:nvPr/>
        </p:nvSpPr>
        <p:spPr bwMode="auto">
          <a:xfrm>
            <a:off x="2756349" y="3513472"/>
            <a:ext cx="448924" cy="448924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CBB49C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19" name="Freeform: Shape 68"/>
          <p:cNvSpPr/>
          <p:nvPr/>
        </p:nvSpPr>
        <p:spPr bwMode="auto">
          <a:xfrm>
            <a:off x="2719650" y="1383665"/>
            <a:ext cx="396354" cy="489873"/>
          </a:xfrm>
          <a:custGeom>
            <a:avLst/>
            <a:gdLst/>
            <a:ahLst/>
            <a:cxnLst>
              <a:cxn ang="0">
                <a:pos x="41" y="47"/>
              </a:cxn>
              <a:cxn ang="0">
                <a:pos x="37" y="51"/>
              </a:cxn>
              <a:cxn ang="0">
                <a:pos x="3" y="51"/>
              </a:cxn>
              <a:cxn ang="0">
                <a:pos x="0" y="47"/>
              </a:cxn>
              <a:cxn ang="0">
                <a:pos x="0" y="27"/>
              </a:cxn>
              <a:cxn ang="0">
                <a:pos x="3" y="23"/>
              </a:cxn>
              <a:cxn ang="0">
                <a:pos x="4" y="23"/>
              </a:cxn>
              <a:cxn ang="0">
                <a:pos x="4" y="16"/>
              </a:cxn>
              <a:cxn ang="0">
                <a:pos x="20" y="0"/>
              </a:cxn>
              <a:cxn ang="0">
                <a:pos x="36" y="16"/>
              </a:cxn>
              <a:cxn ang="0">
                <a:pos x="36" y="23"/>
              </a:cxn>
              <a:cxn ang="0">
                <a:pos x="37" y="23"/>
              </a:cxn>
              <a:cxn ang="0">
                <a:pos x="41" y="27"/>
              </a:cxn>
              <a:cxn ang="0">
                <a:pos x="41" y="47"/>
              </a:cxn>
              <a:cxn ang="0">
                <a:pos x="29" y="23"/>
              </a:cxn>
              <a:cxn ang="0">
                <a:pos x="29" y="16"/>
              </a:cxn>
              <a:cxn ang="0">
                <a:pos x="20" y="7"/>
              </a:cxn>
              <a:cxn ang="0">
                <a:pos x="11" y="16"/>
              </a:cxn>
              <a:cxn ang="0">
                <a:pos x="11" y="23"/>
              </a:cxn>
              <a:cxn ang="0">
                <a:pos x="29" y="23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rgbClr val="9EABBA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0" name="Freeform: Shape 69"/>
          <p:cNvSpPr/>
          <p:nvPr/>
        </p:nvSpPr>
        <p:spPr bwMode="auto">
          <a:xfrm>
            <a:off x="8973234" y="1659032"/>
            <a:ext cx="499234" cy="430500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1" name="Freeform: Shape 70"/>
          <p:cNvSpPr/>
          <p:nvPr/>
        </p:nvSpPr>
        <p:spPr bwMode="auto">
          <a:xfrm>
            <a:off x="7937671" y="4717214"/>
            <a:ext cx="456354" cy="460004"/>
          </a:xfrm>
          <a:custGeom>
            <a:avLst/>
            <a:gdLst/>
            <a:ahLst/>
            <a:cxnLst>
              <a:cxn ang="0">
                <a:pos x="29" y="58"/>
              </a:cxn>
              <a:cxn ang="0">
                <a:pos x="6" y="47"/>
              </a:cxn>
              <a:cxn ang="0">
                <a:pos x="7" y="46"/>
              </a:cxn>
              <a:cxn ang="0">
                <a:pos x="12" y="40"/>
              </a:cxn>
              <a:cxn ang="0">
                <a:pos x="13" y="40"/>
              </a:cxn>
              <a:cxn ang="0">
                <a:pos x="14" y="41"/>
              </a:cxn>
              <a:cxn ang="0">
                <a:pos x="29" y="48"/>
              </a:cxn>
              <a:cxn ang="0">
                <a:pos x="48" y="29"/>
              </a:cxn>
              <a:cxn ang="0">
                <a:pos x="29" y="9"/>
              </a:cxn>
              <a:cxn ang="0">
                <a:pos x="16" y="14"/>
              </a:cxn>
              <a:cxn ang="0">
                <a:pos x="21" y="20"/>
              </a:cxn>
              <a:cxn ang="0">
                <a:pos x="21" y="22"/>
              </a:cxn>
              <a:cxn ang="0">
                <a:pos x="19" y="24"/>
              </a:cxn>
              <a:cxn ang="0">
                <a:pos x="2" y="24"/>
              </a:cxn>
              <a:cxn ang="0">
                <a:pos x="0" y="21"/>
              </a:cxn>
              <a:cxn ang="0">
                <a:pos x="0" y="4"/>
              </a:cxn>
              <a:cxn ang="0">
                <a:pos x="1" y="2"/>
              </a:cxn>
              <a:cxn ang="0">
                <a:pos x="4" y="3"/>
              </a:cxn>
              <a:cxn ang="0">
                <a:pos x="9" y="8"/>
              </a:cxn>
              <a:cxn ang="0">
                <a:pos x="29" y="0"/>
              </a:cxn>
              <a:cxn ang="0">
                <a:pos x="58" y="29"/>
              </a:cxn>
              <a:cxn ang="0">
                <a:pos x="29" y="58"/>
              </a:cxn>
              <a:cxn ang="0">
                <a:pos x="34" y="35"/>
              </a:cxn>
              <a:cxn ang="0">
                <a:pos x="33" y="36"/>
              </a:cxn>
              <a:cxn ang="0">
                <a:pos x="20" y="36"/>
              </a:cxn>
              <a:cxn ang="0">
                <a:pos x="19" y="35"/>
              </a:cxn>
              <a:cxn ang="0">
                <a:pos x="19" y="32"/>
              </a:cxn>
              <a:cxn ang="0">
                <a:pos x="20" y="31"/>
              </a:cxn>
              <a:cxn ang="0">
                <a:pos x="29" y="31"/>
              </a:cxn>
              <a:cxn ang="0">
                <a:pos x="29" y="18"/>
              </a:cxn>
              <a:cxn ang="0">
                <a:pos x="30" y="17"/>
              </a:cxn>
              <a:cxn ang="0">
                <a:pos x="33" y="17"/>
              </a:cxn>
              <a:cxn ang="0">
                <a:pos x="34" y="18"/>
              </a:cxn>
              <a:cxn ang="0">
                <a:pos x="34" y="35"/>
              </a:cxn>
            </a:cxnLst>
            <a:rect l="0" t="0" r="r" b="b"/>
            <a:pathLst>
              <a:path w="58" h="58">
                <a:moveTo>
                  <a:pt x="29" y="58"/>
                </a:moveTo>
                <a:cubicBezTo>
                  <a:pt x="20" y="58"/>
                  <a:pt x="12" y="54"/>
                  <a:pt x="6" y="47"/>
                </a:cubicBezTo>
                <a:cubicBezTo>
                  <a:pt x="6" y="47"/>
                  <a:pt x="6" y="46"/>
                  <a:pt x="7" y="46"/>
                </a:cubicBezTo>
                <a:cubicBezTo>
                  <a:pt x="12" y="40"/>
                  <a:pt x="12" y="40"/>
                  <a:pt x="12" y="40"/>
                </a:cubicBezTo>
                <a:cubicBezTo>
                  <a:pt x="12" y="40"/>
                  <a:pt x="12" y="40"/>
                  <a:pt x="13" y="40"/>
                </a:cubicBezTo>
                <a:cubicBezTo>
                  <a:pt x="13" y="40"/>
                  <a:pt x="13" y="40"/>
                  <a:pt x="14" y="41"/>
                </a:cubicBezTo>
                <a:cubicBezTo>
                  <a:pt x="17" y="45"/>
                  <a:pt x="23" y="48"/>
                  <a:pt x="29" y="48"/>
                </a:cubicBezTo>
                <a:cubicBezTo>
                  <a:pt x="40" y="48"/>
                  <a:pt x="48" y="39"/>
                  <a:pt x="48" y="29"/>
                </a:cubicBezTo>
                <a:cubicBezTo>
                  <a:pt x="48" y="18"/>
                  <a:pt x="40" y="9"/>
                  <a:pt x="29" y="9"/>
                </a:cubicBezTo>
                <a:cubicBezTo>
                  <a:pt x="24" y="9"/>
                  <a:pt x="19" y="11"/>
                  <a:pt x="16" y="14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0"/>
                  <a:pt x="22" y="21"/>
                  <a:pt x="21" y="22"/>
                </a:cubicBezTo>
                <a:cubicBezTo>
                  <a:pt x="21" y="23"/>
                  <a:pt x="20" y="24"/>
                  <a:pt x="19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1" y="24"/>
                  <a:pt x="0" y="23"/>
                  <a:pt x="0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3"/>
                  <a:pt x="1" y="2"/>
                </a:cubicBezTo>
                <a:cubicBezTo>
                  <a:pt x="2" y="2"/>
                  <a:pt x="3" y="2"/>
                  <a:pt x="4" y="3"/>
                </a:cubicBezTo>
                <a:cubicBezTo>
                  <a:pt x="9" y="8"/>
                  <a:pt x="9" y="8"/>
                  <a:pt x="9" y="8"/>
                </a:cubicBezTo>
                <a:cubicBezTo>
                  <a:pt x="14" y="3"/>
                  <a:pt x="21" y="0"/>
                  <a:pt x="29" y="0"/>
                </a:cubicBezTo>
                <a:cubicBezTo>
                  <a:pt x="45" y="0"/>
                  <a:pt x="58" y="13"/>
                  <a:pt x="58" y="29"/>
                </a:cubicBezTo>
                <a:cubicBezTo>
                  <a:pt x="58" y="45"/>
                  <a:pt x="45" y="58"/>
                  <a:pt x="29" y="58"/>
                </a:cubicBezTo>
                <a:close/>
                <a:moveTo>
                  <a:pt x="34" y="35"/>
                </a:moveTo>
                <a:cubicBezTo>
                  <a:pt x="34" y="35"/>
                  <a:pt x="33" y="36"/>
                  <a:pt x="33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19" y="35"/>
                  <a:pt x="19" y="35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20" y="31"/>
                  <a:pt x="20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7"/>
                  <a:pt x="29" y="17"/>
                  <a:pt x="3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7"/>
                  <a:pt x="34" y="17"/>
                  <a:pt x="34" y="18"/>
                </a:cubicBezTo>
                <a:lnTo>
                  <a:pt x="34" y="35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2" name="Oval 71"/>
          <p:cNvSpPr/>
          <p:nvPr/>
        </p:nvSpPr>
        <p:spPr>
          <a:xfrm>
            <a:off x="4838484" y="2539659"/>
            <a:ext cx="2818517" cy="28185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23" name="Group 72"/>
          <p:cNvGrpSpPr/>
          <p:nvPr/>
        </p:nvGrpSpPr>
        <p:grpSpPr>
          <a:xfrm>
            <a:off x="5190799" y="2891974"/>
            <a:ext cx="2113888" cy="2113888"/>
            <a:chOff x="1828800" y="2114550"/>
            <a:chExt cx="1828800" cy="1828800"/>
          </a:xfrm>
        </p:grpSpPr>
        <p:sp>
          <p:nvSpPr>
            <p:cNvPr id="36" name="Oval 73"/>
            <p:cNvSpPr/>
            <p:nvPr/>
          </p:nvSpPr>
          <p:spPr>
            <a:xfrm>
              <a:off x="1828800" y="2114550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37" name="Group 74"/>
            <p:cNvGrpSpPr/>
            <p:nvPr/>
          </p:nvGrpSpPr>
          <p:grpSpPr>
            <a:xfrm>
              <a:off x="2057400" y="2343150"/>
              <a:ext cx="1371600" cy="1371600"/>
              <a:chOff x="2057400" y="2343150"/>
              <a:chExt cx="1371600" cy="1371600"/>
            </a:xfrm>
          </p:grpSpPr>
          <p:sp>
            <p:nvSpPr>
              <p:cNvPr id="38" name="Oval 75"/>
              <p:cNvSpPr/>
              <p:nvPr/>
            </p:nvSpPr>
            <p:spPr>
              <a:xfrm>
                <a:off x="2057400" y="2343150"/>
                <a:ext cx="1371600" cy="1371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Freeform: Shape 76"/>
              <p:cNvSpPr>
                <a:spLocks noChangeAspect="1"/>
              </p:cNvSpPr>
              <p:nvPr/>
            </p:nvSpPr>
            <p:spPr bwMode="auto">
              <a:xfrm>
                <a:off x="2453775" y="2739525"/>
                <a:ext cx="578850" cy="578850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255" y="135"/>
                  </a:cxn>
                  <a:cxn ang="0">
                    <a:pos x="277" y="122"/>
                  </a:cxn>
                  <a:cxn ang="0">
                    <a:pos x="303" y="116"/>
                  </a:cxn>
                  <a:cxn ang="0">
                    <a:pos x="296" y="105"/>
                  </a:cxn>
                  <a:cxn ang="0">
                    <a:pos x="278" y="89"/>
                  </a:cxn>
                  <a:cxn ang="0">
                    <a:pos x="265" y="90"/>
                  </a:cxn>
                  <a:cxn ang="0">
                    <a:pos x="256" y="82"/>
                  </a:cxn>
                  <a:cxn ang="0">
                    <a:pos x="231" y="73"/>
                  </a:cxn>
                  <a:cxn ang="0">
                    <a:pos x="234" y="98"/>
                  </a:cxn>
                  <a:cxn ang="0">
                    <a:pos x="224" y="118"/>
                  </a:cxn>
                  <a:cxn ang="0">
                    <a:pos x="205" y="103"/>
                  </a:cxn>
                  <a:cxn ang="0">
                    <a:pos x="175" y="89"/>
                  </a:cxn>
                  <a:cxn ang="0">
                    <a:pos x="183" y="68"/>
                  </a:cxn>
                  <a:cxn ang="0">
                    <a:pos x="212" y="58"/>
                  </a:cxn>
                  <a:cxn ang="0">
                    <a:pos x="207" y="47"/>
                  </a:cxn>
                  <a:cxn ang="0">
                    <a:pos x="188" y="50"/>
                  </a:cxn>
                  <a:cxn ang="0">
                    <a:pos x="168" y="37"/>
                  </a:cxn>
                  <a:cxn ang="0">
                    <a:pos x="171" y="52"/>
                  </a:cxn>
                  <a:cxn ang="0">
                    <a:pos x="157" y="52"/>
                  </a:cxn>
                  <a:cxn ang="0">
                    <a:pos x="141" y="40"/>
                  </a:cxn>
                  <a:cxn ang="0">
                    <a:pos x="126" y="47"/>
                  </a:cxn>
                  <a:cxn ang="0">
                    <a:pos x="143" y="51"/>
                  </a:cxn>
                  <a:cxn ang="0">
                    <a:pos x="131" y="58"/>
                  </a:cxn>
                  <a:cxn ang="0">
                    <a:pos x="56" y="107"/>
                  </a:cxn>
                  <a:cxn ang="0">
                    <a:pos x="65" y="118"/>
                  </a:cxn>
                  <a:cxn ang="0">
                    <a:pos x="79" y="135"/>
                  </a:cxn>
                  <a:cxn ang="0">
                    <a:pos x="74" y="158"/>
                  </a:cxn>
                  <a:cxn ang="0">
                    <a:pos x="88" y="185"/>
                  </a:cxn>
                  <a:cxn ang="0">
                    <a:pos x="108" y="214"/>
                  </a:cxn>
                  <a:cxn ang="0">
                    <a:pos x="118" y="227"/>
                  </a:cxn>
                  <a:cxn ang="0">
                    <a:pos x="105" y="197"/>
                  </a:cxn>
                  <a:cxn ang="0">
                    <a:pos x="125" y="225"/>
                  </a:cxn>
                  <a:cxn ang="0">
                    <a:pos x="150" y="255"/>
                  </a:cxn>
                  <a:cxn ang="0">
                    <a:pos x="184" y="269"/>
                  </a:cxn>
                  <a:cxn ang="0">
                    <a:pos x="213" y="290"/>
                  </a:cxn>
                  <a:cxn ang="0">
                    <a:pos x="224" y="288"/>
                  </a:cxn>
                  <a:cxn ang="0">
                    <a:pos x="212" y="268"/>
                  </a:cxn>
                  <a:cxn ang="0">
                    <a:pos x="197" y="262"/>
                  </a:cxn>
                  <a:cxn ang="0">
                    <a:pos x="194" y="239"/>
                  </a:cxn>
                  <a:cxn ang="0">
                    <a:pos x="171" y="250"/>
                  </a:cxn>
                  <a:cxn ang="0">
                    <a:pos x="168" y="210"/>
                  </a:cxn>
                  <a:cxn ang="0">
                    <a:pos x="184" y="206"/>
                  </a:cxn>
                  <a:cxn ang="0">
                    <a:pos x="196" y="202"/>
                  </a:cxn>
                  <a:cxn ang="0">
                    <a:pos x="214" y="211"/>
                  </a:cxn>
                  <a:cxn ang="0">
                    <a:pos x="221" y="205"/>
                  </a:cxn>
                  <a:cxn ang="0">
                    <a:pos x="234" y="179"/>
                  </a:cxn>
                  <a:cxn ang="0">
                    <a:pos x="233" y="171"/>
                  </a:cxn>
                  <a:cxn ang="0">
                    <a:pos x="252" y="157"/>
                  </a:cxn>
                  <a:cxn ang="0">
                    <a:pos x="266" y="143"/>
                  </a:cxn>
                  <a:cxn ang="0">
                    <a:pos x="273" y="131"/>
                  </a:cxn>
                  <a:cxn ang="0">
                    <a:pos x="255" y="135"/>
                  </a:cxn>
                  <a:cxn ang="0">
                    <a:pos x="295" y="298"/>
                  </a:cxn>
                  <a:cxn ang="0">
                    <a:pos x="272" y="288"/>
                  </a:cxn>
                  <a:cxn ang="0">
                    <a:pos x="251" y="288"/>
                  </a:cxn>
                  <a:cxn ang="0">
                    <a:pos x="236" y="286"/>
                  </a:cxn>
                  <a:cxn ang="0">
                    <a:pos x="230" y="307"/>
                  </a:cxn>
                  <a:cxn ang="0">
                    <a:pos x="223" y="335"/>
                  </a:cxn>
                  <a:cxn ang="0">
                    <a:pos x="308" y="302"/>
                  </a:cxn>
                </a:cxnLst>
                <a:rect l="0" t="0" r="r" b="b"/>
                <a:pathLst>
                  <a:path w="384" h="384">
                    <a:moveTo>
                      <a:pt x="384" y="192"/>
                    </a:moveTo>
                    <a:cubicBezTo>
                      <a:pt x="384" y="298"/>
                      <a:pt x="298" y="384"/>
                      <a:pt x="192" y="384"/>
                    </a:cubicBezTo>
                    <a:cubicBezTo>
                      <a:pt x="86" y="384"/>
                      <a:pt x="0" y="298"/>
                      <a:pt x="0" y="192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2"/>
                    </a:cubicBezTo>
                    <a:close/>
                    <a:moveTo>
                      <a:pt x="255" y="135"/>
                    </a:moveTo>
                    <a:cubicBezTo>
                      <a:pt x="256" y="135"/>
                      <a:pt x="257" y="130"/>
                      <a:pt x="258" y="129"/>
                    </a:cubicBezTo>
                    <a:cubicBezTo>
                      <a:pt x="260" y="127"/>
                      <a:pt x="262" y="126"/>
                      <a:pt x="264" y="125"/>
                    </a:cubicBezTo>
                    <a:cubicBezTo>
                      <a:pt x="268" y="124"/>
                      <a:pt x="272" y="123"/>
                      <a:pt x="277" y="122"/>
                    </a:cubicBezTo>
                    <a:cubicBezTo>
                      <a:pt x="281" y="121"/>
                      <a:pt x="286" y="121"/>
                      <a:pt x="289" y="125"/>
                    </a:cubicBezTo>
                    <a:cubicBezTo>
                      <a:pt x="289" y="124"/>
                      <a:pt x="295" y="119"/>
                      <a:pt x="295" y="119"/>
                    </a:cubicBezTo>
                    <a:cubicBezTo>
                      <a:pt x="298" y="118"/>
                      <a:pt x="301" y="118"/>
                      <a:pt x="303" y="116"/>
                    </a:cubicBezTo>
                    <a:cubicBezTo>
                      <a:pt x="303" y="115"/>
                      <a:pt x="303" y="110"/>
                      <a:pt x="303" y="110"/>
                    </a:cubicBezTo>
                    <a:cubicBezTo>
                      <a:pt x="299" y="111"/>
                      <a:pt x="298" y="107"/>
                      <a:pt x="297" y="103"/>
                    </a:cubicBezTo>
                    <a:cubicBezTo>
                      <a:pt x="297" y="104"/>
                      <a:pt x="297" y="104"/>
                      <a:pt x="296" y="105"/>
                    </a:cubicBezTo>
                    <a:cubicBezTo>
                      <a:pt x="296" y="102"/>
                      <a:pt x="291" y="104"/>
                      <a:pt x="290" y="104"/>
                    </a:cubicBezTo>
                    <a:cubicBezTo>
                      <a:pt x="284" y="102"/>
                      <a:pt x="285" y="98"/>
                      <a:pt x="283" y="94"/>
                    </a:cubicBezTo>
                    <a:cubicBezTo>
                      <a:pt x="282" y="92"/>
                      <a:pt x="279" y="91"/>
                      <a:pt x="278" y="89"/>
                    </a:cubicBezTo>
                    <a:cubicBezTo>
                      <a:pt x="277" y="87"/>
                      <a:pt x="277" y="84"/>
                      <a:pt x="274" y="84"/>
                    </a:cubicBezTo>
                    <a:cubicBezTo>
                      <a:pt x="273" y="84"/>
                      <a:pt x="270" y="89"/>
                      <a:pt x="270" y="89"/>
                    </a:cubicBezTo>
                    <a:cubicBezTo>
                      <a:pt x="267" y="88"/>
                      <a:pt x="266" y="89"/>
                      <a:pt x="265" y="90"/>
                    </a:cubicBezTo>
                    <a:cubicBezTo>
                      <a:pt x="263" y="91"/>
                      <a:pt x="262" y="91"/>
                      <a:pt x="260" y="92"/>
                    </a:cubicBezTo>
                    <a:cubicBezTo>
                      <a:pt x="265" y="90"/>
                      <a:pt x="258" y="88"/>
                      <a:pt x="256" y="88"/>
                    </a:cubicBezTo>
                    <a:cubicBezTo>
                      <a:pt x="260" y="87"/>
                      <a:pt x="258" y="83"/>
                      <a:pt x="256" y="82"/>
                    </a:cubicBezTo>
                    <a:cubicBezTo>
                      <a:pt x="256" y="82"/>
                      <a:pt x="257" y="82"/>
                      <a:pt x="257" y="82"/>
                    </a:cubicBezTo>
                    <a:cubicBezTo>
                      <a:pt x="257" y="79"/>
                      <a:pt x="250" y="77"/>
                      <a:pt x="247" y="76"/>
                    </a:cubicBezTo>
                    <a:cubicBezTo>
                      <a:pt x="245" y="74"/>
                      <a:pt x="233" y="72"/>
                      <a:pt x="231" y="73"/>
                    </a:cubicBezTo>
                    <a:cubicBezTo>
                      <a:pt x="228" y="75"/>
                      <a:pt x="231" y="80"/>
                      <a:pt x="231" y="83"/>
                    </a:cubicBezTo>
                    <a:cubicBezTo>
                      <a:pt x="232" y="86"/>
                      <a:pt x="228" y="86"/>
                      <a:pt x="228" y="89"/>
                    </a:cubicBezTo>
                    <a:cubicBezTo>
                      <a:pt x="228" y="93"/>
                      <a:pt x="236" y="92"/>
                      <a:pt x="234" y="98"/>
                    </a:cubicBezTo>
                    <a:cubicBezTo>
                      <a:pt x="233" y="102"/>
                      <a:pt x="228" y="102"/>
                      <a:pt x="226" y="105"/>
                    </a:cubicBezTo>
                    <a:cubicBezTo>
                      <a:pt x="224" y="108"/>
                      <a:pt x="227" y="112"/>
                      <a:pt x="229" y="114"/>
                    </a:cubicBezTo>
                    <a:cubicBezTo>
                      <a:pt x="231" y="115"/>
                      <a:pt x="225" y="118"/>
                      <a:pt x="224" y="118"/>
                    </a:cubicBezTo>
                    <a:cubicBezTo>
                      <a:pt x="220" y="120"/>
                      <a:pt x="217" y="114"/>
                      <a:pt x="216" y="110"/>
                    </a:cubicBezTo>
                    <a:cubicBezTo>
                      <a:pt x="215" y="108"/>
                      <a:pt x="215" y="104"/>
                      <a:pt x="212" y="103"/>
                    </a:cubicBezTo>
                    <a:cubicBezTo>
                      <a:pt x="210" y="102"/>
                      <a:pt x="206" y="102"/>
                      <a:pt x="205" y="103"/>
                    </a:cubicBezTo>
                    <a:cubicBezTo>
                      <a:pt x="203" y="99"/>
                      <a:pt x="198" y="98"/>
                      <a:pt x="194" y="97"/>
                    </a:cubicBezTo>
                    <a:cubicBezTo>
                      <a:pt x="189" y="95"/>
                      <a:pt x="185" y="95"/>
                      <a:pt x="180" y="96"/>
                    </a:cubicBezTo>
                    <a:cubicBezTo>
                      <a:pt x="181" y="95"/>
                      <a:pt x="179" y="88"/>
                      <a:pt x="175" y="89"/>
                    </a:cubicBezTo>
                    <a:cubicBezTo>
                      <a:pt x="176" y="86"/>
                      <a:pt x="176" y="84"/>
                      <a:pt x="176" y="81"/>
                    </a:cubicBezTo>
                    <a:cubicBezTo>
                      <a:pt x="177" y="79"/>
                      <a:pt x="178" y="77"/>
                      <a:pt x="179" y="75"/>
                    </a:cubicBezTo>
                    <a:cubicBezTo>
                      <a:pt x="180" y="74"/>
                      <a:pt x="185" y="69"/>
                      <a:pt x="183" y="68"/>
                    </a:cubicBezTo>
                    <a:cubicBezTo>
                      <a:pt x="188" y="69"/>
                      <a:pt x="193" y="69"/>
                      <a:pt x="196" y="66"/>
                    </a:cubicBezTo>
                    <a:cubicBezTo>
                      <a:pt x="198" y="63"/>
                      <a:pt x="199" y="60"/>
                      <a:pt x="202" y="57"/>
                    </a:cubicBezTo>
                    <a:cubicBezTo>
                      <a:pt x="205" y="53"/>
                      <a:pt x="209" y="58"/>
                      <a:pt x="212" y="58"/>
                    </a:cubicBezTo>
                    <a:cubicBezTo>
                      <a:pt x="217" y="59"/>
                      <a:pt x="217" y="53"/>
                      <a:pt x="214" y="51"/>
                    </a:cubicBezTo>
                    <a:cubicBezTo>
                      <a:pt x="218" y="51"/>
                      <a:pt x="215" y="45"/>
                      <a:pt x="213" y="44"/>
                    </a:cubicBezTo>
                    <a:cubicBezTo>
                      <a:pt x="211" y="43"/>
                      <a:pt x="202" y="46"/>
                      <a:pt x="207" y="47"/>
                    </a:cubicBezTo>
                    <a:cubicBezTo>
                      <a:pt x="206" y="47"/>
                      <a:pt x="200" y="59"/>
                      <a:pt x="196" y="53"/>
                    </a:cubicBezTo>
                    <a:cubicBezTo>
                      <a:pt x="195" y="52"/>
                      <a:pt x="195" y="47"/>
                      <a:pt x="193" y="46"/>
                    </a:cubicBezTo>
                    <a:cubicBezTo>
                      <a:pt x="190" y="46"/>
                      <a:pt x="189" y="49"/>
                      <a:pt x="188" y="50"/>
                    </a:cubicBezTo>
                    <a:cubicBezTo>
                      <a:pt x="190" y="47"/>
                      <a:pt x="181" y="45"/>
                      <a:pt x="180" y="44"/>
                    </a:cubicBezTo>
                    <a:cubicBezTo>
                      <a:pt x="183" y="42"/>
                      <a:pt x="180" y="39"/>
                      <a:pt x="178" y="38"/>
                    </a:cubicBezTo>
                    <a:cubicBezTo>
                      <a:pt x="176" y="36"/>
                      <a:pt x="169" y="35"/>
                      <a:pt x="168" y="37"/>
                    </a:cubicBezTo>
                    <a:cubicBezTo>
                      <a:pt x="163" y="43"/>
                      <a:pt x="173" y="44"/>
                      <a:pt x="175" y="45"/>
                    </a:cubicBezTo>
                    <a:cubicBezTo>
                      <a:pt x="176" y="46"/>
                      <a:pt x="179" y="48"/>
                      <a:pt x="177" y="49"/>
                    </a:cubicBezTo>
                    <a:cubicBezTo>
                      <a:pt x="176" y="50"/>
                      <a:pt x="171" y="51"/>
                      <a:pt x="171" y="52"/>
                    </a:cubicBezTo>
                    <a:cubicBezTo>
                      <a:pt x="169" y="54"/>
                      <a:pt x="172" y="57"/>
                      <a:pt x="170" y="59"/>
                    </a:cubicBezTo>
                    <a:cubicBezTo>
                      <a:pt x="168" y="57"/>
                      <a:pt x="168" y="53"/>
                      <a:pt x="166" y="50"/>
                    </a:cubicBezTo>
                    <a:cubicBezTo>
                      <a:pt x="168" y="53"/>
                      <a:pt x="157" y="52"/>
                      <a:pt x="157" y="52"/>
                    </a:cubicBezTo>
                    <a:cubicBezTo>
                      <a:pt x="154" y="52"/>
                      <a:pt x="148" y="54"/>
                      <a:pt x="145" y="50"/>
                    </a:cubicBezTo>
                    <a:cubicBezTo>
                      <a:pt x="144" y="49"/>
                      <a:pt x="144" y="44"/>
                      <a:pt x="146" y="45"/>
                    </a:cubicBezTo>
                    <a:cubicBezTo>
                      <a:pt x="144" y="43"/>
                      <a:pt x="142" y="41"/>
                      <a:pt x="141" y="40"/>
                    </a:cubicBezTo>
                    <a:cubicBezTo>
                      <a:pt x="132" y="43"/>
                      <a:pt x="125" y="47"/>
                      <a:pt x="117" y="51"/>
                    </a:cubicBezTo>
                    <a:cubicBezTo>
                      <a:pt x="118" y="51"/>
                      <a:pt x="119" y="51"/>
                      <a:pt x="120" y="50"/>
                    </a:cubicBezTo>
                    <a:cubicBezTo>
                      <a:pt x="122" y="50"/>
                      <a:pt x="124" y="48"/>
                      <a:pt x="126" y="47"/>
                    </a:cubicBezTo>
                    <a:cubicBezTo>
                      <a:pt x="128" y="46"/>
                      <a:pt x="134" y="43"/>
                      <a:pt x="136" y="46"/>
                    </a:cubicBezTo>
                    <a:cubicBezTo>
                      <a:pt x="137" y="45"/>
                      <a:pt x="137" y="45"/>
                      <a:pt x="138" y="44"/>
                    </a:cubicBezTo>
                    <a:cubicBezTo>
                      <a:pt x="139" y="46"/>
                      <a:pt x="141" y="48"/>
                      <a:pt x="143" y="51"/>
                    </a:cubicBezTo>
                    <a:cubicBezTo>
                      <a:pt x="141" y="50"/>
                      <a:pt x="137" y="50"/>
                      <a:pt x="135" y="50"/>
                    </a:cubicBezTo>
                    <a:cubicBezTo>
                      <a:pt x="133" y="51"/>
                      <a:pt x="130" y="51"/>
                      <a:pt x="130" y="53"/>
                    </a:cubicBezTo>
                    <a:cubicBezTo>
                      <a:pt x="130" y="55"/>
                      <a:pt x="131" y="57"/>
                      <a:pt x="131" y="58"/>
                    </a:cubicBezTo>
                    <a:cubicBezTo>
                      <a:pt x="128" y="56"/>
                      <a:pt x="125" y="52"/>
                      <a:pt x="121" y="51"/>
                    </a:cubicBezTo>
                    <a:cubicBezTo>
                      <a:pt x="119" y="51"/>
                      <a:pt x="117" y="51"/>
                      <a:pt x="115" y="52"/>
                    </a:cubicBezTo>
                    <a:cubicBezTo>
                      <a:pt x="91" y="65"/>
                      <a:pt x="71" y="84"/>
                      <a:pt x="56" y="107"/>
                    </a:cubicBezTo>
                    <a:cubicBezTo>
                      <a:pt x="57" y="108"/>
                      <a:pt x="58" y="109"/>
                      <a:pt x="59" y="109"/>
                    </a:cubicBezTo>
                    <a:cubicBezTo>
                      <a:pt x="62" y="110"/>
                      <a:pt x="59" y="117"/>
                      <a:pt x="64" y="113"/>
                    </a:cubicBezTo>
                    <a:cubicBezTo>
                      <a:pt x="66" y="115"/>
                      <a:pt x="66" y="116"/>
                      <a:pt x="65" y="118"/>
                    </a:cubicBezTo>
                    <a:cubicBezTo>
                      <a:pt x="65" y="118"/>
                      <a:pt x="75" y="124"/>
                      <a:pt x="76" y="125"/>
                    </a:cubicBezTo>
                    <a:cubicBezTo>
                      <a:pt x="78" y="126"/>
                      <a:pt x="80" y="128"/>
                      <a:pt x="81" y="130"/>
                    </a:cubicBezTo>
                    <a:cubicBezTo>
                      <a:pt x="82" y="132"/>
                      <a:pt x="80" y="134"/>
                      <a:pt x="79" y="135"/>
                    </a:cubicBezTo>
                    <a:cubicBezTo>
                      <a:pt x="78" y="134"/>
                      <a:pt x="75" y="130"/>
                      <a:pt x="74" y="131"/>
                    </a:cubicBezTo>
                    <a:cubicBezTo>
                      <a:pt x="73" y="133"/>
                      <a:pt x="74" y="139"/>
                      <a:pt x="77" y="139"/>
                    </a:cubicBezTo>
                    <a:cubicBezTo>
                      <a:pt x="73" y="139"/>
                      <a:pt x="75" y="155"/>
                      <a:pt x="74" y="158"/>
                    </a:cubicBezTo>
                    <a:cubicBezTo>
                      <a:pt x="74" y="158"/>
                      <a:pt x="74" y="158"/>
                      <a:pt x="74" y="158"/>
                    </a:cubicBezTo>
                    <a:cubicBezTo>
                      <a:pt x="73" y="161"/>
                      <a:pt x="76" y="173"/>
                      <a:pt x="81" y="172"/>
                    </a:cubicBezTo>
                    <a:cubicBezTo>
                      <a:pt x="78" y="172"/>
                      <a:pt x="87" y="184"/>
                      <a:pt x="88" y="185"/>
                    </a:cubicBezTo>
                    <a:cubicBezTo>
                      <a:pt x="91" y="187"/>
                      <a:pt x="95" y="188"/>
                      <a:pt x="97" y="192"/>
                    </a:cubicBezTo>
                    <a:cubicBezTo>
                      <a:pt x="100" y="195"/>
                      <a:pt x="100" y="201"/>
                      <a:pt x="103" y="203"/>
                    </a:cubicBezTo>
                    <a:cubicBezTo>
                      <a:pt x="102" y="206"/>
                      <a:pt x="108" y="210"/>
                      <a:pt x="108" y="214"/>
                    </a:cubicBezTo>
                    <a:cubicBezTo>
                      <a:pt x="108" y="214"/>
                      <a:pt x="107" y="214"/>
                      <a:pt x="107" y="215"/>
                    </a:cubicBezTo>
                    <a:cubicBezTo>
                      <a:pt x="108" y="218"/>
                      <a:pt x="113" y="218"/>
                      <a:pt x="115" y="221"/>
                    </a:cubicBezTo>
                    <a:cubicBezTo>
                      <a:pt x="116" y="223"/>
                      <a:pt x="115" y="228"/>
                      <a:pt x="118" y="227"/>
                    </a:cubicBezTo>
                    <a:cubicBezTo>
                      <a:pt x="118" y="222"/>
                      <a:pt x="115" y="216"/>
                      <a:pt x="112" y="212"/>
                    </a:cubicBezTo>
                    <a:cubicBezTo>
                      <a:pt x="110" y="209"/>
                      <a:pt x="109" y="207"/>
                      <a:pt x="108" y="204"/>
                    </a:cubicBezTo>
                    <a:cubicBezTo>
                      <a:pt x="106" y="202"/>
                      <a:pt x="106" y="199"/>
                      <a:pt x="105" y="197"/>
                    </a:cubicBezTo>
                    <a:cubicBezTo>
                      <a:pt x="106" y="197"/>
                      <a:pt x="112" y="199"/>
                      <a:pt x="111" y="200"/>
                    </a:cubicBezTo>
                    <a:cubicBezTo>
                      <a:pt x="109" y="205"/>
                      <a:pt x="119" y="214"/>
                      <a:pt x="122" y="217"/>
                    </a:cubicBezTo>
                    <a:cubicBezTo>
                      <a:pt x="123" y="218"/>
                      <a:pt x="128" y="225"/>
                      <a:pt x="125" y="225"/>
                    </a:cubicBezTo>
                    <a:cubicBezTo>
                      <a:pt x="129" y="225"/>
                      <a:pt x="133" y="230"/>
                      <a:pt x="135" y="233"/>
                    </a:cubicBezTo>
                    <a:cubicBezTo>
                      <a:pt x="137" y="236"/>
                      <a:pt x="136" y="241"/>
                      <a:pt x="138" y="245"/>
                    </a:cubicBezTo>
                    <a:cubicBezTo>
                      <a:pt x="139" y="250"/>
                      <a:pt x="146" y="252"/>
                      <a:pt x="150" y="255"/>
                    </a:cubicBezTo>
                    <a:cubicBezTo>
                      <a:pt x="154" y="256"/>
                      <a:pt x="157" y="259"/>
                      <a:pt x="160" y="260"/>
                    </a:cubicBezTo>
                    <a:cubicBezTo>
                      <a:pt x="166" y="262"/>
                      <a:pt x="167" y="260"/>
                      <a:pt x="171" y="260"/>
                    </a:cubicBezTo>
                    <a:cubicBezTo>
                      <a:pt x="178" y="259"/>
                      <a:pt x="179" y="266"/>
                      <a:pt x="184" y="269"/>
                    </a:cubicBezTo>
                    <a:cubicBezTo>
                      <a:pt x="187" y="270"/>
                      <a:pt x="194" y="273"/>
                      <a:pt x="198" y="271"/>
                    </a:cubicBezTo>
                    <a:cubicBezTo>
                      <a:pt x="196" y="272"/>
                      <a:pt x="203" y="282"/>
                      <a:pt x="204" y="283"/>
                    </a:cubicBezTo>
                    <a:cubicBezTo>
                      <a:pt x="206" y="286"/>
                      <a:pt x="210" y="287"/>
                      <a:pt x="213" y="290"/>
                    </a:cubicBezTo>
                    <a:cubicBezTo>
                      <a:pt x="213" y="290"/>
                      <a:pt x="214" y="289"/>
                      <a:pt x="214" y="288"/>
                    </a:cubicBezTo>
                    <a:cubicBezTo>
                      <a:pt x="213" y="291"/>
                      <a:pt x="218" y="296"/>
                      <a:pt x="221" y="296"/>
                    </a:cubicBezTo>
                    <a:cubicBezTo>
                      <a:pt x="223" y="295"/>
                      <a:pt x="224" y="290"/>
                      <a:pt x="224" y="288"/>
                    </a:cubicBezTo>
                    <a:cubicBezTo>
                      <a:pt x="219" y="290"/>
                      <a:pt x="215" y="288"/>
                      <a:pt x="212" y="283"/>
                    </a:cubicBezTo>
                    <a:cubicBezTo>
                      <a:pt x="211" y="282"/>
                      <a:pt x="207" y="275"/>
                      <a:pt x="211" y="275"/>
                    </a:cubicBezTo>
                    <a:cubicBezTo>
                      <a:pt x="216" y="275"/>
                      <a:pt x="212" y="271"/>
                      <a:pt x="212" y="268"/>
                    </a:cubicBezTo>
                    <a:cubicBezTo>
                      <a:pt x="211" y="264"/>
                      <a:pt x="208" y="262"/>
                      <a:pt x="206" y="259"/>
                    </a:cubicBezTo>
                    <a:cubicBezTo>
                      <a:pt x="205" y="262"/>
                      <a:pt x="200" y="261"/>
                      <a:pt x="198" y="259"/>
                    </a:cubicBezTo>
                    <a:cubicBezTo>
                      <a:pt x="198" y="259"/>
                      <a:pt x="197" y="261"/>
                      <a:pt x="197" y="262"/>
                    </a:cubicBezTo>
                    <a:cubicBezTo>
                      <a:pt x="196" y="262"/>
                      <a:pt x="195" y="262"/>
                      <a:pt x="194" y="261"/>
                    </a:cubicBezTo>
                    <a:cubicBezTo>
                      <a:pt x="194" y="258"/>
                      <a:pt x="194" y="255"/>
                      <a:pt x="195" y="251"/>
                    </a:cubicBezTo>
                    <a:cubicBezTo>
                      <a:pt x="196" y="247"/>
                      <a:pt x="205" y="238"/>
                      <a:pt x="194" y="239"/>
                    </a:cubicBezTo>
                    <a:cubicBezTo>
                      <a:pt x="190" y="239"/>
                      <a:pt x="188" y="240"/>
                      <a:pt x="187" y="244"/>
                    </a:cubicBezTo>
                    <a:cubicBezTo>
                      <a:pt x="186" y="247"/>
                      <a:pt x="186" y="249"/>
                      <a:pt x="183" y="251"/>
                    </a:cubicBezTo>
                    <a:cubicBezTo>
                      <a:pt x="181" y="252"/>
                      <a:pt x="173" y="251"/>
                      <a:pt x="171" y="250"/>
                    </a:cubicBezTo>
                    <a:cubicBezTo>
                      <a:pt x="166" y="247"/>
                      <a:pt x="163" y="239"/>
                      <a:pt x="163" y="234"/>
                    </a:cubicBezTo>
                    <a:cubicBezTo>
                      <a:pt x="163" y="227"/>
                      <a:pt x="166" y="221"/>
                      <a:pt x="163" y="215"/>
                    </a:cubicBezTo>
                    <a:cubicBezTo>
                      <a:pt x="164" y="213"/>
                      <a:pt x="166" y="211"/>
                      <a:pt x="168" y="210"/>
                    </a:cubicBezTo>
                    <a:cubicBezTo>
                      <a:pt x="169" y="209"/>
                      <a:pt x="171" y="210"/>
                      <a:pt x="172" y="207"/>
                    </a:cubicBezTo>
                    <a:cubicBezTo>
                      <a:pt x="171" y="207"/>
                      <a:pt x="170" y="206"/>
                      <a:pt x="170" y="206"/>
                    </a:cubicBezTo>
                    <a:cubicBezTo>
                      <a:pt x="173" y="208"/>
                      <a:pt x="180" y="203"/>
                      <a:pt x="184" y="206"/>
                    </a:cubicBezTo>
                    <a:cubicBezTo>
                      <a:pt x="186" y="207"/>
                      <a:pt x="188" y="208"/>
                      <a:pt x="189" y="205"/>
                    </a:cubicBezTo>
                    <a:cubicBezTo>
                      <a:pt x="189" y="205"/>
                      <a:pt x="187" y="202"/>
                      <a:pt x="188" y="200"/>
                    </a:cubicBezTo>
                    <a:cubicBezTo>
                      <a:pt x="189" y="204"/>
                      <a:pt x="192" y="205"/>
                      <a:pt x="196" y="202"/>
                    </a:cubicBezTo>
                    <a:cubicBezTo>
                      <a:pt x="197" y="203"/>
                      <a:pt x="201" y="203"/>
                      <a:pt x="204" y="204"/>
                    </a:cubicBezTo>
                    <a:cubicBezTo>
                      <a:pt x="207" y="206"/>
                      <a:pt x="207" y="209"/>
                      <a:pt x="211" y="205"/>
                    </a:cubicBezTo>
                    <a:cubicBezTo>
                      <a:pt x="213" y="208"/>
                      <a:pt x="213" y="208"/>
                      <a:pt x="214" y="211"/>
                    </a:cubicBezTo>
                    <a:cubicBezTo>
                      <a:pt x="214" y="214"/>
                      <a:pt x="216" y="221"/>
                      <a:pt x="218" y="222"/>
                    </a:cubicBezTo>
                    <a:cubicBezTo>
                      <a:pt x="224" y="225"/>
                      <a:pt x="222" y="217"/>
                      <a:pt x="222" y="214"/>
                    </a:cubicBezTo>
                    <a:cubicBezTo>
                      <a:pt x="222" y="213"/>
                      <a:pt x="222" y="205"/>
                      <a:pt x="221" y="205"/>
                    </a:cubicBezTo>
                    <a:cubicBezTo>
                      <a:pt x="213" y="203"/>
                      <a:pt x="216" y="197"/>
                      <a:pt x="221" y="193"/>
                    </a:cubicBezTo>
                    <a:cubicBezTo>
                      <a:pt x="222" y="192"/>
                      <a:pt x="227" y="190"/>
                      <a:pt x="230" y="188"/>
                    </a:cubicBezTo>
                    <a:cubicBezTo>
                      <a:pt x="232" y="186"/>
                      <a:pt x="235" y="183"/>
                      <a:pt x="234" y="179"/>
                    </a:cubicBezTo>
                    <a:cubicBezTo>
                      <a:pt x="235" y="179"/>
                      <a:pt x="236" y="178"/>
                      <a:pt x="236" y="177"/>
                    </a:cubicBezTo>
                    <a:cubicBezTo>
                      <a:pt x="236" y="177"/>
                      <a:pt x="233" y="174"/>
                      <a:pt x="232" y="175"/>
                    </a:cubicBezTo>
                    <a:cubicBezTo>
                      <a:pt x="234" y="174"/>
                      <a:pt x="234" y="172"/>
                      <a:pt x="233" y="171"/>
                    </a:cubicBezTo>
                    <a:cubicBezTo>
                      <a:pt x="235" y="169"/>
                      <a:pt x="234" y="166"/>
                      <a:pt x="236" y="165"/>
                    </a:cubicBezTo>
                    <a:cubicBezTo>
                      <a:pt x="239" y="169"/>
                      <a:pt x="245" y="165"/>
                      <a:pt x="242" y="162"/>
                    </a:cubicBezTo>
                    <a:cubicBezTo>
                      <a:pt x="244" y="158"/>
                      <a:pt x="250" y="160"/>
                      <a:pt x="252" y="157"/>
                    </a:cubicBezTo>
                    <a:cubicBezTo>
                      <a:pt x="255" y="158"/>
                      <a:pt x="253" y="153"/>
                      <a:pt x="255" y="150"/>
                    </a:cubicBezTo>
                    <a:cubicBezTo>
                      <a:pt x="256" y="148"/>
                      <a:pt x="259" y="148"/>
                      <a:pt x="262" y="147"/>
                    </a:cubicBezTo>
                    <a:cubicBezTo>
                      <a:pt x="262" y="147"/>
                      <a:pt x="268" y="143"/>
                      <a:pt x="266" y="143"/>
                    </a:cubicBezTo>
                    <a:cubicBezTo>
                      <a:pt x="270" y="144"/>
                      <a:pt x="279" y="139"/>
                      <a:pt x="272" y="135"/>
                    </a:cubicBezTo>
                    <a:cubicBezTo>
                      <a:pt x="273" y="133"/>
                      <a:pt x="270" y="132"/>
                      <a:pt x="268" y="132"/>
                    </a:cubicBezTo>
                    <a:cubicBezTo>
                      <a:pt x="269" y="131"/>
                      <a:pt x="272" y="132"/>
                      <a:pt x="273" y="131"/>
                    </a:cubicBezTo>
                    <a:cubicBezTo>
                      <a:pt x="276" y="129"/>
                      <a:pt x="274" y="128"/>
                      <a:pt x="271" y="127"/>
                    </a:cubicBezTo>
                    <a:cubicBezTo>
                      <a:pt x="268" y="126"/>
                      <a:pt x="263" y="128"/>
                      <a:pt x="261" y="130"/>
                    </a:cubicBezTo>
                    <a:cubicBezTo>
                      <a:pt x="259" y="132"/>
                      <a:pt x="257" y="134"/>
                      <a:pt x="255" y="135"/>
                    </a:cubicBezTo>
                    <a:close/>
                    <a:moveTo>
                      <a:pt x="308" y="302"/>
                    </a:moveTo>
                    <a:cubicBezTo>
                      <a:pt x="306" y="301"/>
                      <a:pt x="303" y="301"/>
                      <a:pt x="301" y="300"/>
                    </a:cubicBezTo>
                    <a:cubicBezTo>
                      <a:pt x="299" y="300"/>
                      <a:pt x="298" y="299"/>
                      <a:pt x="295" y="298"/>
                    </a:cubicBezTo>
                    <a:cubicBezTo>
                      <a:pt x="296" y="293"/>
                      <a:pt x="290" y="292"/>
                      <a:pt x="287" y="289"/>
                    </a:cubicBezTo>
                    <a:cubicBezTo>
                      <a:pt x="284" y="287"/>
                      <a:pt x="282" y="284"/>
                      <a:pt x="277" y="285"/>
                    </a:cubicBezTo>
                    <a:cubicBezTo>
                      <a:pt x="276" y="285"/>
                      <a:pt x="271" y="287"/>
                      <a:pt x="272" y="288"/>
                    </a:cubicBezTo>
                    <a:cubicBezTo>
                      <a:pt x="269" y="285"/>
                      <a:pt x="268" y="284"/>
                      <a:pt x="263" y="282"/>
                    </a:cubicBezTo>
                    <a:cubicBezTo>
                      <a:pt x="259" y="281"/>
                      <a:pt x="257" y="276"/>
                      <a:pt x="253" y="281"/>
                    </a:cubicBezTo>
                    <a:cubicBezTo>
                      <a:pt x="251" y="283"/>
                      <a:pt x="252" y="286"/>
                      <a:pt x="251" y="288"/>
                    </a:cubicBezTo>
                    <a:cubicBezTo>
                      <a:pt x="247" y="285"/>
                      <a:pt x="254" y="282"/>
                      <a:pt x="251" y="279"/>
                    </a:cubicBezTo>
                    <a:cubicBezTo>
                      <a:pt x="248" y="275"/>
                      <a:pt x="243" y="281"/>
                      <a:pt x="240" y="282"/>
                    </a:cubicBezTo>
                    <a:cubicBezTo>
                      <a:pt x="239" y="284"/>
                      <a:pt x="237" y="284"/>
                      <a:pt x="236" y="286"/>
                    </a:cubicBezTo>
                    <a:cubicBezTo>
                      <a:pt x="235" y="287"/>
                      <a:pt x="234" y="290"/>
                      <a:pt x="233" y="291"/>
                    </a:cubicBezTo>
                    <a:cubicBezTo>
                      <a:pt x="233" y="289"/>
                      <a:pt x="228" y="290"/>
                      <a:pt x="228" y="288"/>
                    </a:cubicBezTo>
                    <a:cubicBezTo>
                      <a:pt x="229" y="294"/>
                      <a:pt x="229" y="301"/>
                      <a:pt x="230" y="307"/>
                    </a:cubicBezTo>
                    <a:cubicBezTo>
                      <a:pt x="231" y="310"/>
                      <a:pt x="230" y="316"/>
                      <a:pt x="227" y="319"/>
                    </a:cubicBezTo>
                    <a:cubicBezTo>
                      <a:pt x="224" y="321"/>
                      <a:pt x="221" y="324"/>
                      <a:pt x="220" y="329"/>
                    </a:cubicBezTo>
                    <a:cubicBezTo>
                      <a:pt x="220" y="332"/>
                      <a:pt x="220" y="334"/>
                      <a:pt x="223" y="335"/>
                    </a:cubicBezTo>
                    <a:cubicBezTo>
                      <a:pt x="223" y="339"/>
                      <a:pt x="219" y="342"/>
                      <a:pt x="219" y="346"/>
                    </a:cubicBezTo>
                    <a:cubicBezTo>
                      <a:pt x="219" y="346"/>
                      <a:pt x="220" y="348"/>
                      <a:pt x="220" y="350"/>
                    </a:cubicBezTo>
                    <a:cubicBezTo>
                      <a:pt x="254" y="344"/>
                      <a:pt x="285" y="327"/>
                      <a:pt x="308" y="30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34" name="TextBox 59"/>
          <p:cNvSpPr txBox="1"/>
          <p:nvPr/>
        </p:nvSpPr>
        <p:spPr>
          <a:xfrm flipH="1">
            <a:off x="2307236" y="1937311"/>
            <a:ext cx="1231106" cy="246221"/>
          </a:xfrm>
          <a:prstGeom prst="rect">
            <a:avLst/>
          </a:prstGeom>
          <a:noFill/>
        </p:spPr>
        <p:txBody>
          <a:bodyPr wrap="none" lIns="0" tIns="0" rIns="0" bIns="0" anchor="t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accent2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35" name="Rectangle 2"/>
          <p:cNvSpPr/>
          <p:nvPr/>
        </p:nvSpPr>
        <p:spPr>
          <a:xfrm>
            <a:off x="719666" y="2333841"/>
            <a:ext cx="2818676" cy="4616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点击此处更换文本，点击此处更换文本点击此处更换文本</a:t>
            </a:r>
          </a:p>
        </p:txBody>
      </p:sp>
      <p:sp>
        <p:nvSpPr>
          <p:cNvPr id="32" name="TextBox 39"/>
          <p:cNvSpPr txBox="1"/>
          <p:nvPr/>
        </p:nvSpPr>
        <p:spPr>
          <a:xfrm flipH="1">
            <a:off x="1889760" y="4326529"/>
            <a:ext cx="1648582" cy="245471"/>
          </a:xfrm>
          <a:prstGeom prst="rect">
            <a:avLst/>
          </a:prstGeom>
          <a:noFill/>
        </p:spPr>
        <p:txBody>
          <a:bodyPr wrap="none" lIns="0" tIns="0" rIns="0" bIns="0" anchor="t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zh-CN" altLang="en-US" sz="2000" b="1" spc="300" dirty="0">
                <a:solidFill>
                  <a:srgbClr val="CBB49C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标题文本预设</a:t>
            </a:r>
          </a:p>
        </p:txBody>
      </p:sp>
      <p:sp>
        <p:nvSpPr>
          <p:cNvPr id="33" name="Rectangle 40"/>
          <p:cNvSpPr/>
          <p:nvPr/>
        </p:nvSpPr>
        <p:spPr>
          <a:xfrm>
            <a:off x="719666" y="4723059"/>
            <a:ext cx="2818676" cy="4616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zh-CN" altLang="en-US" sz="14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点击此处更换文本，点击此处更换文本点击此处更换文本</a:t>
            </a:r>
          </a:p>
        </p:txBody>
      </p:sp>
      <p:grpSp>
        <p:nvGrpSpPr>
          <p:cNvPr id="26" name="Group 41"/>
          <p:cNvGrpSpPr/>
          <p:nvPr/>
        </p:nvGrpSpPr>
        <p:grpSpPr>
          <a:xfrm>
            <a:off x="8672821" y="2195436"/>
            <a:ext cx="2800042" cy="858195"/>
            <a:chOff x="719667" y="1744271"/>
            <a:chExt cx="2818676" cy="858195"/>
          </a:xfrm>
        </p:grpSpPr>
        <p:sp>
          <p:nvSpPr>
            <p:cNvPr id="30" name="TextBox 42"/>
            <p:cNvSpPr txBox="1"/>
            <p:nvPr/>
          </p:nvSpPr>
          <p:spPr>
            <a:xfrm flipH="1">
              <a:off x="719667" y="1744271"/>
              <a:ext cx="1239299" cy="246221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accent3">
                      <a:lumMod val="100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31" name="Rectangle 43"/>
            <p:cNvSpPr/>
            <p:nvPr/>
          </p:nvSpPr>
          <p:spPr>
            <a:xfrm>
              <a:off x="719667" y="2140801"/>
              <a:ext cx="2818676" cy="461665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点击此处更换文本，点击此处更换文本点击此处更换文本</a:t>
              </a:r>
            </a:p>
          </p:txBody>
        </p:sp>
      </p:grpSp>
      <p:grpSp>
        <p:nvGrpSpPr>
          <p:cNvPr id="27" name="Group 78"/>
          <p:cNvGrpSpPr/>
          <p:nvPr/>
        </p:nvGrpSpPr>
        <p:grpSpPr>
          <a:xfrm>
            <a:off x="7819100" y="5367309"/>
            <a:ext cx="3653762" cy="1000748"/>
            <a:chOff x="719667" y="1744271"/>
            <a:chExt cx="3653762" cy="1000748"/>
          </a:xfrm>
        </p:grpSpPr>
        <p:sp>
          <p:nvSpPr>
            <p:cNvPr id="28" name="TextBox 79"/>
            <p:cNvSpPr txBox="1"/>
            <p:nvPr/>
          </p:nvSpPr>
          <p:spPr>
            <a:xfrm flipH="1">
              <a:off x="719667" y="1744271"/>
              <a:ext cx="3653762" cy="246221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accent4">
                      <a:lumMod val="100000"/>
                    </a:schemeClr>
                  </a:solidFill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标题文本预设</a:t>
              </a:r>
            </a:p>
          </p:txBody>
        </p:sp>
        <p:sp>
          <p:nvSpPr>
            <p:cNvPr id="29" name="Rectangle 80"/>
            <p:cNvSpPr/>
            <p:nvPr/>
          </p:nvSpPr>
          <p:spPr>
            <a:xfrm>
              <a:off x="719667" y="2140801"/>
              <a:ext cx="3653762" cy="604218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zh-CN" altLang="en-US" sz="1400" dirty="0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rPr>
                <a:t>点击此处更换文本，点击此处更换文本点击此处更换文本</a:t>
              </a: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H_Other_1"/>
          <p:cNvSpPr/>
          <p:nvPr>
            <p:custDataLst>
              <p:tags r:id="rId1"/>
            </p:custDataLst>
          </p:nvPr>
        </p:nvSpPr>
        <p:spPr>
          <a:xfrm>
            <a:off x="4907458" y="2518812"/>
            <a:ext cx="2377080" cy="2375500"/>
          </a:xfrm>
          <a:prstGeom prst="ellipse">
            <a:avLst/>
          </a:prstGeom>
          <a:noFill/>
          <a:ln w="57150">
            <a:solidFill>
              <a:srgbClr val="9EAB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4" name="MH_Other_2"/>
          <p:cNvSpPr/>
          <p:nvPr>
            <p:custDataLst>
              <p:tags r:id="rId2"/>
            </p:custDataLst>
          </p:nvPr>
        </p:nvSpPr>
        <p:spPr>
          <a:xfrm>
            <a:off x="7891454" y="2267511"/>
            <a:ext cx="1028909" cy="1030490"/>
          </a:xfrm>
          <a:prstGeom prst="ellipse">
            <a:avLst/>
          </a:prstGeom>
          <a:noFill/>
          <a:ln w="19050">
            <a:solidFill>
              <a:srgbClr val="CBB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5" name="MH_Other_3"/>
          <p:cNvSpPr/>
          <p:nvPr>
            <p:custDataLst>
              <p:tags r:id="rId3"/>
            </p:custDataLst>
          </p:nvPr>
        </p:nvSpPr>
        <p:spPr>
          <a:xfrm>
            <a:off x="7891454" y="4115122"/>
            <a:ext cx="1028909" cy="103049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6" name="MH_Other_4"/>
          <p:cNvSpPr/>
          <p:nvPr>
            <p:custDataLst>
              <p:tags r:id="rId4"/>
            </p:custDataLst>
          </p:nvPr>
        </p:nvSpPr>
        <p:spPr>
          <a:xfrm>
            <a:off x="3271636" y="2267511"/>
            <a:ext cx="1028909" cy="103049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7" name="MH_Other_5"/>
          <p:cNvSpPr/>
          <p:nvPr>
            <p:custDataLst>
              <p:tags r:id="rId5"/>
            </p:custDataLst>
          </p:nvPr>
        </p:nvSpPr>
        <p:spPr>
          <a:xfrm>
            <a:off x="3271636" y="4115122"/>
            <a:ext cx="1028909" cy="103049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cxnSp>
        <p:nvCxnSpPr>
          <p:cNvPr id="38" name="MH_Other_6"/>
          <p:cNvCxnSpPr/>
          <p:nvPr>
            <p:custDataLst>
              <p:tags r:id="rId6"/>
            </p:custDataLst>
          </p:nvPr>
        </p:nvCxnSpPr>
        <p:spPr>
          <a:xfrm>
            <a:off x="4278418" y="2953451"/>
            <a:ext cx="723871" cy="26236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MH_Other_7"/>
          <p:cNvCxnSpPr/>
          <p:nvPr>
            <p:custDataLst>
              <p:tags r:id="rId7"/>
            </p:custDataLst>
          </p:nvPr>
        </p:nvCxnSpPr>
        <p:spPr>
          <a:xfrm flipV="1">
            <a:off x="4276838" y="4205211"/>
            <a:ext cx="730194" cy="27184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MH_Other_8"/>
          <p:cNvCxnSpPr/>
          <p:nvPr>
            <p:custDataLst>
              <p:tags r:id="rId8"/>
            </p:custDataLst>
          </p:nvPr>
        </p:nvCxnSpPr>
        <p:spPr>
          <a:xfrm flipH="1">
            <a:off x="7184967" y="2939228"/>
            <a:ext cx="739677" cy="26394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MH_Other_9"/>
          <p:cNvCxnSpPr/>
          <p:nvPr>
            <p:custDataLst>
              <p:tags r:id="rId9"/>
            </p:custDataLst>
          </p:nvPr>
        </p:nvCxnSpPr>
        <p:spPr>
          <a:xfrm>
            <a:off x="7202352" y="4175183"/>
            <a:ext cx="723871" cy="27026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MH_Other_10"/>
          <p:cNvSpPr>
            <a:spLocks noEditPoints="1"/>
          </p:cNvSpPr>
          <p:nvPr>
            <p:custDataLst>
              <p:tags r:id="rId10"/>
            </p:custDataLst>
          </p:nvPr>
        </p:nvSpPr>
        <p:spPr bwMode="auto">
          <a:xfrm>
            <a:off x="5410060" y="3176302"/>
            <a:ext cx="1371879" cy="864536"/>
          </a:xfrm>
          <a:custGeom>
            <a:avLst/>
            <a:gdLst>
              <a:gd name="T0" fmla="*/ 2147483646 w 3545"/>
              <a:gd name="T1" fmla="*/ 2147483646 h 2230"/>
              <a:gd name="T2" fmla="*/ 2147483646 w 3545"/>
              <a:gd name="T3" fmla="*/ 2147483646 h 2230"/>
              <a:gd name="T4" fmla="*/ 2147483646 w 3545"/>
              <a:gd name="T5" fmla="*/ 2147483646 h 2230"/>
              <a:gd name="T6" fmla="*/ 2147483646 w 3545"/>
              <a:gd name="T7" fmla="*/ 2147483646 h 2230"/>
              <a:gd name="T8" fmla="*/ 2147483646 w 3545"/>
              <a:gd name="T9" fmla="*/ 2147483646 h 2230"/>
              <a:gd name="T10" fmla="*/ 2147483646 w 3545"/>
              <a:gd name="T11" fmla="*/ 2147483646 h 2230"/>
              <a:gd name="T12" fmla="*/ 2147483646 w 3545"/>
              <a:gd name="T13" fmla="*/ 2147483646 h 2230"/>
              <a:gd name="T14" fmla="*/ 2147483646 w 3545"/>
              <a:gd name="T15" fmla="*/ 2147483646 h 2230"/>
              <a:gd name="T16" fmla="*/ 2147483646 w 3545"/>
              <a:gd name="T17" fmla="*/ 2147483646 h 2230"/>
              <a:gd name="T18" fmla="*/ 2147483646 w 3545"/>
              <a:gd name="T19" fmla="*/ 2147483646 h 2230"/>
              <a:gd name="T20" fmla="*/ 2147483646 w 3545"/>
              <a:gd name="T21" fmla="*/ 2147483646 h 2230"/>
              <a:gd name="T22" fmla="*/ 2147483646 w 3545"/>
              <a:gd name="T23" fmla="*/ 2147483646 h 2230"/>
              <a:gd name="T24" fmla="*/ 2147483646 w 3545"/>
              <a:gd name="T25" fmla="*/ 2147483646 h 2230"/>
              <a:gd name="T26" fmla="*/ 2147483646 w 3545"/>
              <a:gd name="T27" fmla="*/ 2147483646 h 2230"/>
              <a:gd name="T28" fmla="*/ 2147483646 w 3545"/>
              <a:gd name="T29" fmla="*/ 2147483646 h 2230"/>
              <a:gd name="T30" fmla="*/ 2147483646 w 3545"/>
              <a:gd name="T31" fmla="*/ 2147483646 h 2230"/>
              <a:gd name="T32" fmla="*/ 2147483646 w 3545"/>
              <a:gd name="T33" fmla="*/ 2147483646 h 2230"/>
              <a:gd name="T34" fmla="*/ 2147483646 w 3545"/>
              <a:gd name="T35" fmla="*/ 2147483646 h 2230"/>
              <a:gd name="T36" fmla="*/ 2147483646 w 3545"/>
              <a:gd name="T37" fmla="*/ 2147483646 h 2230"/>
              <a:gd name="T38" fmla="*/ 2147483646 w 3545"/>
              <a:gd name="T39" fmla="*/ 2147483646 h 2230"/>
              <a:gd name="T40" fmla="*/ 2147483646 w 3545"/>
              <a:gd name="T41" fmla="*/ 2147483646 h 2230"/>
              <a:gd name="T42" fmla="*/ 2147483646 w 3545"/>
              <a:gd name="T43" fmla="*/ 2147483646 h 2230"/>
              <a:gd name="T44" fmla="*/ 2147483646 w 3545"/>
              <a:gd name="T45" fmla="*/ 2147483646 h 2230"/>
              <a:gd name="T46" fmla="*/ 2147483646 w 3545"/>
              <a:gd name="T47" fmla="*/ 2147483646 h 2230"/>
              <a:gd name="T48" fmla="*/ 2147483646 w 3545"/>
              <a:gd name="T49" fmla="*/ 2147483646 h 2230"/>
              <a:gd name="T50" fmla="*/ 2147483646 w 3545"/>
              <a:gd name="T51" fmla="*/ 2147483646 h 2230"/>
              <a:gd name="T52" fmla="*/ 2147483646 w 3545"/>
              <a:gd name="T53" fmla="*/ 2147483646 h 2230"/>
              <a:gd name="T54" fmla="*/ 2147483646 w 3545"/>
              <a:gd name="T55" fmla="*/ 2147483646 h 2230"/>
              <a:gd name="T56" fmla="*/ 2147483646 w 3545"/>
              <a:gd name="T57" fmla="*/ 2147483646 h 2230"/>
              <a:gd name="T58" fmla="*/ 2147483646 w 3545"/>
              <a:gd name="T59" fmla="*/ 2147483646 h 2230"/>
              <a:gd name="T60" fmla="*/ 2147483646 w 3545"/>
              <a:gd name="T61" fmla="*/ 2147483646 h 2230"/>
              <a:gd name="T62" fmla="*/ 2147483646 w 3545"/>
              <a:gd name="T63" fmla="*/ 2147483646 h 2230"/>
              <a:gd name="T64" fmla="*/ 2147483646 w 3545"/>
              <a:gd name="T65" fmla="*/ 2147483646 h 2230"/>
              <a:gd name="T66" fmla="*/ 2147483646 w 3545"/>
              <a:gd name="T67" fmla="*/ 2147483646 h 2230"/>
              <a:gd name="T68" fmla="*/ 2147483646 w 3545"/>
              <a:gd name="T69" fmla="*/ 2147483646 h 2230"/>
              <a:gd name="T70" fmla="*/ 2147483646 w 3545"/>
              <a:gd name="T71" fmla="*/ 2147483646 h 2230"/>
              <a:gd name="T72" fmla="*/ 2147483646 w 3545"/>
              <a:gd name="T73" fmla="*/ 2147483646 h 2230"/>
              <a:gd name="T74" fmla="*/ 2147483646 w 3545"/>
              <a:gd name="T75" fmla="*/ 2147483646 h 2230"/>
              <a:gd name="T76" fmla="*/ 2147483646 w 3545"/>
              <a:gd name="T77" fmla="*/ 2147483646 h 2230"/>
              <a:gd name="T78" fmla="*/ 2147483646 w 3545"/>
              <a:gd name="T79" fmla="*/ 2147483646 h 2230"/>
              <a:gd name="T80" fmla="*/ 2147483646 w 3545"/>
              <a:gd name="T81" fmla="*/ 2147483646 h 2230"/>
              <a:gd name="T82" fmla="*/ 2147483646 w 3545"/>
              <a:gd name="T83" fmla="*/ 2147483646 h 2230"/>
              <a:gd name="T84" fmla="*/ 2147483646 w 3545"/>
              <a:gd name="T85" fmla="*/ 2147483646 h 2230"/>
              <a:gd name="T86" fmla="*/ 2147483646 w 3545"/>
              <a:gd name="T87" fmla="*/ 2147483646 h 2230"/>
              <a:gd name="T88" fmla="*/ 2147483646 w 3545"/>
              <a:gd name="T89" fmla="*/ 2147483646 h 2230"/>
              <a:gd name="T90" fmla="*/ 2147483646 w 3545"/>
              <a:gd name="T91" fmla="*/ 2147483646 h 2230"/>
              <a:gd name="T92" fmla="*/ 2147483646 w 3545"/>
              <a:gd name="T93" fmla="*/ 2147483646 h 2230"/>
              <a:gd name="T94" fmla="*/ 2147483646 w 3545"/>
              <a:gd name="T95" fmla="*/ 2147483646 h 2230"/>
              <a:gd name="T96" fmla="*/ 2147483646 w 3545"/>
              <a:gd name="T97" fmla="*/ 2147483646 h 2230"/>
              <a:gd name="T98" fmla="*/ 2147483646 w 3545"/>
              <a:gd name="T99" fmla="*/ 2147483646 h 2230"/>
              <a:gd name="T100" fmla="*/ 2147483646 w 3545"/>
              <a:gd name="T101" fmla="*/ 2147483646 h 2230"/>
              <a:gd name="T102" fmla="*/ 2147483646 w 3545"/>
              <a:gd name="T103" fmla="*/ 2147483646 h 2230"/>
              <a:gd name="T104" fmla="*/ 2147483646 w 3545"/>
              <a:gd name="T105" fmla="*/ 2147483646 h 2230"/>
              <a:gd name="T106" fmla="*/ 2147483646 w 3545"/>
              <a:gd name="T107" fmla="*/ 2147483646 h 2230"/>
              <a:gd name="T108" fmla="*/ 2147483646 w 3545"/>
              <a:gd name="T109" fmla="*/ 2147483646 h 2230"/>
              <a:gd name="T110" fmla="*/ 2147483646 w 3545"/>
              <a:gd name="T111" fmla="*/ 2147483646 h 2230"/>
              <a:gd name="T112" fmla="*/ 2147483646 w 3545"/>
              <a:gd name="T113" fmla="*/ 2147483646 h 22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545" h="2230">
                <a:moveTo>
                  <a:pt x="2903" y="1449"/>
                </a:moveTo>
                <a:lnTo>
                  <a:pt x="2964" y="1453"/>
                </a:lnTo>
                <a:lnTo>
                  <a:pt x="3023" y="1459"/>
                </a:lnTo>
                <a:lnTo>
                  <a:pt x="3079" y="1470"/>
                </a:lnTo>
                <a:lnTo>
                  <a:pt x="3132" y="1485"/>
                </a:lnTo>
                <a:lnTo>
                  <a:pt x="3183" y="1505"/>
                </a:lnTo>
                <a:lnTo>
                  <a:pt x="3230" y="1528"/>
                </a:lnTo>
                <a:lnTo>
                  <a:pt x="3274" y="1557"/>
                </a:lnTo>
                <a:lnTo>
                  <a:pt x="3317" y="1589"/>
                </a:lnTo>
                <a:lnTo>
                  <a:pt x="3354" y="1626"/>
                </a:lnTo>
                <a:lnTo>
                  <a:pt x="3389" y="1667"/>
                </a:lnTo>
                <a:lnTo>
                  <a:pt x="3421" y="1713"/>
                </a:lnTo>
                <a:lnTo>
                  <a:pt x="3449" y="1762"/>
                </a:lnTo>
                <a:lnTo>
                  <a:pt x="3474" y="1816"/>
                </a:lnTo>
                <a:lnTo>
                  <a:pt x="3495" y="1875"/>
                </a:lnTo>
                <a:lnTo>
                  <a:pt x="3513" y="1938"/>
                </a:lnTo>
                <a:lnTo>
                  <a:pt x="3526" y="2004"/>
                </a:lnTo>
                <a:lnTo>
                  <a:pt x="3536" y="2075"/>
                </a:lnTo>
                <a:lnTo>
                  <a:pt x="3542" y="2151"/>
                </a:lnTo>
                <a:lnTo>
                  <a:pt x="3545" y="2230"/>
                </a:lnTo>
                <a:lnTo>
                  <a:pt x="2261" y="2230"/>
                </a:lnTo>
                <a:lnTo>
                  <a:pt x="2262" y="2151"/>
                </a:lnTo>
                <a:lnTo>
                  <a:pt x="2269" y="2075"/>
                </a:lnTo>
                <a:lnTo>
                  <a:pt x="2278" y="2004"/>
                </a:lnTo>
                <a:lnTo>
                  <a:pt x="2292" y="1938"/>
                </a:lnTo>
                <a:lnTo>
                  <a:pt x="2310" y="1875"/>
                </a:lnTo>
                <a:lnTo>
                  <a:pt x="2331" y="1816"/>
                </a:lnTo>
                <a:lnTo>
                  <a:pt x="2355" y="1762"/>
                </a:lnTo>
                <a:lnTo>
                  <a:pt x="2383" y="1713"/>
                </a:lnTo>
                <a:lnTo>
                  <a:pt x="2416" y="1667"/>
                </a:lnTo>
                <a:lnTo>
                  <a:pt x="2450" y="1626"/>
                </a:lnTo>
                <a:lnTo>
                  <a:pt x="2489" y="1589"/>
                </a:lnTo>
                <a:lnTo>
                  <a:pt x="2530" y="1557"/>
                </a:lnTo>
                <a:lnTo>
                  <a:pt x="2574" y="1528"/>
                </a:lnTo>
                <a:lnTo>
                  <a:pt x="2622" y="1505"/>
                </a:lnTo>
                <a:lnTo>
                  <a:pt x="2673" y="1485"/>
                </a:lnTo>
                <a:lnTo>
                  <a:pt x="2726" y="1470"/>
                </a:lnTo>
                <a:lnTo>
                  <a:pt x="2782" y="1459"/>
                </a:lnTo>
                <a:lnTo>
                  <a:pt x="2841" y="1453"/>
                </a:lnTo>
                <a:lnTo>
                  <a:pt x="2903" y="1449"/>
                </a:lnTo>
                <a:close/>
                <a:moveTo>
                  <a:pt x="642" y="1449"/>
                </a:moveTo>
                <a:lnTo>
                  <a:pt x="703" y="1453"/>
                </a:lnTo>
                <a:lnTo>
                  <a:pt x="763" y="1459"/>
                </a:lnTo>
                <a:lnTo>
                  <a:pt x="819" y="1470"/>
                </a:lnTo>
                <a:lnTo>
                  <a:pt x="872" y="1485"/>
                </a:lnTo>
                <a:lnTo>
                  <a:pt x="923" y="1505"/>
                </a:lnTo>
                <a:lnTo>
                  <a:pt x="970" y="1528"/>
                </a:lnTo>
                <a:lnTo>
                  <a:pt x="1014" y="1557"/>
                </a:lnTo>
                <a:lnTo>
                  <a:pt x="1055" y="1589"/>
                </a:lnTo>
                <a:lnTo>
                  <a:pt x="1094" y="1626"/>
                </a:lnTo>
                <a:lnTo>
                  <a:pt x="1129" y="1667"/>
                </a:lnTo>
                <a:lnTo>
                  <a:pt x="1161" y="1713"/>
                </a:lnTo>
                <a:lnTo>
                  <a:pt x="1189" y="1762"/>
                </a:lnTo>
                <a:lnTo>
                  <a:pt x="1214" y="1816"/>
                </a:lnTo>
                <a:lnTo>
                  <a:pt x="1235" y="1875"/>
                </a:lnTo>
                <a:lnTo>
                  <a:pt x="1252" y="1938"/>
                </a:lnTo>
                <a:lnTo>
                  <a:pt x="1266" y="2004"/>
                </a:lnTo>
                <a:lnTo>
                  <a:pt x="1276" y="2075"/>
                </a:lnTo>
                <a:lnTo>
                  <a:pt x="1282" y="2151"/>
                </a:lnTo>
                <a:lnTo>
                  <a:pt x="1285" y="2230"/>
                </a:lnTo>
                <a:lnTo>
                  <a:pt x="0" y="2230"/>
                </a:lnTo>
                <a:lnTo>
                  <a:pt x="2" y="2151"/>
                </a:lnTo>
                <a:lnTo>
                  <a:pt x="8" y="2075"/>
                </a:lnTo>
                <a:lnTo>
                  <a:pt x="18" y="2004"/>
                </a:lnTo>
                <a:lnTo>
                  <a:pt x="31" y="1938"/>
                </a:lnTo>
                <a:lnTo>
                  <a:pt x="49" y="1875"/>
                </a:lnTo>
                <a:lnTo>
                  <a:pt x="70" y="1816"/>
                </a:lnTo>
                <a:lnTo>
                  <a:pt x="95" y="1762"/>
                </a:lnTo>
                <a:lnTo>
                  <a:pt x="123" y="1713"/>
                </a:lnTo>
                <a:lnTo>
                  <a:pt x="154" y="1667"/>
                </a:lnTo>
                <a:lnTo>
                  <a:pt x="190" y="1626"/>
                </a:lnTo>
                <a:lnTo>
                  <a:pt x="228" y="1589"/>
                </a:lnTo>
                <a:lnTo>
                  <a:pt x="270" y="1557"/>
                </a:lnTo>
                <a:lnTo>
                  <a:pt x="314" y="1528"/>
                </a:lnTo>
                <a:lnTo>
                  <a:pt x="362" y="1505"/>
                </a:lnTo>
                <a:lnTo>
                  <a:pt x="413" y="1485"/>
                </a:lnTo>
                <a:lnTo>
                  <a:pt x="466" y="1470"/>
                </a:lnTo>
                <a:lnTo>
                  <a:pt x="522" y="1459"/>
                </a:lnTo>
                <a:lnTo>
                  <a:pt x="580" y="1453"/>
                </a:lnTo>
                <a:lnTo>
                  <a:pt x="642" y="1449"/>
                </a:lnTo>
                <a:close/>
                <a:moveTo>
                  <a:pt x="1778" y="1072"/>
                </a:moveTo>
                <a:lnTo>
                  <a:pt x="1829" y="1073"/>
                </a:lnTo>
                <a:lnTo>
                  <a:pt x="1882" y="1077"/>
                </a:lnTo>
                <a:lnTo>
                  <a:pt x="1937" y="1084"/>
                </a:lnTo>
                <a:lnTo>
                  <a:pt x="1995" y="1092"/>
                </a:lnTo>
                <a:lnTo>
                  <a:pt x="2054" y="1104"/>
                </a:lnTo>
                <a:lnTo>
                  <a:pt x="2113" y="1118"/>
                </a:lnTo>
                <a:lnTo>
                  <a:pt x="2174" y="1136"/>
                </a:lnTo>
                <a:lnTo>
                  <a:pt x="2232" y="1155"/>
                </a:lnTo>
                <a:lnTo>
                  <a:pt x="2289" y="1177"/>
                </a:lnTo>
                <a:lnTo>
                  <a:pt x="2345" y="1200"/>
                </a:lnTo>
                <a:lnTo>
                  <a:pt x="2398" y="1226"/>
                </a:lnTo>
                <a:lnTo>
                  <a:pt x="2448" y="1256"/>
                </a:lnTo>
                <a:lnTo>
                  <a:pt x="2493" y="1287"/>
                </a:lnTo>
                <a:lnTo>
                  <a:pt x="2534" y="1320"/>
                </a:lnTo>
                <a:lnTo>
                  <a:pt x="2569" y="1355"/>
                </a:lnTo>
                <a:lnTo>
                  <a:pt x="2512" y="1383"/>
                </a:lnTo>
                <a:lnTo>
                  <a:pt x="2458" y="1415"/>
                </a:lnTo>
                <a:lnTo>
                  <a:pt x="2407" y="1452"/>
                </a:lnTo>
                <a:lnTo>
                  <a:pt x="2361" y="1494"/>
                </a:lnTo>
                <a:lnTo>
                  <a:pt x="2316" y="1539"/>
                </a:lnTo>
                <a:lnTo>
                  <a:pt x="2277" y="1590"/>
                </a:lnTo>
                <a:lnTo>
                  <a:pt x="2242" y="1645"/>
                </a:lnTo>
                <a:lnTo>
                  <a:pt x="2209" y="1704"/>
                </a:lnTo>
                <a:lnTo>
                  <a:pt x="2182" y="1768"/>
                </a:lnTo>
                <a:lnTo>
                  <a:pt x="2158" y="1835"/>
                </a:lnTo>
                <a:lnTo>
                  <a:pt x="2139" y="1906"/>
                </a:lnTo>
                <a:lnTo>
                  <a:pt x="2123" y="1981"/>
                </a:lnTo>
                <a:lnTo>
                  <a:pt x="2112" y="2060"/>
                </a:lnTo>
                <a:lnTo>
                  <a:pt x="2106" y="2143"/>
                </a:lnTo>
                <a:lnTo>
                  <a:pt x="2103" y="2230"/>
                </a:lnTo>
                <a:lnTo>
                  <a:pt x="1453" y="2230"/>
                </a:lnTo>
                <a:lnTo>
                  <a:pt x="1451" y="2143"/>
                </a:lnTo>
                <a:lnTo>
                  <a:pt x="1443" y="2060"/>
                </a:lnTo>
                <a:lnTo>
                  <a:pt x="1433" y="1981"/>
                </a:lnTo>
                <a:lnTo>
                  <a:pt x="1417" y="1906"/>
                </a:lnTo>
                <a:lnTo>
                  <a:pt x="1398" y="1835"/>
                </a:lnTo>
                <a:lnTo>
                  <a:pt x="1374" y="1768"/>
                </a:lnTo>
                <a:lnTo>
                  <a:pt x="1346" y="1704"/>
                </a:lnTo>
                <a:lnTo>
                  <a:pt x="1315" y="1645"/>
                </a:lnTo>
                <a:lnTo>
                  <a:pt x="1279" y="1590"/>
                </a:lnTo>
                <a:lnTo>
                  <a:pt x="1239" y="1539"/>
                </a:lnTo>
                <a:lnTo>
                  <a:pt x="1196" y="1494"/>
                </a:lnTo>
                <a:lnTo>
                  <a:pt x="1149" y="1452"/>
                </a:lnTo>
                <a:lnTo>
                  <a:pt x="1099" y="1415"/>
                </a:lnTo>
                <a:lnTo>
                  <a:pt x="1045" y="1383"/>
                </a:lnTo>
                <a:lnTo>
                  <a:pt x="986" y="1355"/>
                </a:lnTo>
                <a:lnTo>
                  <a:pt x="1022" y="1320"/>
                </a:lnTo>
                <a:lnTo>
                  <a:pt x="1062" y="1287"/>
                </a:lnTo>
                <a:lnTo>
                  <a:pt x="1107" y="1256"/>
                </a:lnTo>
                <a:lnTo>
                  <a:pt x="1155" y="1226"/>
                </a:lnTo>
                <a:lnTo>
                  <a:pt x="1207" y="1200"/>
                </a:lnTo>
                <a:lnTo>
                  <a:pt x="1262" y="1177"/>
                </a:lnTo>
                <a:lnTo>
                  <a:pt x="1318" y="1155"/>
                </a:lnTo>
                <a:lnTo>
                  <a:pt x="1376" y="1136"/>
                </a:lnTo>
                <a:lnTo>
                  <a:pt x="1436" y="1118"/>
                </a:lnTo>
                <a:lnTo>
                  <a:pt x="1495" y="1104"/>
                </a:lnTo>
                <a:lnTo>
                  <a:pt x="1555" y="1092"/>
                </a:lnTo>
                <a:lnTo>
                  <a:pt x="1613" y="1084"/>
                </a:lnTo>
                <a:lnTo>
                  <a:pt x="1670" y="1077"/>
                </a:lnTo>
                <a:lnTo>
                  <a:pt x="1725" y="1073"/>
                </a:lnTo>
                <a:lnTo>
                  <a:pt x="1778" y="1072"/>
                </a:lnTo>
                <a:close/>
                <a:moveTo>
                  <a:pt x="2877" y="728"/>
                </a:moveTo>
                <a:lnTo>
                  <a:pt x="2922" y="732"/>
                </a:lnTo>
                <a:lnTo>
                  <a:pt x="2967" y="741"/>
                </a:lnTo>
                <a:lnTo>
                  <a:pt x="3008" y="758"/>
                </a:lnTo>
                <a:lnTo>
                  <a:pt x="3047" y="779"/>
                </a:lnTo>
                <a:lnTo>
                  <a:pt x="3081" y="805"/>
                </a:lnTo>
                <a:lnTo>
                  <a:pt x="3111" y="836"/>
                </a:lnTo>
                <a:lnTo>
                  <a:pt x="3137" y="870"/>
                </a:lnTo>
                <a:lnTo>
                  <a:pt x="3159" y="909"/>
                </a:lnTo>
                <a:lnTo>
                  <a:pt x="3175" y="950"/>
                </a:lnTo>
                <a:lnTo>
                  <a:pt x="3185" y="995"/>
                </a:lnTo>
                <a:lnTo>
                  <a:pt x="3188" y="1040"/>
                </a:lnTo>
                <a:lnTo>
                  <a:pt x="3185" y="1087"/>
                </a:lnTo>
                <a:lnTo>
                  <a:pt x="3175" y="1130"/>
                </a:lnTo>
                <a:lnTo>
                  <a:pt x="3159" y="1172"/>
                </a:lnTo>
                <a:lnTo>
                  <a:pt x="3137" y="1210"/>
                </a:lnTo>
                <a:lnTo>
                  <a:pt x="3111" y="1245"/>
                </a:lnTo>
                <a:lnTo>
                  <a:pt x="3081" y="1276"/>
                </a:lnTo>
                <a:lnTo>
                  <a:pt x="3047" y="1302"/>
                </a:lnTo>
                <a:lnTo>
                  <a:pt x="3008" y="1324"/>
                </a:lnTo>
                <a:lnTo>
                  <a:pt x="2967" y="1339"/>
                </a:lnTo>
                <a:lnTo>
                  <a:pt x="2922" y="1349"/>
                </a:lnTo>
                <a:lnTo>
                  <a:pt x="2877" y="1352"/>
                </a:lnTo>
                <a:lnTo>
                  <a:pt x="2830" y="1349"/>
                </a:lnTo>
                <a:lnTo>
                  <a:pt x="2786" y="1339"/>
                </a:lnTo>
                <a:lnTo>
                  <a:pt x="2745" y="1324"/>
                </a:lnTo>
                <a:lnTo>
                  <a:pt x="2707" y="1302"/>
                </a:lnTo>
                <a:lnTo>
                  <a:pt x="2673" y="1276"/>
                </a:lnTo>
                <a:lnTo>
                  <a:pt x="2641" y="1245"/>
                </a:lnTo>
                <a:lnTo>
                  <a:pt x="2615" y="1210"/>
                </a:lnTo>
                <a:lnTo>
                  <a:pt x="2594" y="1172"/>
                </a:lnTo>
                <a:lnTo>
                  <a:pt x="2579" y="1130"/>
                </a:lnTo>
                <a:lnTo>
                  <a:pt x="2569" y="1087"/>
                </a:lnTo>
                <a:lnTo>
                  <a:pt x="2566" y="1040"/>
                </a:lnTo>
                <a:lnTo>
                  <a:pt x="2569" y="995"/>
                </a:lnTo>
                <a:lnTo>
                  <a:pt x="2579" y="950"/>
                </a:lnTo>
                <a:lnTo>
                  <a:pt x="2594" y="909"/>
                </a:lnTo>
                <a:lnTo>
                  <a:pt x="2615" y="870"/>
                </a:lnTo>
                <a:lnTo>
                  <a:pt x="2641" y="836"/>
                </a:lnTo>
                <a:lnTo>
                  <a:pt x="2673" y="805"/>
                </a:lnTo>
                <a:lnTo>
                  <a:pt x="2707" y="779"/>
                </a:lnTo>
                <a:lnTo>
                  <a:pt x="2745" y="758"/>
                </a:lnTo>
                <a:lnTo>
                  <a:pt x="2786" y="741"/>
                </a:lnTo>
                <a:lnTo>
                  <a:pt x="2830" y="732"/>
                </a:lnTo>
                <a:lnTo>
                  <a:pt x="2877" y="728"/>
                </a:lnTo>
                <a:close/>
                <a:moveTo>
                  <a:pt x="616" y="728"/>
                </a:moveTo>
                <a:lnTo>
                  <a:pt x="662" y="732"/>
                </a:lnTo>
                <a:lnTo>
                  <a:pt x="707" y="741"/>
                </a:lnTo>
                <a:lnTo>
                  <a:pt x="748" y="758"/>
                </a:lnTo>
                <a:lnTo>
                  <a:pt x="785" y="779"/>
                </a:lnTo>
                <a:lnTo>
                  <a:pt x="820" y="805"/>
                </a:lnTo>
                <a:lnTo>
                  <a:pt x="851" y="836"/>
                </a:lnTo>
                <a:lnTo>
                  <a:pt x="877" y="870"/>
                </a:lnTo>
                <a:lnTo>
                  <a:pt x="899" y="909"/>
                </a:lnTo>
                <a:lnTo>
                  <a:pt x="914" y="950"/>
                </a:lnTo>
                <a:lnTo>
                  <a:pt x="924" y="995"/>
                </a:lnTo>
                <a:lnTo>
                  <a:pt x="928" y="1040"/>
                </a:lnTo>
                <a:lnTo>
                  <a:pt x="924" y="1087"/>
                </a:lnTo>
                <a:lnTo>
                  <a:pt x="914" y="1130"/>
                </a:lnTo>
                <a:lnTo>
                  <a:pt x="899" y="1172"/>
                </a:lnTo>
                <a:lnTo>
                  <a:pt x="877" y="1210"/>
                </a:lnTo>
                <a:lnTo>
                  <a:pt x="851" y="1245"/>
                </a:lnTo>
                <a:lnTo>
                  <a:pt x="820" y="1276"/>
                </a:lnTo>
                <a:lnTo>
                  <a:pt x="785" y="1302"/>
                </a:lnTo>
                <a:lnTo>
                  <a:pt x="748" y="1324"/>
                </a:lnTo>
                <a:lnTo>
                  <a:pt x="707" y="1339"/>
                </a:lnTo>
                <a:lnTo>
                  <a:pt x="662" y="1349"/>
                </a:lnTo>
                <a:lnTo>
                  <a:pt x="616" y="1352"/>
                </a:lnTo>
                <a:lnTo>
                  <a:pt x="570" y="1349"/>
                </a:lnTo>
                <a:lnTo>
                  <a:pt x="526" y="1339"/>
                </a:lnTo>
                <a:lnTo>
                  <a:pt x="485" y="1324"/>
                </a:lnTo>
                <a:lnTo>
                  <a:pt x="447" y="1302"/>
                </a:lnTo>
                <a:lnTo>
                  <a:pt x="412" y="1276"/>
                </a:lnTo>
                <a:lnTo>
                  <a:pt x="381" y="1245"/>
                </a:lnTo>
                <a:lnTo>
                  <a:pt x="355" y="1210"/>
                </a:lnTo>
                <a:lnTo>
                  <a:pt x="334" y="1172"/>
                </a:lnTo>
                <a:lnTo>
                  <a:pt x="319" y="1130"/>
                </a:lnTo>
                <a:lnTo>
                  <a:pt x="308" y="1087"/>
                </a:lnTo>
                <a:lnTo>
                  <a:pt x="305" y="1040"/>
                </a:lnTo>
                <a:lnTo>
                  <a:pt x="308" y="995"/>
                </a:lnTo>
                <a:lnTo>
                  <a:pt x="319" y="950"/>
                </a:lnTo>
                <a:lnTo>
                  <a:pt x="334" y="909"/>
                </a:lnTo>
                <a:lnTo>
                  <a:pt x="355" y="870"/>
                </a:lnTo>
                <a:lnTo>
                  <a:pt x="381" y="836"/>
                </a:lnTo>
                <a:lnTo>
                  <a:pt x="412" y="805"/>
                </a:lnTo>
                <a:lnTo>
                  <a:pt x="447" y="779"/>
                </a:lnTo>
                <a:lnTo>
                  <a:pt x="485" y="758"/>
                </a:lnTo>
                <a:lnTo>
                  <a:pt x="526" y="741"/>
                </a:lnTo>
                <a:lnTo>
                  <a:pt x="570" y="732"/>
                </a:lnTo>
                <a:lnTo>
                  <a:pt x="616" y="728"/>
                </a:lnTo>
                <a:close/>
                <a:moveTo>
                  <a:pt x="1790" y="0"/>
                </a:moveTo>
                <a:lnTo>
                  <a:pt x="1844" y="3"/>
                </a:lnTo>
                <a:lnTo>
                  <a:pt x="1896" y="12"/>
                </a:lnTo>
                <a:lnTo>
                  <a:pt x="1946" y="27"/>
                </a:lnTo>
                <a:lnTo>
                  <a:pt x="1992" y="46"/>
                </a:lnTo>
                <a:lnTo>
                  <a:pt x="2036" y="71"/>
                </a:lnTo>
                <a:lnTo>
                  <a:pt x="2077" y="101"/>
                </a:lnTo>
                <a:lnTo>
                  <a:pt x="2115" y="135"/>
                </a:lnTo>
                <a:lnTo>
                  <a:pt x="2149" y="172"/>
                </a:lnTo>
                <a:lnTo>
                  <a:pt x="2178" y="213"/>
                </a:lnTo>
                <a:lnTo>
                  <a:pt x="2203" y="258"/>
                </a:lnTo>
                <a:lnTo>
                  <a:pt x="2223" y="305"/>
                </a:lnTo>
                <a:lnTo>
                  <a:pt x="2237" y="355"/>
                </a:lnTo>
                <a:lnTo>
                  <a:pt x="2247" y="406"/>
                </a:lnTo>
                <a:lnTo>
                  <a:pt x="2250" y="460"/>
                </a:lnTo>
                <a:lnTo>
                  <a:pt x="2247" y="514"/>
                </a:lnTo>
                <a:lnTo>
                  <a:pt x="2237" y="565"/>
                </a:lnTo>
                <a:lnTo>
                  <a:pt x="2223" y="615"/>
                </a:lnTo>
                <a:lnTo>
                  <a:pt x="2203" y="662"/>
                </a:lnTo>
                <a:lnTo>
                  <a:pt x="2178" y="707"/>
                </a:lnTo>
                <a:lnTo>
                  <a:pt x="2149" y="748"/>
                </a:lnTo>
                <a:lnTo>
                  <a:pt x="2115" y="786"/>
                </a:lnTo>
                <a:lnTo>
                  <a:pt x="2077" y="819"/>
                </a:lnTo>
                <a:lnTo>
                  <a:pt x="2036" y="849"/>
                </a:lnTo>
                <a:lnTo>
                  <a:pt x="1992" y="874"/>
                </a:lnTo>
                <a:lnTo>
                  <a:pt x="1946" y="893"/>
                </a:lnTo>
                <a:lnTo>
                  <a:pt x="1896" y="908"/>
                </a:lnTo>
                <a:lnTo>
                  <a:pt x="1844" y="917"/>
                </a:lnTo>
                <a:lnTo>
                  <a:pt x="1790" y="920"/>
                </a:lnTo>
                <a:lnTo>
                  <a:pt x="1737" y="917"/>
                </a:lnTo>
                <a:lnTo>
                  <a:pt x="1685" y="908"/>
                </a:lnTo>
                <a:lnTo>
                  <a:pt x="1636" y="893"/>
                </a:lnTo>
                <a:lnTo>
                  <a:pt x="1589" y="874"/>
                </a:lnTo>
                <a:lnTo>
                  <a:pt x="1545" y="849"/>
                </a:lnTo>
                <a:lnTo>
                  <a:pt x="1504" y="819"/>
                </a:lnTo>
                <a:lnTo>
                  <a:pt x="1466" y="786"/>
                </a:lnTo>
                <a:lnTo>
                  <a:pt x="1433" y="748"/>
                </a:lnTo>
                <a:lnTo>
                  <a:pt x="1403" y="707"/>
                </a:lnTo>
                <a:lnTo>
                  <a:pt x="1378" y="662"/>
                </a:lnTo>
                <a:lnTo>
                  <a:pt x="1358" y="615"/>
                </a:lnTo>
                <a:lnTo>
                  <a:pt x="1344" y="565"/>
                </a:lnTo>
                <a:lnTo>
                  <a:pt x="1334" y="514"/>
                </a:lnTo>
                <a:lnTo>
                  <a:pt x="1331" y="460"/>
                </a:lnTo>
                <a:lnTo>
                  <a:pt x="1334" y="406"/>
                </a:lnTo>
                <a:lnTo>
                  <a:pt x="1344" y="355"/>
                </a:lnTo>
                <a:lnTo>
                  <a:pt x="1358" y="305"/>
                </a:lnTo>
                <a:lnTo>
                  <a:pt x="1378" y="258"/>
                </a:lnTo>
                <a:lnTo>
                  <a:pt x="1403" y="213"/>
                </a:lnTo>
                <a:lnTo>
                  <a:pt x="1433" y="172"/>
                </a:lnTo>
                <a:lnTo>
                  <a:pt x="1466" y="135"/>
                </a:lnTo>
                <a:lnTo>
                  <a:pt x="1504" y="101"/>
                </a:lnTo>
                <a:lnTo>
                  <a:pt x="1545" y="71"/>
                </a:lnTo>
                <a:lnTo>
                  <a:pt x="1589" y="46"/>
                </a:lnTo>
                <a:lnTo>
                  <a:pt x="1636" y="27"/>
                </a:lnTo>
                <a:lnTo>
                  <a:pt x="1685" y="12"/>
                </a:lnTo>
                <a:lnTo>
                  <a:pt x="1737" y="3"/>
                </a:lnTo>
                <a:lnTo>
                  <a:pt x="1790" y="0"/>
                </a:lnTo>
                <a:close/>
              </a:path>
            </a:pathLst>
          </a:custGeom>
          <a:solidFill>
            <a:srgbClr val="7E986B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9" name="KSO_Shape"/>
          <p:cNvSpPr/>
          <p:nvPr/>
        </p:nvSpPr>
        <p:spPr>
          <a:xfrm>
            <a:off x="3576495" y="2637837"/>
            <a:ext cx="432594" cy="289838"/>
          </a:xfrm>
          <a:prstGeom prst="wedgeRectCallout">
            <a:avLst>
              <a:gd name="adj1" fmla="val -33182"/>
              <a:gd name="adj2" fmla="val 86460"/>
            </a:avLst>
          </a:prstGeom>
          <a:solidFill>
            <a:srgbClr val="9E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0" name="KSO_Shape"/>
          <p:cNvSpPr/>
          <p:nvPr/>
        </p:nvSpPr>
        <p:spPr bwMode="auto">
          <a:xfrm>
            <a:off x="3612205" y="4274133"/>
            <a:ext cx="361175" cy="588872"/>
          </a:xfrm>
          <a:custGeom>
            <a:avLst/>
            <a:gdLst>
              <a:gd name="T0" fmla="*/ 454852 w 3085"/>
              <a:gd name="T1" fmla="*/ 674490 h 5033"/>
              <a:gd name="T2" fmla="*/ 367366 w 3085"/>
              <a:gd name="T3" fmla="*/ 534445 h 5033"/>
              <a:gd name="T4" fmla="*/ 234811 w 3085"/>
              <a:gd name="T5" fmla="*/ 639290 h 5033"/>
              <a:gd name="T6" fmla="*/ 142780 w 3085"/>
              <a:gd name="T7" fmla="*/ 819078 h 5033"/>
              <a:gd name="T8" fmla="*/ 103393 w 3085"/>
              <a:gd name="T9" fmla="*/ 1068889 h 5033"/>
              <a:gd name="T10" fmla="*/ 124980 w 3085"/>
              <a:gd name="T11" fmla="*/ 1264953 h 5033"/>
              <a:gd name="T12" fmla="*/ 202998 w 3085"/>
              <a:gd name="T13" fmla="*/ 1305453 h 5033"/>
              <a:gd name="T14" fmla="*/ 458261 w 3085"/>
              <a:gd name="T15" fmla="*/ 1220290 h 5033"/>
              <a:gd name="T16" fmla="*/ 413192 w 3085"/>
              <a:gd name="T17" fmla="*/ 956853 h 5033"/>
              <a:gd name="T18" fmla="*/ 555594 w 3085"/>
              <a:gd name="T19" fmla="*/ 1014764 h 5033"/>
              <a:gd name="T20" fmla="*/ 562411 w 3085"/>
              <a:gd name="T21" fmla="*/ 1226725 h 5033"/>
              <a:gd name="T22" fmla="*/ 803281 w 3085"/>
              <a:gd name="T23" fmla="*/ 1306967 h 5033"/>
              <a:gd name="T24" fmla="*/ 869180 w 3085"/>
              <a:gd name="T25" fmla="*/ 1233159 h 5033"/>
              <a:gd name="T26" fmla="*/ 875997 w 3085"/>
              <a:gd name="T27" fmla="*/ 1003787 h 5033"/>
              <a:gd name="T28" fmla="*/ 823733 w 3085"/>
              <a:gd name="T29" fmla="*/ 769873 h 5033"/>
              <a:gd name="T30" fmla="*/ 720719 w 3085"/>
              <a:gd name="T31" fmla="*/ 607496 h 5033"/>
              <a:gd name="T32" fmla="*/ 580968 w 3085"/>
              <a:gd name="T33" fmla="*/ 521197 h 5033"/>
              <a:gd name="T34" fmla="*/ 545747 w 3085"/>
              <a:gd name="T35" fmla="*/ 701742 h 5033"/>
              <a:gd name="T36" fmla="*/ 442733 w 3085"/>
              <a:gd name="T37" fmla="*/ 971993 h 5033"/>
              <a:gd name="T38" fmla="*/ 515448 w 3085"/>
              <a:gd name="T39" fmla="*/ 995460 h 5033"/>
              <a:gd name="T40" fmla="*/ 541202 w 3085"/>
              <a:gd name="T41" fmla="*/ 769873 h 5033"/>
              <a:gd name="T42" fmla="*/ 471137 w 3085"/>
              <a:gd name="T43" fmla="*/ 740728 h 5033"/>
              <a:gd name="T44" fmla="*/ 442354 w 3085"/>
              <a:gd name="T45" fmla="*/ 769873 h 5033"/>
              <a:gd name="T46" fmla="*/ 874104 w 3085"/>
              <a:gd name="T47" fmla="*/ 339516 h 5033"/>
              <a:gd name="T48" fmla="*/ 1086949 w 3085"/>
              <a:gd name="T49" fmla="*/ 289175 h 5033"/>
              <a:gd name="T50" fmla="*/ 1168375 w 3085"/>
              <a:gd name="T51" fmla="*/ 82892 h 5033"/>
              <a:gd name="T52" fmla="*/ 1117247 w 3085"/>
              <a:gd name="T53" fmla="*/ 757 h 5033"/>
              <a:gd name="T54" fmla="*/ 1055514 w 3085"/>
              <a:gd name="T55" fmla="*/ 46934 h 5033"/>
              <a:gd name="T56" fmla="*/ 1030897 w 3085"/>
              <a:gd name="T57" fmla="*/ 188494 h 5033"/>
              <a:gd name="T58" fmla="*/ 933564 w 3085"/>
              <a:gd name="T59" fmla="*/ 234293 h 5033"/>
              <a:gd name="T60" fmla="*/ 711629 w 3085"/>
              <a:gd name="T61" fmla="*/ 200985 h 5033"/>
              <a:gd name="T62" fmla="*/ 523780 w 3085"/>
              <a:gd name="T63" fmla="*/ 277442 h 5033"/>
              <a:gd name="T64" fmla="*/ 415843 w 3085"/>
              <a:gd name="T65" fmla="*/ 430357 h 5033"/>
              <a:gd name="T66" fmla="*/ 234432 w 3085"/>
              <a:gd name="T67" fmla="*/ 518548 h 5033"/>
              <a:gd name="T68" fmla="*/ 95439 w 3085"/>
              <a:gd name="T69" fmla="*/ 702121 h 5033"/>
              <a:gd name="T70" fmla="*/ 14392 w 3085"/>
              <a:gd name="T71" fmla="*/ 975021 h 5033"/>
              <a:gd name="T72" fmla="*/ 5681 w 3085"/>
              <a:gd name="T73" fmla="*/ 1303182 h 5033"/>
              <a:gd name="T74" fmla="*/ 77639 w 3085"/>
              <a:gd name="T75" fmla="*/ 1601820 h 5033"/>
              <a:gd name="T76" fmla="*/ 216632 w 3085"/>
              <a:gd name="T77" fmla="*/ 1800155 h 5033"/>
              <a:gd name="T78" fmla="*/ 404860 w 3085"/>
              <a:gd name="T79" fmla="*/ 1895537 h 5033"/>
              <a:gd name="T80" fmla="*/ 602935 w 3085"/>
              <a:gd name="T81" fmla="*/ 1889860 h 5033"/>
              <a:gd name="T82" fmla="*/ 785860 w 3085"/>
              <a:gd name="T83" fmla="*/ 1781987 h 5033"/>
              <a:gd name="T84" fmla="*/ 918036 w 3085"/>
              <a:gd name="T85" fmla="*/ 1571918 h 5033"/>
              <a:gd name="T86" fmla="*/ 980905 w 3085"/>
              <a:gd name="T87" fmla="*/ 1261547 h 5033"/>
              <a:gd name="T88" fmla="*/ 965377 w 3085"/>
              <a:gd name="T89" fmla="*/ 947769 h 5033"/>
              <a:gd name="T90" fmla="*/ 883193 w 3085"/>
              <a:gd name="T91" fmla="*/ 691901 h 5033"/>
              <a:gd name="T92" fmla="*/ 748745 w 3085"/>
              <a:gd name="T93" fmla="*/ 518169 h 5033"/>
              <a:gd name="T94" fmla="*/ 575666 w 3085"/>
              <a:gd name="T95" fmla="*/ 431871 h 5033"/>
              <a:gd name="T96" fmla="*/ 633611 w 3085"/>
              <a:gd name="T97" fmla="*/ 326647 h 5033"/>
              <a:gd name="T98" fmla="*/ 920308 w 3085"/>
              <a:gd name="T99" fmla="*/ 1231645 h 5033"/>
              <a:gd name="T100" fmla="*/ 856682 w 3085"/>
              <a:gd name="T101" fmla="*/ 1355415 h 5033"/>
              <a:gd name="T102" fmla="*/ 660501 w 3085"/>
              <a:gd name="T103" fmla="*/ 1299018 h 5033"/>
              <a:gd name="T104" fmla="*/ 458261 w 3085"/>
              <a:gd name="T105" fmla="*/ 1261547 h 5033"/>
              <a:gd name="T106" fmla="*/ 192772 w 3085"/>
              <a:gd name="T107" fmla="*/ 1351630 h 5033"/>
              <a:gd name="T108" fmla="*/ 92410 w 3085"/>
              <a:gd name="T109" fmla="*/ 1329299 h 5033"/>
              <a:gd name="T110" fmla="*/ 58703 w 3085"/>
              <a:gd name="T111" fmla="*/ 1130964 h 5033"/>
              <a:gd name="T112" fmla="*/ 96954 w 3085"/>
              <a:gd name="T113" fmla="*/ 833840 h 5033"/>
              <a:gd name="T114" fmla="*/ 200726 w 3085"/>
              <a:gd name="T115" fmla="*/ 620743 h 5033"/>
              <a:gd name="T116" fmla="*/ 352974 w 3085"/>
              <a:gd name="T117" fmla="*/ 497730 h 5033"/>
              <a:gd name="T118" fmla="*/ 524917 w 3085"/>
              <a:gd name="T119" fmla="*/ 470478 h 5033"/>
              <a:gd name="T120" fmla="*/ 698374 w 3085"/>
              <a:gd name="T121" fmla="*/ 537094 h 5033"/>
              <a:gd name="T122" fmla="*/ 832444 w 3085"/>
              <a:gd name="T123" fmla="*/ 697957 h 5033"/>
              <a:gd name="T124" fmla="*/ 911219 w 3085"/>
              <a:gd name="T125" fmla="*/ 946633 h 503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085" h="5033">
                <a:moveTo>
                  <a:pt x="1073" y="2299"/>
                </a:moveTo>
                <a:lnTo>
                  <a:pt x="1073" y="2299"/>
                </a:lnTo>
                <a:lnTo>
                  <a:pt x="1073" y="2250"/>
                </a:lnTo>
                <a:lnTo>
                  <a:pt x="1076" y="2203"/>
                </a:lnTo>
                <a:lnTo>
                  <a:pt x="1079" y="2156"/>
                </a:lnTo>
                <a:lnTo>
                  <a:pt x="1085" y="2113"/>
                </a:lnTo>
                <a:lnTo>
                  <a:pt x="1091" y="2069"/>
                </a:lnTo>
                <a:lnTo>
                  <a:pt x="1099" y="2028"/>
                </a:lnTo>
                <a:lnTo>
                  <a:pt x="1108" y="1988"/>
                </a:lnTo>
                <a:lnTo>
                  <a:pt x="1118" y="1952"/>
                </a:lnTo>
                <a:lnTo>
                  <a:pt x="1130" y="1917"/>
                </a:lnTo>
                <a:lnTo>
                  <a:pt x="1142" y="1884"/>
                </a:lnTo>
                <a:lnTo>
                  <a:pt x="1156" y="1854"/>
                </a:lnTo>
                <a:lnTo>
                  <a:pt x="1170" y="1826"/>
                </a:lnTo>
                <a:lnTo>
                  <a:pt x="1186" y="1802"/>
                </a:lnTo>
                <a:lnTo>
                  <a:pt x="1193" y="1792"/>
                </a:lnTo>
                <a:lnTo>
                  <a:pt x="1201" y="1782"/>
                </a:lnTo>
                <a:lnTo>
                  <a:pt x="1209" y="1771"/>
                </a:lnTo>
                <a:lnTo>
                  <a:pt x="1218" y="1763"/>
                </a:lnTo>
                <a:lnTo>
                  <a:pt x="1226" y="1755"/>
                </a:lnTo>
                <a:lnTo>
                  <a:pt x="1236" y="1748"/>
                </a:lnTo>
                <a:lnTo>
                  <a:pt x="1236" y="1346"/>
                </a:lnTo>
                <a:lnTo>
                  <a:pt x="1210" y="1348"/>
                </a:lnTo>
                <a:lnTo>
                  <a:pt x="1186" y="1351"/>
                </a:lnTo>
                <a:lnTo>
                  <a:pt x="1160" y="1355"/>
                </a:lnTo>
                <a:lnTo>
                  <a:pt x="1136" y="1360"/>
                </a:lnTo>
                <a:lnTo>
                  <a:pt x="1111" y="1365"/>
                </a:lnTo>
                <a:lnTo>
                  <a:pt x="1087" y="1371"/>
                </a:lnTo>
                <a:lnTo>
                  <a:pt x="1063" y="1377"/>
                </a:lnTo>
                <a:lnTo>
                  <a:pt x="1040" y="1385"/>
                </a:lnTo>
                <a:lnTo>
                  <a:pt x="1017" y="1394"/>
                </a:lnTo>
                <a:lnTo>
                  <a:pt x="993" y="1403"/>
                </a:lnTo>
                <a:lnTo>
                  <a:pt x="970" y="1412"/>
                </a:lnTo>
                <a:lnTo>
                  <a:pt x="947" y="1423"/>
                </a:lnTo>
                <a:lnTo>
                  <a:pt x="924" y="1434"/>
                </a:lnTo>
                <a:lnTo>
                  <a:pt x="901" y="1446"/>
                </a:lnTo>
                <a:lnTo>
                  <a:pt x="880" y="1459"/>
                </a:lnTo>
                <a:lnTo>
                  <a:pt x="858" y="1472"/>
                </a:lnTo>
                <a:lnTo>
                  <a:pt x="836" y="1486"/>
                </a:lnTo>
                <a:lnTo>
                  <a:pt x="816" y="1501"/>
                </a:lnTo>
                <a:lnTo>
                  <a:pt x="795" y="1517"/>
                </a:lnTo>
                <a:lnTo>
                  <a:pt x="774" y="1533"/>
                </a:lnTo>
                <a:lnTo>
                  <a:pt x="754" y="1550"/>
                </a:lnTo>
                <a:lnTo>
                  <a:pt x="733" y="1568"/>
                </a:lnTo>
                <a:lnTo>
                  <a:pt x="714" y="1586"/>
                </a:lnTo>
                <a:lnTo>
                  <a:pt x="695" y="1605"/>
                </a:lnTo>
                <a:lnTo>
                  <a:pt x="675" y="1625"/>
                </a:lnTo>
                <a:lnTo>
                  <a:pt x="657" y="1645"/>
                </a:lnTo>
                <a:lnTo>
                  <a:pt x="639" y="1666"/>
                </a:lnTo>
                <a:lnTo>
                  <a:pt x="620" y="1689"/>
                </a:lnTo>
                <a:lnTo>
                  <a:pt x="603" y="1711"/>
                </a:lnTo>
                <a:lnTo>
                  <a:pt x="586" y="1735"/>
                </a:lnTo>
                <a:lnTo>
                  <a:pt x="568" y="1758"/>
                </a:lnTo>
                <a:lnTo>
                  <a:pt x="552" y="1783"/>
                </a:lnTo>
                <a:lnTo>
                  <a:pt x="536" y="1808"/>
                </a:lnTo>
                <a:lnTo>
                  <a:pt x="520" y="1835"/>
                </a:lnTo>
                <a:lnTo>
                  <a:pt x="505" y="1861"/>
                </a:lnTo>
                <a:lnTo>
                  <a:pt x="490" y="1889"/>
                </a:lnTo>
                <a:lnTo>
                  <a:pt x="476" y="1916"/>
                </a:lnTo>
                <a:lnTo>
                  <a:pt x="462" y="1945"/>
                </a:lnTo>
                <a:lnTo>
                  <a:pt x="448" y="1974"/>
                </a:lnTo>
                <a:lnTo>
                  <a:pt x="435" y="2004"/>
                </a:lnTo>
                <a:lnTo>
                  <a:pt x="423" y="2034"/>
                </a:lnTo>
                <a:lnTo>
                  <a:pt x="410" y="2066"/>
                </a:lnTo>
                <a:lnTo>
                  <a:pt x="398" y="2097"/>
                </a:lnTo>
                <a:lnTo>
                  <a:pt x="387" y="2130"/>
                </a:lnTo>
                <a:lnTo>
                  <a:pt x="377" y="2164"/>
                </a:lnTo>
                <a:lnTo>
                  <a:pt x="367" y="2197"/>
                </a:lnTo>
                <a:lnTo>
                  <a:pt x="356" y="2232"/>
                </a:lnTo>
                <a:lnTo>
                  <a:pt x="347" y="2267"/>
                </a:lnTo>
                <a:lnTo>
                  <a:pt x="338" y="2303"/>
                </a:lnTo>
                <a:lnTo>
                  <a:pt x="330" y="2339"/>
                </a:lnTo>
                <a:lnTo>
                  <a:pt x="322" y="2376"/>
                </a:lnTo>
                <a:lnTo>
                  <a:pt x="315" y="2414"/>
                </a:lnTo>
                <a:lnTo>
                  <a:pt x="309" y="2452"/>
                </a:lnTo>
                <a:lnTo>
                  <a:pt x="302" y="2491"/>
                </a:lnTo>
                <a:lnTo>
                  <a:pt x="296" y="2530"/>
                </a:lnTo>
                <a:lnTo>
                  <a:pt x="291" y="2570"/>
                </a:lnTo>
                <a:lnTo>
                  <a:pt x="287" y="2611"/>
                </a:lnTo>
                <a:lnTo>
                  <a:pt x="283" y="2652"/>
                </a:lnTo>
                <a:lnTo>
                  <a:pt x="280" y="2694"/>
                </a:lnTo>
                <a:lnTo>
                  <a:pt x="277" y="2737"/>
                </a:lnTo>
                <a:lnTo>
                  <a:pt x="275" y="2780"/>
                </a:lnTo>
                <a:lnTo>
                  <a:pt x="273" y="2824"/>
                </a:lnTo>
                <a:lnTo>
                  <a:pt x="273" y="2868"/>
                </a:lnTo>
                <a:lnTo>
                  <a:pt x="272" y="2913"/>
                </a:lnTo>
                <a:lnTo>
                  <a:pt x="273" y="2957"/>
                </a:lnTo>
                <a:lnTo>
                  <a:pt x="273" y="2999"/>
                </a:lnTo>
                <a:lnTo>
                  <a:pt x="275" y="3039"/>
                </a:lnTo>
                <a:lnTo>
                  <a:pt x="277" y="3076"/>
                </a:lnTo>
                <a:lnTo>
                  <a:pt x="280" y="3111"/>
                </a:lnTo>
                <a:lnTo>
                  <a:pt x="283" y="3144"/>
                </a:lnTo>
                <a:lnTo>
                  <a:pt x="287" y="3176"/>
                </a:lnTo>
                <a:lnTo>
                  <a:pt x="291" y="3205"/>
                </a:lnTo>
                <a:lnTo>
                  <a:pt x="296" y="3232"/>
                </a:lnTo>
                <a:lnTo>
                  <a:pt x="302" y="3258"/>
                </a:lnTo>
                <a:lnTo>
                  <a:pt x="309" y="3282"/>
                </a:lnTo>
                <a:lnTo>
                  <a:pt x="315" y="3303"/>
                </a:lnTo>
                <a:lnTo>
                  <a:pt x="322" y="3324"/>
                </a:lnTo>
                <a:lnTo>
                  <a:pt x="330" y="3342"/>
                </a:lnTo>
                <a:lnTo>
                  <a:pt x="338" y="3359"/>
                </a:lnTo>
                <a:lnTo>
                  <a:pt x="347" y="3375"/>
                </a:lnTo>
                <a:lnTo>
                  <a:pt x="356" y="3388"/>
                </a:lnTo>
                <a:lnTo>
                  <a:pt x="367" y="3400"/>
                </a:lnTo>
                <a:lnTo>
                  <a:pt x="377" y="3411"/>
                </a:lnTo>
                <a:lnTo>
                  <a:pt x="387" y="3422"/>
                </a:lnTo>
                <a:lnTo>
                  <a:pt x="398" y="3430"/>
                </a:lnTo>
                <a:lnTo>
                  <a:pt x="410" y="3436"/>
                </a:lnTo>
                <a:lnTo>
                  <a:pt x="423" y="3442"/>
                </a:lnTo>
                <a:lnTo>
                  <a:pt x="435" y="3447"/>
                </a:lnTo>
                <a:lnTo>
                  <a:pt x="448" y="3450"/>
                </a:lnTo>
                <a:lnTo>
                  <a:pt x="461" y="3452"/>
                </a:lnTo>
                <a:lnTo>
                  <a:pt x="476" y="3453"/>
                </a:lnTo>
                <a:lnTo>
                  <a:pt x="490" y="3454"/>
                </a:lnTo>
                <a:lnTo>
                  <a:pt x="505" y="3453"/>
                </a:lnTo>
                <a:lnTo>
                  <a:pt x="520" y="3452"/>
                </a:lnTo>
                <a:lnTo>
                  <a:pt x="536" y="3449"/>
                </a:lnTo>
                <a:lnTo>
                  <a:pt x="552" y="3446"/>
                </a:lnTo>
                <a:lnTo>
                  <a:pt x="586" y="3438"/>
                </a:lnTo>
                <a:lnTo>
                  <a:pt x="620" y="3427"/>
                </a:lnTo>
                <a:lnTo>
                  <a:pt x="657" y="3413"/>
                </a:lnTo>
                <a:lnTo>
                  <a:pt x="695" y="3398"/>
                </a:lnTo>
                <a:lnTo>
                  <a:pt x="774" y="3364"/>
                </a:lnTo>
                <a:lnTo>
                  <a:pt x="858" y="3328"/>
                </a:lnTo>
                <a:lnTo>
                  <a:pt x="901" y="3310"/>
                </a:lnTo>
                <a:lnTo>
                  <a:pt x="946" y="3292"/>
                </a:lnTo>
                <a:lnTo>
                  <a:pt x="993" y="3276"/>
                </a:lnTo>
                <a:lnTo>
                  <a:pt x="1040" y="3261"/>
                </a:lnTo>
                <a:lnTo>
                  <a:pt x="1087" y="3247"/>
                </a:lnTo>
                <a:lnTo>
                  <a:pt x="1111" y="3241"/>
                </a:lnTo>
                <a:lnTo>
                  <a:pt x="1136" y="3236"/>
                </a:lnTo>
                <a:lnTo>
                  <a:pt x="1160" y="3231"/>
                </a:lnTo>
                <a:lnTo>
                  <a:pt x="1185" y="3227"/>
                </a:lnTo>
                <a:lnTo>
                  <a:pt x="1210" y="3224"/>
                </a:lnTo>
                <a:lnTo>
                  <a:pt x="1236" y="3221"/>
                </a:lnTo>
                <a:lnTo>
                  <a:pt x="1236" y="2849"/>
                </a:lnTo>
                <a:lnTo>
                  <a:pt x="1226" y="2842"/>
                </a:lnTo>
                <a:lnTo>
                  <a:pt x="1218" y="2835"/>
                </a:lnTo>
                <a:lnTo>
                  <a:pt x="1209" y="2826"/>
                </a:lnTo>
                <a:lnTo>
                  <a:pt x="1201" y="2816"/>
                </a:lnTo>
                <a:lnTo>
                  <a:pt x="1193" y="2806"/>
                </a:lnTo>
                <a:lnTo>
                  <a:pt x="1186" y="2795"/>
                </a:lnTo>
                <a:lnTo>
                  <a:pt x="1170" y="2771"/>
                </a:lnTo>
                <a:lnTo>
                  <a:pt x="1156" y="2743"/>
                </a:lnTo>
                <a:lnTo>
                  <a:pt x="1142" y="2714"/>
                </a:lnTo>
                <a:lnTo>
                  <a:pt x="1130" y="2681"/>
                </a:lnTo>
                <a:lnTo>
                  <a:pt x="1118" y="2646"/>
                </a:lnTo>
                <a:lnTo>
                  <a:pt x="1108" y="2609"/>
                </a:lnTo>
                <a:lnTo>
                  <a:pt x="1099" y="2569"/>
                </a:lnTo>
                <a:lnTo>
                  <a:pt x="1091" y="2528"/>
                </a:lnTo>
                <a:lnTo>
                  <a:pt x="1085" y="2485"/>
                </a:lnTo>
                <a:lnTo>
                  <a:pt x="1079" y="2441"/>
                </a:lnTo>
                <a:lnTo>
                  <a:pt x="1076" y="2395"/>
                </a:lnTo>
                <a:lnTo>
                  <a:pt x="1073" y="2347"/>
                </a:lnTo>
                <a:lnTo>
                  <a:pt x="1073" y="2299"/>
                </a:lnTo>
                <a:close/>
                <a:moveTo>
                  <a:pt x="1525" y="2299"/>
                </a:moveTo>
                <a:lnTo>
                  <a:pt x="1525" y="2299"/>
                </a:lnTo>
                <a:lnTo>
                  <a:pt x="1524" y="2347"/>
                </a:lnTo>
                <a:lnTo>
                  <a:pt x="1522" y="2395"/>
                </a:lnTo>
                <a:lnTo>
                  <a:pt x="1518" y="2441"/>
                </a:lnTo>
                <a:lnTo>
                  <a:pt x="1513" y="2485"/>
                </a:lnTo>
                <a:lnTo>
                  <a:pt x="1506" y="2528"/>
                </a:lnTo>
                <a:lnTo>
                  <a:pt x="1498" y="2569"/>
                </a:lnTo>
                <a:lnTo>
                  <a:pt x="1489" y="2609"/>
                </a:lnTo>
                <a:lnTo>
                  <a:pt x="1479" y="2646"/>
                </a:lnTo>
                <a:lnTo>
                  <a:pt x="1467" y="2681"/>
                </a:lnTo>
                <a:lnTo>
                  <a:pt x="1455" y="2714"/>
                </a:lnTo>
                <a:lnTo>
                  <a:pt x="1441" y="2743"/>
                </a:lnTo>
                <a:lnTo>
                  <a:pt x="1427" y="2771"/>
                </a:lnTo>
                <a:lnTo>
                  <a:pt x="1412" y="2795"/>
                </a:lnTo>
                <a:lnTo>
                  <a:pt x="1404" y="2806"/>
                </a:lnTo>
                <a:lnTo>
                  <a:pt x="1396" y="2816"/>
                </a:lnTo>
                <a:lnTo>
                  <a:pt x="1387" y="2826"/>
                </a:lnTo>
                <a:lnTo>
                  <a:pt x="1379" y="2835"/>
                </a:lnTo>
                <a:lnTo>
                  <a:pt x="1370" y="2842"/>
                </a:lnTo>
                <a:lnTo>
                  <a:pt x="1362" y="2849"/>
                </a:lnTo>
                <a:lnTo>
                  <a:pt x="1362" y="3221"/>
                </a:lnTo>
                <a:lnTo>
                  <a:pt x="1387" y="3224"/>
                </a:lnTo>
                <a:lnTo>
                  <a:pt x="1412" y="3227"/>
                </a:lnTo>
                <a:lnTo>
                  <a:pt x="1436" y="3231"/>
                </a:lnTo>
                <a:lnTo>
                  <a:pt x="1461" y="3236"/>
                </a:lnTo>
                <a:lnTo>
                  <a:pt x="1485" y="3241"/>
                </a:lnTo>
                <a:lnTo>
                  <a:pt x="1510" y="3247"/>
                </a:lnTo>
                <a:lnTo>
                  <a:pt x="1558" y="3261"/>
                </a:lnTo>
                <a:lnTo>
                  <a:pt x="1604" y="3276"/>
                </a:lnTo>
                <a:lnTo>
                  <a:pt x="1650" y="3292"/>
                </a:lnTo>
                <a:lnTo>
                  <a:pt x="1695" y="3310"/>
                </a:lnTo>
                <a:lnTo>
                  <a:pt x="1739" y="3328"/>
                </a:lnTo>
                <a:lnTo>
                  <a:pt x="1823" y="3364"/>
                </a:lnTo>
                <a:lnTo>
                  <a:pt x="1903" y="3398"/>
                </a:lnTo>
                <a:lnTo>
                  <a:pt x="1941" y="3413"/>
                </a:lnTo>
                <a:lnTo>
                  <a:pt x="1976" y="3427"/>
                </a:lnTo>
                <a:lnTo>
                  <a:pt x="2012" y="3438"/>
                </a:lnTo>
                <a:lnTo>
                  <a:pt x="2044" y="3446"/>
                </a:lnTo>
                <a:lnTo>
                  <a:pt x="2061" y="3449"/>
                </a:lnTo>
                <a:lnTo>
                  <a:pt x="2076" y="3452"/>
                </a:lnTo>
                <a:lnTo>
                  <a:pt x="2091" y="3453"/>
                </a:lnTo>
                <a:lnTo>
                  <a:pt x="2107" y="3454"/>
                </a:lnTo>
                <a:lnTo>
                  <a:pt x="2121" y="3453"/>
                </a:lnTo>
                <a:lnTo>
                  <a:pt x="2135" y="3452"/>
                </a:lnTo>
                <a:lnTo>
                  <a:pt x="2148" y="3450"/>
                </a:lnTo>
                <a:lnTo>
                  <a:pt x="2162" y="3447"/>
                </a:lnTo>
                <a:lnTo>
                  <a:pt x="2175" y="3442"/>
                </a:lnTo>
                <a:lnTo>
                  <a:pt x="2186" y="3436"/>
                </a:lnTo>
                <a:lnTo>
                  <a:pt x="2198" y="3430"/>
                </a:lnTo>
                <a:lnTo>
                  <a:pt x="2209" y="3422"/>
                </a:lnTo>
                <a:lnTo>
                  <a:pt x="2221" y="3411"/>
                </a:lnTo>
                <a:lnTo>
                  <a:pt x="2231" y="3400"/>
                </a:lnTo>
                <a:lnTo>
                  <a:pt x="2240" y="3388"/>
                </a:lnTo>
                <a:lnTo>
                  <a:pt x="2250" y="3375"/>
                </a:lnTo>
                <a:lnTo>
                  <a:pt x="2258" y="3359"/>
                </a:lnTo>
                <a:lnTo>
                  <a:pt x="2267" y="3342"/>
                </a:lnTo>
                <a:lnTo>
                  <a:pt x="2275" y="3324"/>
                </a:lnTo>
                <a:lnTo>
                  <a:pt x="2282" y="3303"/>
                </a:lnTo>
                <a:lnTo>
                  <a:pt x="2289" y="3282"/>
                </a:lnTo>
                <a:lnTo>
                  <a:pt x="2295" y="3258"/>
                </a:lnTo>
                <a:lnTo>
                  <a:pt x="2300" y="3232"/>
                </a:lnTo>
                <a:lnTo>
                  <a:pt x="2305" y="3205"/>
                </a:lnTo>
                <a:lnTo>
                  <a:pt x="2309" y="3176"/>
                </a:lnTo>
                <a:lnTo>
                  <a:pt x="2313" y="3144"/>
                </a:lnTo>
                <a:lnTo>
                  <a:pt x="2317" y="3111"/>
                </a:lnTo>
                <a:lnTo>
                  <a:pt x="2320" y="3076"/>
                </a:lnTo>
                <a:lnTo>
                  <a:pt x="2322" y="3039"/>
                </a:lnTo>
                <a:lnTo>
                  <a:pt x="2324" y="2999"/>
                </a:lnTo>
                <a:lnTo>
                  <a:pt x="2325" y="2957"/>
                </a:lnTo>
                <a:lnTo>
                  <a:pt x="2325" y="2913"/>
                </a:lnTo>
                <a:lnTo>
                  <a:pt x="2325" y="2868"/>
                </a:lnTo>
                <a:lnTo>
                  <a:pt x="2324" y="2824"/>
                </a:lnTo>
                <a:lnTo>
                  <a:pt x="2322" y="2780"/>
                </a:lnTo>
                <a:lnTo>
                  <a:pt x="2320" y="2737"/>
                </a:lnTo>
                <a:lnTo>
                  <a:pt x="2317" y="2694"/>
                </a:lnTo>
                <a:lnTo>
                  <a:pt x="2313" y="2652"/>
                </a:lnTo>
                <a:lnTo>
                  <a:pt x="2309" y="2611"/>
                </a:lnTo>
                <a:lnTo>
                  <a:pt x="2305" y="2570"/>
                </a:lnTo>
                <a:lnTo>
                  <a:pt x="2300" y="2530"/>
                </a:lnTo>
                <a:lnTo>
                  <a:pt x="2295" y="2491"/>
                </a:lnTo>
                <a:lnTo>
                  <a:pt x="2289" y="2452"/>
                </a:lnTo>
                <a:lnTo>
                  <a:pt x="2282" y="2414"/>
                </a:lnTo>
                <a:lnTo>
                  <a:pt x="2275" y="2376"/>
                </a:lnTo>
                <a:lnTo>
                  <a:pt x="2267" y="2339"/>
                </a:lnTo>
                <a:lnTo>
                  <a:pt x="2258" y="2303"/>
                </a:lnTo>
                <a:lnTo>
                  <a:pt x="2250" y="2267"/>
                </a:lnTo>
                <a:lnTo>
                  <a:pt x="2240" y="2232"/>
                </a:lnTo>
                <a:lnTo>
                  <a:pt x="2231" y="2197"/>
                </a:lnTo>
                <a:lnTo>
                  <a:pt x="2221" y="2164"/>
                </a:lnTo>
                <a:lnTo>
                  <a:pt x="2209" y="2130"/>
                </a:lnTo>
                <a:lnTo>
                  <a:pt x="2198" y="2097"/>
                </a:lnTo>
                <a:lnTo>
                  <a:pt x="2186" y="2066"/>
                </a:lnTo>
                <a:lnTo>
                  <a:pt x="2175" y="2034"/>
                </a:lnTo>
                <a:lnTo>
                  <a:pt x="2162" y="2004"/>
                </a:lnTo>
                <a:lnTo>
                  <a:pt x="2148" y="1974"/>
                </a:lnTo>
                <a:lnTo>
                  <a:pt x="2135" y="1945"/>
                </a:lnTo>
                <a:lnTo>
                  <a:pt x="2121" y="1916"/>
                </a:lnTo>
                <a:lnTo>
                  <a:pt x="2107" y="1889"/>
                </a:lnTo>
                <a:lnTo>
                  <a:pt x="2091" y="1861"/>
                </a:lnTo>
                <a:lnTo>
                  <a:pt x="2076" y="1835"/>
                </a:lnTo>
                <a:lnTo>
                  <a:pt x="2061" y="1808"/>
                </a:lnTo>
                <a:lnTo>
                  <a:pt x="2044" y="1783"/>
                </a:lnTo>
                <a:lnTo>
                  <a:pt x="2028" y="1758"/>
                </a:lnTo>
                <a:lnTo>
                  <a:pt x="2012" y="1735"/>
                </a:lnTo>
                <a:lnTo>
                  <a:pt x="1995" y="1711"/>
                </a:lnTo>
                <a:lnTo>
                  <a:pt x="1976" y="1689"/>
                </a:lnTo>
                <a:lnTo>
                  <a:pt x="1959" y="1666"/>
                </a:lnTo>
                <a:lnTo>
                  <a:pt x="1941" y="1645"/>
                </a:lnTo>
                <a:lnTo>
                  <a:pt x="1921" y="1625"/>
                </a:lnTo>
                <a:lnTo>
                  <a:pt x="1903" y="1605"/>
                </a:lnTo>
                <a:lnTo>
                  <a:pt x="1884" y="1586"/>
                </a:lnTo>
                <a:lnTo>
                  <a:pt x="1863" y="1568"/>
                </a:lnTo>
                <a:lnTo>
                  <a:pt x="1844" y="1550"/>
                </a:lnTo>
                <a:lnTo>
                  <a:pt x="1823" y="1533"/>
                </a:lnTo>
                <a:lnTo>
                  <a:pt x="1803" y="1517"/>
                </a:lnTo>
                <a:lnTo>
                  <a:pt x="1782" y="1501"/>
                </a:lnTo>
                <a:lnTo>
                  <a:pt x="1760" y="1486"/>
                </a:lnTo>
                <a:lnTo>
                  <a:pt x="1739" y="1472"/>
                </a:lnTo>
                <a:lnTo>
                  <a:pt x="1717" y="1459"/>
                </a:lnTo>
                <a:lnTo>
                  <a:pt x="1695" y="1446"/>
                </a:lnTo>
                <a:lnTo>
                  <a:pt x="1673" y="1434"/>
                </a:lnTo>
                <a:lnTo>
                  <a:pt x="1650" y="1423"/>
                </a:lnTo>
                <a:lnTo>
                  <a:pt x="1628" y="1412"/>
                </a:lnTo>
                <a:lnTo>
                  <a:pt x="1604" y="1403"/>
                </a:lnTo>
                <a:lnTo>
                  <a:pt x="1581" y="1394"/>
                </a:lnTo>
                <a:lnTo>
                  <a:pt x="1558" y="1385"/>
                </a:lnTo>
                <a:lnTo>
                  <a:pt x="1534" y="1377"/>
                </a:lnTo>
                <a:lnTo>
                  <a:pt x="1510" y="1371"/>
                </a:lnTo>
                <a:lnTo>
                  <a:pt x="1485" y="1365"/>
                </a:lnTo>
                <a:lnTo>
                  <a:pt x="1461" y="1360"/>
                </a:lnTo>
                <a:lnTo>
                  <a:pt x="1436" y="1355"/>
                </a:lnTo>
                <a:lnTo>
                  <a:pt x="1412" y="1351"/>
                </a:lnTo>
                <a:lnTo>
                  <a:pt x="1387" y="1348"/>
                </a:lnTo>
                <a:lnTo>
                  <a:pt x="1362" y="1346"/>
                </a:lnTo>
                <a:lnTo>
                  <a:pt x="1362" y="1748"/>
                </a:lnTo>
                <a:lnTo>
                  <a:pt x="1370" y="1755"/>
                </a:lnTo>
                <a:lnTo>
                  <a:pt x="1379" y="1763"/>
                </a:lnTo>
                <a:lnTo>
                  <a:pt x="1387" y="1771"/>
                </a:lnTo>
                <a:lnTo>
                  <a:pt x="1396" y="1782"/>
                </a:lnTo>
                <a:lnTo>
                  <a:pt x="1404" y="1792"/>
                </a:lnTo>
                <a:lnTo>
                  <a:pt x="1412" y="1802"/>
                </a:lnTo>
                <a:lnTo>
                  <a:pt x="1427" y="1826"/>
                </a:lnTo>
                <a:lnTo>
                  <a:pt x="1441" y="1854"/>
                </a:lnTo>
                <a:lnTo>
                  <a:pt x="1455" y="1884"/>
                </a:lnTo>
                <a:lnTo>
                  <a:pt x="1467" y="1917"/>
                </a:lnTo>
                <a:lnTo>
                  <a:pt x="1479" y="1952"/>
                </a:lnTo>
                <a:lnTo>
                  <a:pt x="1489" y="1988"/>
                </a:lnTo>
                <a:lnTo>
                  <a:pt x="1498" y="2028"/>
                </a:lnTo>
                <a:lnTo>
                  <a:pt x="1506" y="2069"/>
                </a:lnTo>
                <a:lnTo>
                  <a:pt x="1513" y="2113"/>
                </a:lnTo>
                <a:lnTo>
                  <a:pt x="1518" y="2156"/>
                </a:lnTo>
                <a:lnTo>
                  <a:pt x="1522" y="2203"/>
                </a:lnTo>
                <a:lnTo>
                  <a:pt x="1524" y="2250"/>
                </a:lnTo>
                <a:lnTo>
                  <a:pt x="1525" y="2299"/>
                </a:lnTo>
                <a:close/>
                <a:moveTo>
                  <a:pt x="1168" y="2034"/>
                </a:moveTo>
                <a:lnTo>
                  <a:pt x="1168" y="2553"/>
                </a:lnTo>
                <a:lnTo>
                  <a:pt x="1168" y="2561"/>
                </a:lnTo>
                <a:lnTo>
                  <a:pt x="1169" y="2568"/>
                </a:lnTo>
                <a:lnTo>
                  <a:pt x="1171" y="2575"/>
                </a:lnTo>
                <a:lnTo>
                  <a:pt x="1173" y="2583"/>
                </a:lnTo>
                <a:lnTo>
                  <a:pt x="1178" y="2589"/>
                </a:lnTo>
                <a:lnTo>
                  <a:pt x="1181" y="2595"/>
                </a:lnTo>
                <a:lnTo>
                  <a:pt x="1185" y="2602"/>
                </a:lnTo>
                <a:lnTo>
                  <a:pt x="1190" y="2608"/>
                </a:lnTo>
                <a:lnTo>
                  <a:pt x="1196" y="2613"/>
                </a:lnTo>
                <a:lnTo>
                  <a:pt x="1201" y="2617"/>
                </a:lnTo>
                <a:lnTo>
                  <a:pt x="1207" y="2621"/>
                </a:lnTo>
                <a:lnTo>
                  <a:pt x="1214" y="2624"/>
                </a:lnTo>
                <a:lnTo>
                  <a:pt x="1221" y="2627"/>
                </a:lnTo>
                <a:lnTo>
                  <a:pt x="1228" y="2629"/>
                </a:lnTo>
                <a:lnTo>
                  <a:pt x="1236" y="2630"/>
                </a:lnTo>
                <a:lnTo>
                  <a:pt x="1244" y="2630"/>
                </a:lnTo>
                <a:lnTo>
                  <a:pt x="1354" y="2630"/>
                </a:lnTo>
                <a:lnTo>
                  <a:pt x="1361" y="2630"/>
                </a:lnTo>
                <a:lnTo>
                  <a:pt x="1369" y="2629"/>
                </a:lnTo>
                <a:lnTo>
                  <a:pt x="1376" y="2627"/>
                </a:lnTo>
                <a:lnTo>
                  <a:pt x="1383" y="2624"/>
                </a:lnTo>
                <a:lnTo>
                  <a:pt x="1389" y="2621"/>
                </a:lnTo>
                <a:lnTo>
                  <a:pt x="1396" y="2617"/>
                </a:lnTo>
                <a:lnTo>
                  <a:pt x="1402" y="2613"/>
                </a:lnTo>
                <a:lnTo>
                  <a:pt x="1407" y="2608"/>
                </a:lnTo>
                <a:lnTo>
                  <a:pt x="1412" y="2602"/>
                </a:lnTo>
                <a:lnTo>
                  <a:pt x="1416" y="2595"/>
                </a:lnTo>
                <a:lnTo>
                  <a:pt x="1420" y="2589"/>
                </a:lnTo>
                <a:lnTo>
                  <a:pt x="1423" y="2583"/>
                </a:lnTo>
                <a:lnTo>
                  <a:pt x="1426" y="2575"/>
                </a:lnTo>
                <a:lnTo>
                  <a:pt x="1427" y="2568"/>
                </a:lnTo>
                <a:lnTo>
                  <a:pt x="1428" y="2561"/>
                </a:lnTo>
                <a:lnTo>
                  <a:pt x="1429" y="2553"/>
                </a:lnTo>
                <a:lnTo>
                  <a:pt x="1429" y="2034"/>
                </a:lnTo>
                <a:lnTo>
                  <a:pt x="1428" y="2027"/>
                </a:lnTo>
                <a:lnTo>
                  <a:pt x="1427" y="2019"/>
                </a:lnTo>
                <a:lnTo>
                  <a:pt x="1426" y="2012"/>
                </a:lnTo>
                <a:lnTo>
                  <a:pt x="1423" y="2005"/>
                </a:lnTo>
                <a:lnTo>
                  <a:pt x="1420" y="1998"/>
                </a:lnTo>
                <a:lnTo>
                  <a:pt x="1416" y="1991"/>
                </a:lnTo>
                <a:lnTo>
                  <a:pt x="1412" y="1985"/>
                </a:lnTo>
                <a:lnTo>
                  <a:pt x="1407" y="1979"/>
                </a:lnTo>
                <a:lnTo>
                  <a:pt x="1402" y="1974"/>
                </a:lnTo>
                <a:lnTo>
                  <a:pt x="1396" y="1970"/>
                </a:lnTo>
                <a:lnTo>
                  <a:pt x="1389" y="1966"/>
                </a:lnTo>
                <a:lnTo>
                  <a:pt x="1383" y="1963"/>
                </a:lnTo>
                <a:lnTo>
                  <a:pt x="1376" y="1960"/>
                </a:lnTo>
                <a:lnTo>
                  <a:pt x="1369" y="1959"/>
                </a:lnTo>
                <a:lnTo>
                  <a:pt x="1361" y="1957"/>
                </a:lnTo>
                <a:lnTo>
                  <a:pt x="1354" y="1957"/>
                </a:lnTo>
                <a:lnTo>
                  <a:pt x="1244" y="1957"/>
                </a:lnTo>
                <a:lnTo>
                  <a:pt x="1236" y="1957"/>
                </a:lnTo>
                <a:lnTo>
                  <a:pt x="1228" y="1959"/>
                </a:lnTo>
                <a:lnTo>
                  <a:pt x="1221" y="1960"/>
                </a:lnTo>
                <a:lnTo>
                  <a:pt x="1214" y="1963"/>
                </a:lnTo>
                <a:lnTo>
                  <a:pt x="1207" y="1966"/>
                </a:lnTo>
                <a:lnTo>
                  <a:pt x="1201" y="1970"/>
                </a:lnTo>
                <a:lnTo>
                  <a:pt x="1196" y="1974"/>
                </a:lnTo>
                <a:lnTo>
                  <a:pt x="1190" y="1979"/>
                </a:lnTo>
                <a:lnTo>
                  <a:pt x="1185" y="1985"/>
                </a:lnTo>
                <a:lnTo>
                  <a:pt x="1181" y="1991"/>
                </a:lnTo>
                <a:lnTo>
                  <a:pt x="1178" y="1998"/>
                </a:lnTo>
                <a:lnTo>
                  <a:pt x="1173" y="2005"/>
                </a:lnTo>
                <a:lnTo>
                  <a:pt x="1171" y="2012"/>
                </a:lnTo>
                <a:lnTo>
                  <a:pt x="1169" y="2019"/>
                </a:lnTo>
                <a:lnTo>
                  <a:pt x="1168" y="2027"/>
                </a:lnTo>
                <a:lnTo>
                  <a:pt x="1168" y="2034"/>
                </a:lnTo>
                <a:close/>
                <a:moveTo>
                  <a:pt x="1789" y="827"/>
                </a:moveTo>
                <a:lnTo>
                  <a:pt x="1789" y="827"/>
                </a:lnTo>
                <a:lnTo>
                  <a:pt x="1809" y="825"/>
                </a:lnTo>
                <a:lnTo>
                  <a:pt x="1828" y="824"/>
                </a:lnTo>
                <a:lnTo>
                  <a:pt x="1849" y="823"/>
                </a:lnTo>
                <a:lnTo>
                  <a:pt x="1869" y="823"/>
                </a:lnTo>
                <a:lnTo>
                  <a:pt x="1909" y="825"/>
                </a:lnTo>
                <a:lnTo>
                  <a:pt x="1950" y="828"/>
                </a:lnTo>
                <a:lnTo>
                  <a:pt x="1989" y="833"/>
                </a:lnTo>
                <a:lnTo>
                  <a:pt x="2029" y="840"/>
                </a:lnTo>
                <a:lnTo>
                  <a:pt x="2069" y="848"/>
                </a:lnTo>
                <a:lnTo>
                  <a:pt x="2109" y="856"/>
                </a:lnTo>
                <a:lnTo>
                  <a:pt x="2188" y="873"/>
                </a:lnTo>
                <a:lnTo>
                  <a:pt x="2229" y="882"/>
                </a:lnTo>
                <a:lnTo>
                  <a:pt x="2269" y="890"/>
                </a:lnTo>
                <a:lnTo>
                  <a:pt x="2308" y="897"/>
                </a:lnTo>
                <a:lnTo>
                  <a:pt x="2348" y="904"/>
                </a:lnTo>
                <a:lnTo>
                  <a:pt x="2389" y="908"/>
                </a:lnTo>
                <a:lnTo>
                  <a:pt x="2429" y="911"/>
                </a:lnTo>
                <a:lnTo>
                  <a:pt x="2470" y="911"/>
                </a:lnTo>
                <a:lnTo>
                  <a:pt x="2511" y="910"/>
                </a:lnTo>
                <a:lnTo>
                  <a:pt x="2550" y="906"/>
                </a:lnTo>
                <a:lnTo>
                  <a:pt x="2588" y="901"/>
                </a:lnTo>
                <a:lnTo>
                  <a:pt x="2625" y="892"/>
                </a:lnTo>
                <a:lnTo>
                  <a:pt x="2660" y="882"/>
                </a:lnTo>
                <a:lnTo>
                  <a:pt x="2694" y="871"/>
                </a:lnTo>
                <a:lnTo>
                  <a:pt x="2727" y="857"/>
                </a:lnTo>
                <a:lnTo>
                  <a:pt x="2758" y="841"/>
                </a:lnTo>
                <a:lnTo>
                  <a:pt x="2788" y="824"/>
                </a:lnTo>
                <a:lnTo>
                  <a:pt x="2817" y="806"/>
                </a:lnTo>
                <a:lnTo>
                  <a:pt x="2844" y="785"/>
                </a:lnTo>
                <a:lnTo>
                  <a:pt x="2870" y="764"/>
                </a:lnTo>
                <a:lnTo>
                  <a:pt x="2894" y="741"/>
                </a:lnTo>
                <a:lnTo>
                  <a:pt x="2916" y="715"/>
                </a:lnTo>
                <a:lnTo>
                  <a:pt x="2938" y="690"/>
                </a:lnTo>
                <a:lnTo>
                  <a:pt x="2958" y="662"/>
                </a:lnTo>
                <a:lnTo>
                  <a:pt x="2977" y="634"/>
                </a:lnTo>
                <a:lnTo>
                  <a:pt x="2994" y="603"/>
                </a:lnTo>
                <a:lnTo>
                  <a:pt x="3010" y="573"/>
                </a:lnTo>
                <a:lnTo>
                  <a:pt x="3024" y="541"/>
                </a:lnTo>
                <a:lnTo>
                  <a:pt x="3037" y="508"/>
                </a:lnTo>
                <a:lnTo>
                  <a:pt x="3048" y="475"/>
                </a:lnTo>
                <a:lnTo>
                  <a:pt x="3058" y="440"/>
                </a:lnTo>
                <a:lnTo>
                  <a:pt x="3066" y="404"/>
                </a:lnTo>
                <a:lnTo>
                  <a:pt x="3073" y="369"/>
                </a:lnTo>
                <a:lnTo>
                  <a:pt x="3078" y="332"/>
                </a:lnTo>
                <a:lnTo>
                  <a:pt x="3083" y="294"/>
                </a:lnTo>
                <a:lnTo>
                  <a:pt x="3085" y="257"/>
                </a:lnTo>
                <a:lnTo>
                  <a:pt x="3085" y="219"/>
                </a:lnTo>
                <a:lnTo>
                  <a:pt x="3084" y="180"/>
                </a:lnTo>
                <a:lnTo>
                  <a:pt x="3082" y="142"/>
                </a:lnTo>
                <a:lnTo>
                  <a:pt x="3079" y="124"/>
                </a:lnTo>
                <a:lnTo>
                  <a:pt x="3075" y="109"/>
                </a:lnTo>
                <a:lnTo>
                  <a:pt x="3070" y="94"/>
                </a:lnTo>
                <a:lnTo>
                  <a:pt x="3063" y="80"/>
                </a:lnTo>
                <a:lnTo>
                  <a:pt x="3056" y="67"/>
                </a:lnTo>
                <a:lnTo>
                  <a:pt x="3047" y="56"/>
                </a:lnTo>
                <a:lnTo>
                  <a:pt x="3038" y="45"/>
                </a:lnTo>
                <a:lnTo>
                  <a:pt x="3026" y="36"/>
                </a:lnTo>
                <a:lnTo>
                  <a:pt x="3015" y="28"/>
                </a:lnTo>
                <a:lnTo>
                  <a:pt x="3003" y="20"/>
                </a:lnTo>
                <a:lnTo>
                  <a:pt x="2991" y="14"/>
                </a:lnTo>
                <a:lnTo>
                  <a:pt x="2978" y="9"/>
                </a:lnTo>
                <a:lnTo>
                  <a:pt x="2964" y="5"/>
                </a:lnTo>
                <a:lnTo>
                  <a:pt x="2950" y="2"/>
                </a:lnTo>
                <a:lnTo>
                  <a:pt x="2937" y="1"/>
                </a:lnTo>
                <a:lnTo>
                  <a:pt x="2923" y="0"/>
                </a:lnTo>
                <a:lnTo>
                  <a:pt x="2909" y="1"/>
                </a:lnTo>
                <a:lnTo>
                  <a:pt x="2895" y="2"/>
                </a:lnTo>
                <a:lnTo>
                  <a:pt x="2882" y="5"/>
                </a:lnTo>
                <a:lnTo>
                  <a:pt x="2870" y="9"/>
                </a:lnTo>
                <a:lnTo>
                  <a:pt x="2857" y="14"/>
                </a:lnTo>
                <a:lnTo>
                  <a:pt x="2845" y="20"/>
                </a:lnTo>
                <a:lnTo>
                  <a:pt x="2835" y="28"/>
                </a:lnTo>
                <a:lnTo>
                  <a:pt x="2825" y="36"/>
                </a:lnTo>
                <a:lnTo>
                  <a:pt x="2816" y="45"/>
                </a:lnTo>
                <a:lnTo>
                  <a:pt x="2807" y="55"/>
                </a:lnTo>
                <a:lnTo>
                  <a:pt x="2800" y="67"/>
                </a:lnTo>
                <a:lnTo>
                  <a:pt x="2795" y="80"/>
                </a:lnTo>
                <a:lnTo>
                  <a:pt x="2791" y="94"/>
                </a:lnTo>
                <a:lnTo>
                  <a:pt x="2788" y="108"/>
                </a:lnTo>
                <a:lnTo>
                  <a:pt x="2787" y="124"/>
                </a:lnTo>
                <a:lnTo>
                  <a:pt x="2787" y="142"/>
                </a:lnTo>
                <a:lnTo>
                  <a:pt x="2790" y="179"/>
                </a:lnTo>
                <a:lnTo>
                  <a:pt x="2791" y="217"/>
                </a:lnTo>
                <a:lnTo>
                  <a:pt x="2791" y="255"/>
                </a:lnTo>
                <a:lnTo>
                  <a:pt x="2790" y="291"/>
                </a:lnTo>
                <a:lnTo>
                  <a:pt x="2786" y="326"/>
                </a:lnTo>
                <a:lnTo>
                  <a:pt x="2780" y="361"/>
                </a:lnTo>
                <a:lnTo>
                  <a:pt x="2777" y="378"/>
                </a:lnTo>
                <a:lnTo>
                  <a:pt x="2773" y="394"/>
                </a:lnTo>
                <a:lnTo>
                  <a:pt x="2768" y="411"/>
                </a:lnTo>
                <a:lnTo>
                  <a:pt x="2762" y="426"/>
                </a:lnTo>
                <a:lnTo>
                  <a:pt x="2756" y="441"/>
                </a:lnTo>
                <a:lnTo>
                  <a:pt x="2748" y="456"/>
                </a:lnTo>
                <a:lnTo>
                  <a:pt x="2740" y="471"/>
                </a:lnTo>
                <a:lnTo>
                  <a:pt x="2732" y="484"/>
                </a:lnTo>
                <a:lnTo>
                  <a:pt x="2722" y="498"/>
                </a:lnTo>
                <a:lnTo>
                  <a:pt x="2712" y="510"/>
                </a:lnTo>
                <a:lnTo>
                  <a:pt x="2701" y="523"/>
                </a:lnTo>
                <a:lnTo>
                  <a:pt x="2689" y="535"/>
                </a:lnTo>
                <a:lnTo>
                  <a:pt x="2676" y="546"/>
                </a:lnTo>
                <a:lnTo>
                  <a:pt x="2662" y="556"/>
                </a:lnTo>
                <a:lnTo>
                  <a:pt x="2648" y="566"/>
                </a:lnTo>
                <a:lnTo>
                  <a:pt x="2631" y="576"/>
                </a:lnTo>
                <a:lnTo>
                  <a:pt x="2615" y="584"/>
                </a:lnTo>
                <a:lnTo>
                  <a:pt x="2597" y="592"/>
                </a:lnTo>
                <a:lnTo>
                  <a:pt x="2577" y="598"/>
                </a:lnTo>
                <a:lnTo>
                  <a:pt x="2558" y="605"/>
                </a:lnTo>
                <a:lnTo>
                  <a:pt x="2540" y="609"/>
                </a:lnTo>
                <a:lnTo>
                  <a:pt x="2521" y="613"/>
                </a:lnTo>
                <a:lnTo>
                  <a:pt x="2503" y="616"/>
                </a:lnTo>
                <a:lnTo>
                  <a:pt x="2485" y="618"/>
                </a:lnTo>
                <a:lnTo>
                  <a:pt x="2465" y="619"/>
                </a:lnTo>
                <a:lnTo>
                  <a:pt x="2447" y="620"/>
                </a:lnTo>
                <a:lnTo>
                  <a:pt x="2427" y="620"/>
                </a:lnTo>
                <a:lnTo>
                  <a:pt x="2409" y="620"/>
                </a:lnTo>
                <a:lnTo>
                  <a:pt x="2370" y="617"/>
                </a:lnTo>
                <a:lnTo>
                  <a:pt x="2333" y="613"/>
                </a:lnTo>
                <a:lnTo>
                  <a:pt x="2294" y="607"/>
                </a:lnTo>
                <a:lnTo>
                  <a:pt x="2255" y="600"/>
                </a:lnTo>
                <a:lnTo>
                  <a:pt x="2217" y="592"/>
                </a:lnTo>
                <a:lnTo>
                  <a:pt x="2179" y="583"/>
                </a:lnTo>
                <a:lnTo>
                  <a:pt x="2103" y="565"/>
                </a:lnTo>
                <a:lnTo>
                  <a:pt x="2065" y="556"/>
                </a:lnTo>
                <a:lnTo>
                  <a:pt x="2027" y="549"/>
                </a:lnTo>
                <a:lnTo>
                  <a:pt x="1990" y="542"/>
                </a:lnTo>
                <a:lnTo>
                  <a:pt x="1955" y="537"/>
                </a:lnTo>
                <a:lnTo>
                  <a:pt x="1916" y="533"/>
                </a:lnTo>
                <a:lnTo>
                  <a:pt x="1879" y="531"/>
                </a:lnTo>
                <a:lnTo>
                  <a:pt x="1843" y="530"/>
                </a:lnTo>
                <a:lnTo>
                  <a:pt x="1807" y="532"/>
                </a:lnTo>
                <a:lnTo>
                  <a:pt x="1772" y="534"/>
                </a:lnTo>
                <a:lnTo>
                  <a:pt x="1739" y="539"/>
                </a:lnTo>
                <a:lnTo>
                  <a:pt x="1706" y="545"/>
                </a:lnTo>
                <a:lnTo>
                  <a:pt x="1674" y="553"/>
                </a:lnTo>
                <a:lnTo>
                  <a:pt x="1643" y="562"/>
                </a:lnTo>
                <a:lnTo>
                  <a:pt x="1613" y="574"/>
                </a:lnTo>
                <a:lnTo>
                  <a:pt x="1584" y="586"/>
                </a:lnTo>
                <a:lnTo>
                  <a:pt x="1555" y="599"/>
                </a:lnTo>
                <a:lnTo>
                  <a:pt x="1528" y="614"/>
                </a:lnTo>
                <a:lnTo>
                  <a:pt x="1501" y="631"/>
                </a:lnTo>
                <a:lnTo>
                  <a:pt x="1476" y="649"/>
                </a:lnTo>
                <a:lnTo>
                  <a:pt x="1452" y="668"/>
                </a:lnTo>
                <a:lnTo>
                  <a:pt x="1428" y="689"/>
                </a:lnTo>
                <a:lnTo>
                  <a:pt x="1405" y="710"/>
                </a:lnTo>
                <a:lnTo>
                  <a:pt x="1383" y="733"/>
                </a:lnTo>
                <a:lnTo>
                  <a:pt x="1363" y="757"/>
                </a:lnTo>
                <a:lnTo>
                  <a:pt x="1343" y="782"/>
                </a:lnTo>
                <a:lnTo>
                  <a:pt x="1324" y="809"/>
                </a:lnTo>
                <a:lnTo>
                  <a:pt x="1306" y="835"/>
                </a:lnTo>
                <a:lnTo>
                  <a:pt x="1290" y="864"/>
                </a:lnTo>
                <a:lnTo>
                  <a:pt x="1273" y="893"/>
                </a:lnTo>
                <a:lnTo>
                  <a:pt x="1259" y="924"/>
                </a:lnTo>
                <a:lnTo>
                  <a:pt x="1245" y="955"/>
                </a:lnTo>
                <a:lnTo>
                  <a:pt x="1233" y="987"/>
                </a:lnTo>
                <a:lnTo>
                  <a:pt x="1220" y="1020"/>
                </a:lnTo>
                <a:lnTo>
                  <a:pt x="1209" y="1053"/>
                </a:lnTo>
                <a:lnTo>
                  <a:pt x="1200" y="1088"/>
                </a:lnTo>
                <a:lnTo>
                  <a:pt x="1191" y="1123"/>
                </a:lnTo>
                <a:lnTo>
                  <a:pt x="1160" y="1127"/>
                </a:lnTo>
                <a:lnTo>
                  <a:pt x="1129" y="1132"/>
                </a:lnTo>
                <a:lnTo>
                  <a:pt x="1098" y="1137"/>
                </a:lnTo>
                <a:lnTo>
                  <a:pt x="1068" y="1143"/>
                </a:lnTo>
                <a:lnTo>
                  <a:pt x="1038" y="1151"/>
                </a:lnTo>
                <a:lnTo>
                  <a:pt x="1007" y="1159"/>
                </a:lnTo>
                <a:lnTo>
                  <a:pt x="978" y="1168"/>
                </a:lnTo>
                <a:lnTo>
                  <a:pt x="948" y="1179"/>
                </a:lnTo>
                <a:lnTo>
                  <a:pt x="920" y="1190"/>
                </a:lnTo>
                <a:lnTo>
                  <a:pt x="890" y="1201"/>
                </a:lnTo>
                <a:lnTo>
                  <a:pt x="862" y="1214"/>
                </a:lnTo>
                <a:lnTo>
                  <a:pt x="833" y="1229"/>
                </a:lnTo>
                <a:lnTo>
                  <a:pt x="806" y="1243"/>
                </a:lnTo>
                <a:lnTo>
                  <a:pt x="778" y="1258"/>
                </a:lnTo>
                <a:lnTo>
                  <a:pt x="751" y="1274"/>
                </a:lnTo>
                <a:lnTo>
                  <a:pt x="724" y="1292"/>
                </a:lnTo>
                <a:lnTo>
                  <a:pt x="697" y="1310"/>
                </a:lnTo>
                <a:lnTo>
                  <a:pt x="671" y="1329"/>
                </a:lnTo>
                <a:lnTo>
                  <a:pt x="645" y="1350"/>
                </a:lnTo>
                <a:lnTo>
                  <a:pt x="619" y="1370"/>
                </a:lnTo>
                <a:lnTo>
                  <a:pt x="595" y="1391"/>
                </a:lnTo>
                <a:lnTo>
                  <a:pt x="569" y="1415"/>
                </a:lnTo>
                <a:lnTo>
                  <a:pt x="545" y="1438"/>
                </a:lnTo>
                <a:lnTo>
                  <a:pt x="521" y="1463"/>
                </a:lnTo>
                <a:lnTo>
                  <a:pt x="498" y="1487"/>
                </a:lnTo>
                <a:lnTo>
                  <a:pt x="475" y="1514"/>
                </a:lnTo>
                <a:lnTo>
                  <a:pt x="452" y="1540"/>
                </a:lnTo>
                <a:lnTo>
                  <a:pt x="430" y="1568"/>
                </a:lnTo>
                <a:lnTo>
                  <a:pt x="408" y="1596"/>
                </a:lnTo>
                <a:lnTo>
                  <a:pt x="387" y="1626"/>
                </a:lnTo>
                <a:lnTo>
                  <a:pt x="366" y="1656"/>
                </a:lnTo>
                <a:lnTo>
                  <a:pt x="345" y="1688"/>
                </a:lnTo>
                <a:lnTo>
                  <a:pt x="326" y="1719"/>
                </a:lnTo>
                <a:lnTo>
                  <a:pt x="307" y="1752"/>
                </a:lnTo>
                <a:lnTo>
                  <a:pt x="287" y="1786"/>
                </a:lnTo>
                <a:lnTo>
                  <a:pt x="269" y="1820"/>
                </a:lnTo>
                <a:lnTo>
                  <a:pt x="252" y="1855"/>
                </a:lnTo>
                <a:lnTo>
                  <a:pt x="234" y="1892"/>
                </a:lnTo>
                <a:lnTo>
                  <a:pt x="218" y="1928"/>
                </a:lnTo>
                <a:lnTo>
                  <a:pt x="202" y="1966"/>
                </a:lnTo>
                <a:lnTo>
                  <a:pt x="185" y="2005"/>
                </a:lnTo>
                <a:lnTo>
                  <a:pt x="171" y="2043"/>
                </a:lnTo>
                <a:lnTo>
                  <a:pt x="156" y="2083"/>
                </a:lnTo>
                <a:lnTo>
                  <a:pt x="143" y="2124"/>
                </a:lnTo>
                <a:lnTo>
                  <a:pt x="129" y="2166"/>
                </a:lnTo>
                <a:lnTo>
                  <a:pt x="116" y="2208"/>
                </a:lnTo>
                <a:lnTo>
                  <a:pt x="104" y="2251"/>
                </a:lnTo>
                <a:lnTo>
                  <a:pt x="93" y="2296"/>
                </a:lnTo>
                <a:lnTo>
                  <a:pt x="81" y="2340"/>
                </a:lnTo>
                <a:lnTo>
                  <a:pt x="71" y="2386"/>
                </a:lnTo>
                <a:lnTo>
                  <a:pt x="62" y="2432"/>
                </a:lnTo>
                <a:lnTo>
                  <a:pt x="53" y="2479"/>
                </a:lnTo>
                <a:lnTo>
                  <a:pt x="45" y="2527"/>
                </a:lnTo>
                <a:lnTo>
                  <a:pt x="38" y="2576"/>
                </a:lnTo>
                <a:lnTo>
                  <a:pt x="30" y="2625"/>
                </a:lnTo>
                <a:lnTo>
                  <a:pt x="24" y="2675"/>
                </a:lnTo>
                <a:lnTo>
                  <a:pt x="18" y="2726"/>
                </a:lnTo>
                <a:lnTo>
                  <a:pt x="14" y="2778"/>
                </a:lnTo>
                <a:lnTo>
                  <a:pt x="10" y="2830"/>
                </a:lnTo>
                <a:lnTo>
                  <a:pt x="6" y="2883"/>
                </a:lnTo>
                <a:lnTo>
                  <a:pt x="4" y="2937"/>
                </a:lnTo>
                <a:lnTo>
                  <a:pt x="2" y="2992"/>
                </a:lnTo>
                <a:lnTo>
                  <a:pt x="1" y="3047"/>
                </a:lnTo>
                <a:lnTo>
                  <a:pt x="0" y="3103"/>
                </a:lnTo>
                <a:lnTo>
                  <a:pt x="1" y="3162"/>
                </a:lnTo>
                <a:lnTo>
                  <a:pt x="2" y="3220"/>
                </a:lnTo>
                <a:lnTo>
                  <a:pt x="4" y="3277"/>
                </a:lnTo>
                <a:lnTo>
                  <a:pt x="7" y="3333"/>
                </a:lnTo>
                <a:lnTo>
                  <a:pt x="11" y="3389"/>
                </a:lnTo>
                <a:lnTo>
                  <a:pt x="15" y="3443"/>
                </a:lnTo>
                <a:lnTo>
                  <a:pt x="20" y="3497"/>
                </a:lnTo>
                <a:lnTo>
                  <a:pt x="26" y="3550"/>
                </a:lnTo>
                <a:lnTo>
                  <a:pt x="34" y="3602"/>
                </a:lnTo>
                <a:lnTo>
                  <a:pt x="41" y="3653"/>
                </a:lnTo>
                <a:lnTo>
                  <a:pt x="50" y="3703"/>
                </a:lnTo>
                <a:lnTo>
                  <a:pt x="59" y="3752"/>
                </a:lnTo>
                <a:lnTo>
                  <a:pt x="68" y="3799"/>
                </a:lnTo>
                <a:lnTo>
                  <a:pt x="79" y="3847"/>
                </a:lnTo>
                <a:lnTo>
                  <a:pt x="91" y="3893"/>
                </a:lnTo>
                <a:lnTo>
                  <a:pt x="102" y="3939"/>
                </a:lnTo>
                <a:lnTo>
                  <a:pt x="115" y="3984"/>
                </a:lnTo>
                <a:lnTo>
                  <a:pt x="128" y="4028"/>
                </a:lnTo>
                <a:lnTo>
                  <a:pt x="143" y="4070"/>
                </a:lnTo>
                <a:lnTo>
                  <a:pt x="157" y="4112"/>
                </a:lnTo>
                <a:lnTo>
                  <a:pt x="172" y="4153"/>
                </a:lnTo>
                <a:lnTo>
                  <a:pt x="188" y="4193"/>
                </a:lnTo>
                <a:lnTo>
                  <a:pt x="205" y="4232"/>
                </a:lnTo>
                <a:lnTo>
                  <a:pt x="222" y="4270"/>
                </a:lnTo>
                <a:lnTo>
                  <a:pt x="239" y="4308"/>
                </a:lnTo>
                <a:lnTo>
                  <a:pt x="258" y="4344"/>
                </a:lnTo>
                <a:lnTo>
                  <a:pt x="277" y="4379"/>
                </a:lnTo>
                <a:lnTo>
                  <a:pt x="296" y="4414"/>
                </a:lnTo>
                <a:lnTo>
                  <a:pt x="317" y="4447"/>
                </a:lnTo>
                <a:lnTo>
                  <a:pt x="337" y="4480"/>
                </a:lnTo>
                <a:lnTo>
                  <a:pt x="359" y="4512"/>
                </a:lnTo>
                <a:lnTo>
                  <a:pt x="381" y="4543"/>
                </a:lnTo>
                <a:lnTo>
                  <a:pt x="402" y="4573"/>
                </a:lnTo>
                <a:lnTo>
                  <a:pt x="426" y="4602"/>
                </a:lnTo>
                <a:lnTo>
                  <a:pt x="449" y="4630"/>
                </a:lnTo>
                <a:lnTo>
                  <a:pt x="473" y="4657"/>
                </a:lnTo>
                <a:lnTo>
                  <a:pt x="497" y="4684"/>
                </a:lnTo>
                <a:lnTo>
                  <a:pt x="521" y="4708"/>
                </a:lnTo>
                <a:lnTo>
                  <a:pt x="547" y="4732"/>
                </a:lnTo>
                <a:lnTo>
                  <a:pt x="572" y="4756"/>
                </a:lnTo>
                <a:lnTo>
                  <a:pt x="599" y="4778"/>
                </a:lnTo>
                <a:lnTo>
                  <a:pt x="625" y="4800"/>
                </a:lnTo>
                <a:lnTo>
                  <a:pt x="652" y="4821"/>
                </a:lnTo>
                <a:lnTo>
                  <a:pt x="679" y="4840"/>
                </a:lnTo>
                <a:lnTo>
                  <a:pt x="708" y="4859"/>
                </a:lnTo>
                <a:lnTo>
                  <a:pt x="735" y="4876"/>
                </a:lnTo>
                <a:lnTo>
                  <a:pt x="764" y="4893"/>
                </a:lnTo>
                <a:lnTo>
                  <a:pt x="793" y="4910"/>
                </a:lnTo>
                <a:lnTo>
                  <a:pt x="822" y="4924"/>
                </a:lnTo>
                <a:lnTo>
                  <a:pt x="853" y="4938"/>
                </a:lnTo>
                <a:lnTo>
                  <a:pt x="882" y="4951"/>
                </a:lnTo>
                <a:lnTo>
                  <a:pt x="913" y="4963"/>
                </a:lnTo>
                <a:lnTo>
                  <a:pt x="943" y="4974"/>
                </a:lnTo>
                <a:lnTo>
                  <a:pt x="974" y="4984"/>
                </a:lnTo>
                <a:lnTo>
                  <a:pt x="1005" y="4993"/>
                </a:lnTo>
                <a:lnTo>
                  <a:pt x="1037" y="5001"/>
                </a:lnTo>
                <a:lnTo>
                  <a:pt x="1069" y="5008"/>
                </a:lnTo>
                <a:lnTo>
                  <a:pt x="1101" y="5015"/>
                </a:lnTo>
                <a:lnTo>
                  <a:pt x="1133" y="5021"/>
                </a:lnTo>
                <a:lnTo>
                  <a:pt x="1165" y="5025"/>
                </a:lnTo>
                <a:lnTo>
                  <a:pt x="1199" y="5028"/>
                </a:lnTo>
                <a:lnTo>
                  <a:pt x="1232" y="5031"/>
                </a:lnTo>
                <a:lnTo>
                  <a:pt x="1265" y="5032"/>
                </a:lnTo>
                <a:lnTo>
                  <a:pt x="1299" y="5033"/>
                </a:lnTo>
                <a:lnTo>
                  <a:pt x="1332" y="5032"/>
                </a:lnTo>
                <a:lnTo>
                  <a:pt x="1365" y="5031"/>
                </a:lnTo>
                <a:lnTo>
                  <a:pt x="1399" y="5028"/>
                </a:lnTo>
                <a:lnTo>
                  <a:pt x="1431" y="5025"/>
                </a:lnTo>
                <a:lnTo>
                  <a:pt x="1464" y="5021"/>
                </a:lnTo>
                <a:lnTo>
                  <a:pt x="1496" y="5015"/>
                </a:lnTo>
                <a:lnTo>
                  <a:pt x="1528" y="5008"/>
                </a:lnTo>
                <a:lnTo>
                  <a:pt x="1561" y="5001"/>
                </a:lnTo>
                <a:lnTo>
                  <a:pt x="1592" y="4993"/>
                </a:lnTo>
                <a:lnTo>
                  <a:pt x="1623" y="4984"/>
                </a:lnTo>
                <a:lnTo>
                  <a:pt x="1654" y="4974"/>
                </a:lnTo>
                <a:lnTo>
                  <a:pt x="1685" y="4963"/>
                </a:lnTo>
                <a:lnTo>
                  <a:pt x="1715" y="4951"/>
                </a:lnTo>
                <a:lnTo>
                  <a:pt x="1745" y="4938"/>
                </a:lnTo>
                <a:lnTo>
                  <a:pt x="1775" y="4924"/>
                </a:lnTo>
                <a:lnTo>
                  <a:pt x="1804" y="4910"/>
                </a:lnTo>
                <a:lnTo>
                  <a:pt x="1833" y="4893"/>
                </a:lnTo>
                <a:lnTo>
                  <a:pt x="1861" y="4876"/>
                </a:lnTo>
                <a:lnTo>
                  <a:pt x="1890" y="4859"/>
                </a:lnTo>
                <a:lnTo>
                  <a:pt x="1917" y="4840"/>
                </a:lnTo>
                <a:lnTo>
                  <a:pt x="1945" y="4821"/>
                </a:lnTo>
                <a:lnTo>
                  <a:pt x="1972" y="4800"/>
                </a:lnTo>
                <a:lnTo>
                  <a:pt x="1999" y="4778"/>
                </a:lnTo>
                <a:lnTo>
                  <a:pt x="2024" y="4756"/>
                </a:lnTo>
                <a:lnTo>
                  <a:pt x="2051" y="4732"/>
                </a:lnTo>
                <a:lnTo>
                  <a:pt x="2075" y="4708"/>
                </a:lnTo>
                <a:lnTo>
                  <a:pt x="2100" y="4684"/>
                </a:lnTo>
                <a:lnTo>
                  <a:pt x="2124" y="4657"/>
                </a:lnTo>
                <a:lnTo>
                  <a:pt x="2148" y="4630"/>
                </a:lnTo>
                <a:lnTo>
                  <a:pt x="2172" y="4602"/>
                </a:lnTo>
                <a:lnTo>
                  <a:pt x="2194" y="4573"/>
                </a:lnTo>
                <a:lnTo>
                  <a:pt x="2217" y="4543"/>
                </a:lnTo>
                <a:lnTo>
                  <a:pt x="2238" y="4512"/>
                </a:lnTo>
                <a:lnTo>
                  <a:pt x="2259" y="4480"/>
                </a:lnTo>
                <a:lnTo>
                  <a:pt x="2280" y="4447"/>
                </a:lnTo>
                <a:lnTo>
                  <a:pt x="2300" y="4414"/>
                </a:lnTo>
                <a:lnTo>
                  <a:pt x="2320" y="4379"/>
                </a:lnTo>
                <a:lnTo>
                  <a:pt x="2339" y="4344"/>
                </a:lnTo>
                <a:lnTo>
                  <a:pt x="2357" y="4308"/>
                </a:lnTo>
                <a:lnTo>
                  <a:pt x="2376" y="4270"/>
                </a:lnTo>
                <a:lnTo>
                  <a:pt x="2392" y="4232"/>
                </a:lnTo>
                <a:lnTo>
                  <a:pt x="2409" y="4193"/>
                </a:lnTo>
                <a:lnTo>
                  <a:pt x="2424" y="4153"/>
                </a:lnTo>
                <a:lnTo>
                  <a:pt x="2440" y="4112"/>
                </a:lnTo>
                <a:lnTo>
                  <a:pt x="2455" y="4070"/>
                </a:lnTo>
                <a:lnTo>
                  <a:pt x="2468" y="4028"/>
                </a:lnTo>
                <a:lnTo>
                  <a:pt x="2483" y="3984"/>
                </a:lnTo>
                <a:lnTo>
                  <a:pt x="2495" y="3939"/>
                </a:lnTo>
                <a:lnTo>
                  <a:pt x="2507" y="3893"/>
                </a:lnTo>
                <a:lnTo>
                  <a:pt x="2518" y="3847"/>
                </a:lnTo>
                <a:lnTo>
                  <a:pt x="2528" y="3799"/>
                </a:lnTo>
                <a:lnTo>
                  <a:pt x="2539" y="3752"/>
                </a:lnTo>
                <a:lnTo>
                  <a:pt x="2548" y="3703"/>
                </a:lnTo>
                <a:lnTo>
                  <a:pt x="2556" y="3653"/>
                </a:lnTo>
                <a:lnTo>
                  <a:pt x="2564" y="3602"/>
                </a:lnTo>
                <a:lnTo>
                  <a:pt x="2570" y="3550"/>
                </a:lnTo>
                <a:lnTo>
                  <a:pt x="2576" y="3497"/>
                </a:lnTo>
                <a:lnTo>
                  <a:pt x="2581" y="3443"/>
                </a:lnTo>
                <a:lnTo>
                  <a:pt x="2586" y="3389"/>
                </a:lnTo>
                <a:lnTo>
                  <a:pt x="2590" y="3333"/>
                </a:lnTo>
                <a:lnTo>
                  <a:pt x="2593" y="3277"/>
                </a:lnTo>
                <a:lnTo>
                  <a:pt x="2595" y="3220"/>
                </a:lnTo>
                <a:lnTo>
                  <a:pt x="2597" y="3162"/>
                </a:lnTo>
                <a:lnTo>
                  <a:pt x="2597" y="3103"/>
                </a:lnTo>
                <a:lnTo>
                  <a:pt x="2597" y="3049"/>
                </a:lnTo>
                <a:lnTo>
                  <a:pt x="2596" y="2996"/>
                </a:lnTo>
                <a:lnTo>
                  <a:pt x="2594" y="2944"/>
                </a:lnTo>
                <a:lnTo>
                  <a:pt x="2592" y="2892"/>
                </a:lnTo>
                <a:lnTo>
                  <a:pt x="2588" y="2841"/>
                </a:lnTo>
                <a:lnTo>
                  <a:pt x="2584" y="2791"/>
                </a:lnTo>
                <a:lnTo>
                  <a:pt x="2580" y="2741"/>
                </a:lnTo>
                <a:lnTo>
                  <a:pt x="2575" y="2692"/>
                </a:lnTo>
                <a:lnTo>
                  <a:pt x="2569" y="2644"/>
                </a:lnTo>
                <a:lnTo>
                  <a:pt x="2563" y="2596"/>
                </a:lnTo>
                <a:lnTo>
                  <a:pt x="2556" y="2550"/>
                </a:lnTo>
                <a:lnTo>
                  <a:pt x="2549" y="2504"/>
                </a:lnTo>
                <a:lnTo>
                  <a:pt x="2541" y="2458"/>
                </a:lnTo>
                <a:lnTo>
                  <a:pt x="2531" y="2413"/>
                </a:lnTo>
                <a:lnTo>
                  <a:pt x="2522" y="2369"/>
                </a:lnTo>
                <a:lnTo>
                  <a:pt x="2512" y="2326"/>
                </a:lnTo>
                <a:lnTo>
                  <a:pt x="2502" y="2284"/>
                </a:lnTo>
                <a:lnTo>
                  <a:pt x="2491" y="2241"/>
                </a:lnTo>
                <a:lnTo>
                  <a:pt x="2478" y="2200"/>
                </a:lnTo>
                <a:lnTo>
                  <a:pt x="2466" y="2159"/>
                </a:lnTo>
                <a:lnTo>
                  <a:pt x="2453" y="2120"/>
                </a:lnTo>
                <a:lnTo>
                  <a:pt x="2440" y="2081"/>
                </a:lnTo>
                <a:lnTo>
                  <a:pt x="2426" y="2042"/>
                </a:lnTo>
                <a:lnTo>
                  <a:pt x="2412" y="2005"/>
                </a:lnTo>
                <a:lnTo>
                  <a:pt x="2397" y="1968"/>
                </a:lnTo>
                <a:lnTo>
                  <a:pt x="2382" y="1932"/>
                </a:lnTo>
                <a:lnTo>
                  <a:pt x="2365" y="1897"/>
                </a:lnTo>
                <a:lnTo>
                  <a:pt x="2349" y="1862"/>
                </a:lnTo>
                <a:lnTo>
                  <a:pt x="2332" y="1828"/>
                </a:lnTo>
                <a:lnTo>
                  <a:pt x="2314" y="1795"/>
                </a:lnTo>
                <a:lnTo>
                  <a:pt x="2297" y="1762"/>
                </a:lnTo>
                <a:lnTo>
                  <a:pt x="2279" y="1731"/>
                </a:lnTo>
                <a:lnTo>
                  <a:pt x="2259" y="1700"/>
                </a:lnTo>
                <a:lnTo>
                  <a:pt x="2240" y="1671"/>
                </a:lnTo>
                <a:lnTo>
                  <a:pt x="2221" y="1641"/>
                </a:lnTo>
                <a:lnTo>
                  <a:pt x="2200" y="1613"/>
                </a:lnTo>
                <a:lnTo>
                  <a:pt x="2180" y="1584"/>
                </a:lnTo>
                <a:lnTo>
                  <a:pt x="2159" y="1558"/>
                </a:lnTo>
                <a:lnTo>
                  <a:pt x="2137" y="1531"/>
                </a:lnTo>
                <a:lnTo>
                  <a:pt x="2116" y="1506"/>
                </a:lnTo>
                <a:lnTo>
                  <a:pt x="2093" y="1481"/>
                </a:lnTo>
                <a:lnTo>
                  <a:pt x="2071" y="1457"/>
                </a:lnTo>
                <a:lnTo>
                  <a:pt x="2048" y="1434"/>
                </a:lnTo>
                <a:lnTo>
                  <a:pt x="2024" y="1412"/>
                </a:lnTo>
                <a:lnTo>
                  <a:pt x="2001" y="1390"/>
                </a:lnTo>
                <a:lnTo>
                  <a:pt x="1977" y="1369"/>
                </a:lnTo>
                <a:lnTo>
                  <a:pt x="1953" y="1350"/>
                </a:lnTo>
                <a:lnTo>
                  <a:pt x="1927" y="1330"/>
                </a:lnTo>
                <a:lnTo>
                  <a:pt x="1903" y="1312"/>
                </a:lnTo>
                <a:lnTo>
                  <a:pt x="1877" y="1295"/>
                </a:lnTo>
                <a:lnTo>
                  <a:pt x="1851" y="1277"/>
                </a:lnTo>
                <a:lnTo>
                  <a:pt x="1825" y="1261"/>
                </a:lnTo>
                <a:lnTo>
                  <a:pt x="1799" y="1247"/>
                </a:lnTo>
                <a:lnTo>
                  <a:pt x="1772" y="1233"/>
                </a:lnTo>
                <a:lnTo>
                  <a:pt x="1745" y="1218"/>
                </a:lnTo>
                <a:lnTo>
                  <a:pt x="1717" y="1206"/>
                </a:lnTo>
                <a:lnTo>
                  <a:pt x="1690" y="1194"/>
                </a:lnTo>
                <a:lnTo>
                  <a:pt x="1662" y="1184"/>
                </a:lnTo>
                <a:lnTo>
                  <a:pt x="1635" y="1174"/>
                </a:lnTo>
                <a:lnTo>
                  <a:pt x="1606" y="1164"/>
                </a:lnTo>
                <a:lnTo>
                  <a:pt x="1578" y="1155"/>
                </a:lnTo>
                <a:lnTo>
                  <a:pt x="1549" y="1148"/>
                </a:lnTo>
                <a:lnTo>
                  <a:pt x="1520" y="1141"/>
                </a:lnTo>
                <a:lnTo>
                  <a:pt x="1490" y="1135"/>
                </a:lnTo>
                <a:lnTo>
                  <a:pt x="1499" y="1106"/>
                </a:lnTo>
                <a:lnTo>
                  <a:pt x="1509" y="1079"/>
                </a:lnTo>
                <a:lnTo>
                  <a:pt x="1519" y="1051"/>
                </a:lnTo>
                <a:lnTo>
                  <a:pt x="1530" y="1026"/>
                </a:lnTo>
                <a:lnTo>
                  <a:pt x="1543" y="1000"/>
                </a:lnTo>
                <a:lnTo>
                  <a:pt x="1557" y="976"/>
                </a:lnTo>
                <a:lnTo>
                  <a:pt x="1572" y="953"/>
                </a:lnTo>
                <a:lnTo>
                  <a:pt x="1589" y="932"/>
                </a:lnTo>
                <a:lnTo>
                  <a:pt x="1607" y="912"/>
                </a:lnTo>
                <a:lnTo>
                  <a:pt x="1618" y="903"/>
                </a:lnTo>
                <a:lnTo>
                  <a:pt x="1628" y="893"/>
                </a:lnTo>
                <a:lnTo>
                  <a:pt x="1638" y="885"/>
                </a:lnTo>
                <a:lnTo>
                  <a:pt x="1649" y="877"/>
                </a:lnTo>
                <a:lnTo>
                  <a:pt x="1660" y="870"/>
                </a:lnTo>
                <a:lnTo>
                  <a:pt x="1673" y="863"/>
                </a:lnTo>
                <a:lnTo>
                  <a:pt x="1686" y="857"/>
                </a:lnTo>
                <a:lnTo>
                  <a:pt x="1698" y="851"/>
                </a:lnTo>
                <a:lnTo>
                  <a:pt x="1712" y="845"/>
                </a:lnTo>
                <a:lnTo>
                  <a:pt x="1727" y="840"/>
                </a:lnTo>
                <a:lnTo>
                  <a:pt x="1741" y="836"/>
                </a:lnTo>
                <a:lnTo>
                  <a:pt x="1756" y="832"/>
                </a:lnTo>
                <a:lnTo>
                  <a:pt x="1772" y="829"/>
                </a:lnTo>
                <a:lnTo>
                  <a:pt x="1789" y="827"/>
                </a:lnTo>
                <a:close/>
                <a:moveTo>
                  <a:pt x="2443" y="2988"/>
                </a:moveTo>
                <a:lnTo>
                  <a:pt x="2443" y="2988"/>
                </a:lnTo>
                <a:lnTo>
                  <a:pt x="2442" y="3039"/>
                </a:lnTo>
                <a:lnTo>
                  <a:pt x="2441" y="3087"/>
                </a:lnTo>
                <a:lnTo>
                  <a:pt x="2439" y="3132"/>
                </a:lnTo>
                <a:lnTo>
                  <a:pt x="2437" y="3175"/>
                </a:lnTo>
                <a:lnTo>
                  <a:pt x="2434" y="3216"/>
                </a:lnTo>
                <a:lnTo>
                  <a:pt x="2430" y="3254"/>
                </a:lnTo>
                <a:lnTo>
                  <a:pt x="2424" y="3289"/>
                </a:lnTo>
                <a:lnTo>
                  <a:pt x="2419" y="3323"/>
                </a:lnTo>
                <a:lnTo>
                  <a:pt x="2413" y="3354"/>
                </a:lnTo>
                <a:lnTo>
                  <a:pt x="2406" y="3383"/>
                </a:lnTo>
                <a:lnTo>
                  <a:pt x="2399" y="3409"/>
                </a:lnTo>
                <a:lnTo>
                  <a:pt x="2391" y="3434"/>
                </a:lnTo>
                <a:lnTo>
                  <a:pt x="2383" y="3456"/>
                </a:lnTo>
                <a:lnTo>
                  <a:pt x="2374" y="3477"/>
                </a:lnTo>
                <a:lnTo>
                  <a:pt x="2363" y="3495"/>
                </a:lnTo>
                <a:lnTo>
                  <a:pt x="2352" y="3512"/>
                </a:lnTo>
                <a:lnTo>
                  <a:pt x="2341" y="3526"/>
                </a:lnTo>
                <a:lnTo>
                  <a:pt x="2330" y="3540"/>
                </a:lnTo>
                <a:lnTo>
                  <a:pt x="2317" y="3552"/>
                </a:lnTo>
                <a:lnTo>
                  <a:pt x="2304" y="3561"/>
                </a:lnTo>
                <a:lnTo>
                  <a:pt x="2291" y="3569"/>
                </a:lnTo>
                <a:lnTo>
                  <a:pt x="2277" y="3576"/>
                </a:lnTo>
                <a:lnTo>
                  <a:pt x="2262" y="3581"/>
                </a:lnTo>
                <a:lnTo>
                  <a:pt x="2247" y="3585"/>
                </a:lnTo>
                <a:lnTo>
                  <a:pt x="2232" y="3589"/>
                </a:lnTo>
                <a:lnTo>
                  <a:pt x="2216" y="3591"/>
                </a:lnTo>
                <a:lnTo>
                  <a:pt x="2198" y="3591"/>
                </a:lnTo>
                <a:lnTo>
                  <a:pt x="2181" y="3590"/>
                </a:lnTo>
                <a:lnTo>
                  <a:pt x="2164" y="3588"/>
                </a:lnTo>
                <a:lnTo>
                  <a:pt x="2145" y="3584"/>
                </a:lnTo>
                <a:lnTo>
                  <a:pt x="2127" y="3581"/>
                </a:lnTo>
                <a:lnTo>
                  <a:pt x="2108" y="3576"/>
                </a:lnTo>
                <a:lnTo>
                  <a:pt x="2087" y="3571"/>
                </a:lnTo>
                <a:lnTo>
                  <a:pt x="2068" y="3564"/>
                </a:lnTo>
                <a:lnTo>
                  <a:pt x="2026" y="3550"/>
                </a:lnTo>
                <a:lnTo>
                  <a:pt x="1983" y="3534"/>
                </a:lnTo>
                <a:lnTo>
                  <a:pt x="1939" y="3514"/>
                </a:lnTo>
                <a:lnTo>
                  <a:pt x="1844" y="3473"/>
                </a:lnTo>
                <a:lnTo>
                  <a:pt x="1795" y="3452"/>
                </a:lnTo>
                <a:lnTo>
                  <a:pt x="1744" y="3432"/>
                </a:lnTo>
                <a:lnTo>
                  <a:pt x="1692" y="3411"/>
                </a:lnTo>
                <a:lnTo>
                  <a:pt x="1639" y="3392"/>
                </a:lnTo>
                <a:lnTo>
                  <a:pt x="1584" y="3375"/>
                </a:lnTo>
                <a:lnTo>
                  <a:pt x="1557" y="3367"/>
                </a:lnTo>
                <a:lnTo>
                  <a:pt x="1529" y="3358"/>
                </a:lnTo>
                <a:lnTo>
                  <a:pt x="1500" y="3352"/>
                </a:lnTo>
                <a:lnTo>
                  <a:pt x="1473" y="3346"/>
                </a:lnTo>
                <a:lnTo>
                  <a:pt x="1444" y="3341"/>
                </a:lnTo>
                <a:lnTo>
                  <a:pt x="1416" y="3336"/>
                </a:lnTo>
                <a:lnTo>
                  <a:pt x="1386" y="3333"/>
                </a:lnTo>
                <a:lnTo>
                  <a:pt x="1358" y="3330"/>
                </a:lnTo>
                <a:lnTo>
                  <a:pt x="1328" y="3328"/>
                </a:lnTo>
                <a:lnTo>
                  <a:pt x="1299" y="3328"/>
                </a:lnTo>
                <a:lnTo>
                  <a:pt x="1269" y="3328"/>
                </a:lnTo>
                <a:lnTo>
                  <a:pt x="1240" y="3330"/>
                </a:lnTo>
                <a:lnTo>
                  <a:pt x="1210" y="3333"/>
                </a:lnTo>
                <a:lnTo>
                  <a:pt x="1182" y="3336"/>
                </a:lnTo>
                <a:lnTo>
                  <a:pt x="1153" y="3341"/>
                </a:lnTo>
                <a:lnTo>
                  <a:pt x="1125" y="3346"/>
                </a:lnTo>
                <a:lnTo>
                  <a:pt x="1096" y="3352"/>
                </a:lnTo>
                <a:lnTo>
                  <a:pt x="1068" y="3358"/>
                </a:lnTo>
                <a:lnTo>
                  <a:pt x="1040" y="3367"/>
                </a:lnTo>
                <a:lnTo>
                  <a:pt x="1013" y="3375"/>
                </a:lnTo>
                <a:lnTo>
                  <a:pt x="959" y="3392"/>
                </a:lnTo>
                <a:lnTo>
                  <a:pt x="906" y="3411"/>
                </a:lnTo>
                <a:lnTo>
                  <a:pt x="854" y="3432"/>
                </a:lnTo>
                <a:lnTo>
                  <a:pt x="803" y="3452"/>
                </a:lnTo>
                <a:lnTo>
                  <a:pt x="753" y="3473"/>
                </a:lnTo>
                <a:lnTo>
                  <a:pt x="659" y="3514"/>
                </a:lnTo>
                <a:lnTo>
                  <a:pt x="614" y="3534"/>
                </a:lnTo>
                <a:lnTo>
                  <a:pt x="570" y="3550"/>
                </a:lnTo>
                <a:lnTo>
                  <a:pt x="530" y="3564"/>
                </a:lnTo>
                <a:lnTo>
                  <a:pt x="509" y="3571"/>
                </a:lnTo>
                <a:lnTo>
                  <a:pt x="490" y="3576"/>
                </a:lnTo>
                <a:lnTo>
                  <a:pt x="471" y="3581"/>
                </a:lnTo>
                <a:lnTo>
                  <a:pt x="452" y="3584"/>
                </a:lnTo>
                <a:lnTo>
                  <a:pt x="434" y="3588"/>
                </a:lnTo>
                <a:lnTo>
                  <a:pt x="416" y="3590"/>
                </a:lnTo>
                <a:lnTo>
                  <a:pt x="398" y="3591"/>
                </a:lnTo>
                <a:lnTo>
                  <a:pt x="382" y="3591"/>
                </a:lnTo>
                <a:lnTo>
                  <a:pt x="366" y="3589"/>
                </a:lnTo>
                <a:lnTo>
                  <a:pt x="350" y="3585"/>
                </a:lnTo>
                <a:lnTo>
                  <a:pt x="335" y="3581"/>
                </a:lnTo>
                <a:lnTo>
                  <a:pt x="320" y="3576"/>
                </a:lnTo>
                <a:lnTo>
                  <a:pt x="307" y="3569"/>
                </a:lnTo>
                <a:lnTo>
                  <a:pt x="292" y="3561"/>
                </a:lnTo>
                <a:lnTo>
                  <a:pt x="280" y="3552"/>
                </a:lnTo>
                <a:lnTo>
                  <a:pt x="268" y="3540"/>
                </a:lnTo>
                <a:lnTo>
                  <a:pt x="256" y="3526"/>
                </a:lnTo>
                <a:lnTo>
                  <a:pt x="244" y="3512"/>
                </a:lnTo>
                <a:lnTo>
                  <a:pt x="234" y="3495"/>
                </a:lnTo>
                <a:lnTo>
                  <a:pt x="224" y="3477"/>
                </a:lnTo>
                <a:lnTo>
                  <a:pt x="215" y="3456"/>
                </a:lnTo>
                <a:lnTo>
                  <a:pt x="206" y="3434"/>
                </a:lnTo>
                <a:lnTo>
                  <a:pt x="198" y="3409"/>
                </a:lnTo>
                <a:lnTo>
                  <a:pt x="190" y="3383"/>
                </a:lnTo>
                <a:lnTo>
                  <a:pt x="184" y="3354"/>
                </a:lnTo>
                <a:lnTo>
                  <a:pt x="178" y="3323"/>
                </a:lnTo>
                <a:lnTo>
                  <a:pt x="172" y="3289"/>
                </a:lnTo>
                <a:lnTo>
                  <a:pt x="168" y="3254"/>
                </a:lnTo>
                <a:lnTo>
                  <a:pt x="164" y="3216"/>
                </a:lnTo>
                <a:lnTo>
                  <a:pt x="161" y="3175"/>
                </a:lnTo>
                <a:lnTo>
                  <a:pt x="158" y="3132"/>
                </a:lnTo>
                <a:lnTo>
                  <a:pt x="156" y="3087"/>
                </a:lnTo>
                <a:lnTo>
                  <a:pt x="155" y="3039"/>
                </a:lnTo>
                <a:lnTo>
                  <a:pt x="155" y="2988"/>
                </a:lnTo>
                <a:lnTo>
                  <a:pt x="155" y="2936"/>
                </a:lnTo>
                <a:lnTo>
                  <a:pt x="156" y="2885"/>
                </a:lnTo>
                <a:lnTo>
                  <a:pt x="158" y="2834"/>
                </a:lnTo>
                <a:lnTo>
                  <a:pt x="161" y="2784"/>
                </a:lnTo>
                <a:lnTo>
                  <a:pt x="164" y="2735"/>
                </a:lnTo>
                <a:lnTo>
                  <a:pt x="168" y="2686"/>
                </a:lnTo>
                <a:lnTo>
                  <a:pt x="172" y="2639"/>
                </a:lnTo>
                <a:lnTo>
                  <a:pt x="178" y="2592"/>
                </a:lnTo>
                <a:lnTo>
                  <a:pt x="184" y="2546"/>
                </a:lnTo>
                <a:lnTo>
                  <a:pt x="190" y="2501"/>
                </a:lnTo>
                <a:lnTo>
                  <a:pt x="198" y="2456"/>
                </a:lnTo>
                <a:lnTo>
                  <a:pt x="206" y="2412"/>
                </a:lnTo>
                <a:lnTo>
                  <a:pt x="215" y="2368"/>
                </a:lnTo>
                <a:lnTo>
                  <a:pt x="224" y="2326"/>
                </a:lnTo>
                <a:lnTo>
                  <a:pt x="234" y="2284"/>
                </a:lnTo>
                <a:lnTo>
                  <a:pt x="244" y="2243"/>
                </a:lnTo>
                <a:lnTo>
                  <a:pt x="256" y="2203"/>
                </a:lnTo>
                <a:lnTo>
                  <a:pt x="268" y="2164"/>
                </a:lnTo>
                <a:lnTo>
                  <a:pt x="280" y="2125"/>
                </a:lnTo>
                <a:lnTo>
                  <a:pt x="292" y="2087"/>
                </a:lnTo>
                <a:lnTo>
                  <a:pt x="307" y="2051"/>
                </a:lnTo>
                <a:lnTo>
                  <a:pt x="320" y="2014"/>
                </a:lnTo>
                <a:lnTo>
                  <a:pt x="335" y="1978"/>
                </a:lnTo>
                <a:lnTo>
                  <a:pt x="350" y="1944"/>
                </a:lnTo>
                <a:lnTo>
                  <a:pt x="366" y="1910"/>
                </a:lnTo>
                <a:lnTo>
                  <a:pt x="382" y="1876"/>
                </a:lnTo>
                <a:lnTo>
                  <a:pt x="398" y="1844"/>
                </a:lnTo>
                <a:lnTo>
                  <a:pt x="416" y="1812"/>
                </a:lnTo>
                <a:lnTo>
                  <a:pt x="434" y="1782"/>
                </a:lnTo>
                <a:lnTo>
                  <a:pt x="452" y="1752"/>
                </a:lnTo>
                <a:lnTo>
                  <a:pt x="471" y="1723"/>
                </a:lnTo>
                <a:lnTo>
                  <a:pt x="490" y="1694"/>
                </a:lnTo>
                <a:lnTo>
                  <a:pt x="509" y="1666"/>
                </a:lnTo>
                <a:lnTo>
                  <a:pt x="530" y="1640"/>
                </a:lnTo>
                <a:lnTo>
                  <a:pt x="550" y="1615"/>
                </a:lnTo>
                <a:lnTo>
                  <a:pt x="570" y="1589"/>
                </a:lnTo>
                <a:lnTo>
                  <a:pt x="592" y="1565"/>
                </a:lnTo>
                <a:lnTo>
                  <a:pt x="614" y="1541"/>
                </a:lnTo>
                <a:lnTo>
                  <a:pt x="637" y="1519"/>
                </a:lnTo>
                <a:lnTo>
                  <a:pt x="659" y="1497"/>
                </a:lnTo>
                <a:lnTo>
                  <a:pt x="681" y="1476"/>
                </a:lnTo>
                <a:lnTo>
                  <a:pt x="705" y="1457"/>
                </a:lnTo>
                <a:lnTo>
                  <a:pt x="729" y="1437"/>
                </a:lnTo>
                <a:lnTo>
                  <a:pt x="753" y="1419"/>
                </a:lnTo>
                <a:lnTo>
                  <a:pt x="778" y="1402"/>
                </a:lnTo>
                <a:lnTo>
                  <a:pt x="803" y="1385"/>
                </a:lnTo>
                <a:lnTo>
                  <a:pt x="828" y="1369"/>
                </a:lnTo>
                <a:lnTo>
                  <a:pt x="854" y="1355"/>
                </a:lnTo>
                <a:lnTo>
                  <a:pt x="879" y="1341"/>
                </a:lnTo>
                <a:lnTo>
                  <a:pt x="906" y="1327"/>
                </a:lnTo>
                <a:lnTo>
                  <a:pt x="932" y="1315"/>
                </a:lnTo>
                <a:lnTo>
                  <a:pt x="959" y="1304"/>
                </a:lnTo>
                <a:lnTo>
                  <a:pt x="985" y="1294"/>
                </a:lnTo>
                <a:lnTo>
                  <a:pt x="1013" y="1284"/>
                </a:lnTo>
                <a:lnTo>
                  <a:pt x="1040" y="1275"/>
                </a:lnTo>
                <a:lnTo>
                  <a:pt x="1068" y="1267"/>
                </a:lnTo>
                <a:lnTo>
                  <a:pt x="1096" y="1261"/>
                </a:lnTo>
                <a:lnTo>
                  <a:pt x="1125" y="1255"/>
                </a:lnTo>
                <a:lnTo>
                  <a:pt x="1153" y="1250"/>
                </a:lnTo>
                <a:lnTo>
                  <a:pt x="1182" y="1246"/>
                </a:lnTo>
                <a:lnTo>
                  <a:pt x="1210" y="1243"/>
                </a:lnTo>
                <a:lnTo>
                  <a:pt x="1240" y="1240"/>
                </a:lnTo>
                <a:lnTo>
                  <a:pt x="1269" y="1239"/>
                </a:lnTo>
                <a:lnTo>
                  <a:pt x="1299" y="1238"/>
                </a:lnTo>
                <a:lnTo>
                  <a:pt x="1328" y="1239"/>
                </a:lnTo>
                <a:lnTo>
                  <a:pt x="1358" y="1240"/>
                </a:lnTo>
                <a:lnTo>
                  <a:pt x="1386" y="1243"/>
                </a:lnTo>
                <a:lnTo>
                  <a:pt x="1416" y="1246"/>
                </a:lnTo>
                <a:lnTo>
                  <a:pt x="1444" y="1250"/>
                </a:lnTo>
                <a:lnTo>
                  <a:pt x="1473" y="1255"/>
                </a:lnTo>
                <a:lnTo>
                  <a:pt x="1500" y="1261"/>
                </a:lnTo>
                <a:lnTo>
                  <a:pt x="1529" y="1267"/>
                </a:lnTo>
                <a:lnTo>
                  <a:pt x="1557" y="1275"/>
                </a:lnTo>
                <a:lnTo>
                  <a:pt x="1584" y="1284"/>
                </a:lnTo>
                <a:lnTo>
                  <a:pt x="1612" y="1294"/>
                </a:lnTo>
                <a:lnTo>
                  <a:pt x="1639" y="1304"/>
                </a:lnTo>
                <a:lnTo>
                  <a:pt x="1666" y="1315"/>
                </a:lnTo>
                <a:lnTo>
                  <a:pt x="1692" y="1327"/>
                </a:lnTo>
                <a:lnTo>
                  <a:pt x="1717" y="1341"/>
                </a:lnTo>
                <a:lnTo>
                  <a:pt x="1744" y="1355"/>
                </a:lnTo>
                <a:lnTo>
                  <a:pt x="1769" y="1369"/>
                </a:lnTo>
                <a:lnTo>
                  <a:pt x="1795" y="1385"/>
                </a:lnTo>
                <a:lnTo>
                  <a:pt x="1819" y="1402"/>
                </a:lnTo>
                <a:lnTo>
                  <a:pt x="1844" y="1419"/>
                </a:lnTo>
                <a:lnTo>
                  <a:pt x="1868" y="1437"/>
                </a:lnTo>
                <a:lnTo>
                  <a:pt x="1892" y="1457"/>
                </a:lnTo>
                <a:lnTo>
                  <a:pt x="1915" y="1476"/>
                </a:lnTo>
                <a:lnTo>
                  <a:pt x="1939" y="1497"/>
                </a:lnTo>
                <a:lnTo>
                  <a:pt x="1961" y="1519"/>
                </a:lnTo>
                <a:lnTo>
                  <a:pt x="1983" y="1541"/>
                </a:lnTo>
                <a:lnTo>
                  <a:pt x="2005" y="1565"/>
                </a:lnTo>
                <a:lnTo>
                  <a:pt x="2026" y="1589"/>
                </a:lnTo>
                <a:lnTo>
                  <a:pt x="2048" y="1615"/>
                </a:lnTo>
                <a:lnTo>
                  <a:pt x="2068" y="1640"/>
                </a:lnTo>
                <a:lnTo>
                  <a:pt x="2087" y="1666"/>
                </a:lnTo>
                <a:lnTo>
                  <a:pt x="2108" y="1694"/>
                </a:lnTo>
                <a:lnTo>
                  <a:pt x="2127" y="1723"/>
                </a:lnTo>
                <a:lnTo>
                  <a:pt x="2145" y="1752"/>
                </a:lnTo>
                <a:lnTo>
                  <a:pt x="2164" y="1782"/>
                </a:lnTo>
                <a:lnTo>
                  <a:pt x="2181" y="1812"/>
                </a:lnTo>
                <a:lnTo>
                  <a:pt x="2198" y="1844"/>
                </a:lnTo>
                <a:lnTo>
                  <a:pt x="2216" y="1876"/>
                </a:lnTo>
                <a:lnTo>
                  <a:pt x="2232" y="1910"/>
                </a:lnTo>
                <a:lnTo>
                  <a:pt x="2247" y="1944"/>
                </a:lnTo>
                <a:lnTo>
                  <a:pt x="2262" y="1978"/>
                </a:lnTo>
                <a:lnTo>
                  <a:pt x="2277" y="2014"/>
                </a:lnTo>
                <a:lnTo>
                  <a:pt x="2291" y="2051"/>
                </a:lnTo>
                <a:lnTo>
                  <a:pt x="2304" y="2087"/>
                </a:lnTo>
                <a:lnTo>
                  <a:pt x="2317" y="2125"/>
                </a:lnTo>
                <a:lnTo>
                  <a:pt x="2330" y="2164"/>
                </a:lnTo>
                <a:lnTo>
                  <a:pt x="2341" y="2203"/>
                </a:lnTo>
                <a:lnTo>
                  <a:pt x="2352" y="2243"/>
                </a:lnTo>
                <a:lnTo>
                  <a:pt x="2363" y="2284"/>
                </a:lnTo>
                <a:lnTo>
                  <a:pt x="2374" y="2326"/>
                </a:lnTo>
                <a:lnTo>
                  <a:pt x="2383" y="2368"/>
                </a:lnTo>
                <a:lnTo>
                  <a:pt x="2391" y="2412"/>
                </a:lnTo>
                <a:lnTo>
                  <a:pt x="2399" y="2456"/>
                </a:lnTo>
                <a:lnTo>
                  <a:pt x="2406" y="2501"/>
                </a:lnTo>
                <a:lnTo>
                  <a:pt x="2413" y="2546"/>
                </a:lnTo>
                <a:lnTo>
                  <a:pt x="2419" y="2592"/>
                </a:lnTo>
                <a:lnTo>
                  <a:pt x="2424" y="2639"/>
                </a:lnTo>
                <a:lnTo>
                  <a:pt x="2430" y="2686"/>
                </a:lnTo>
                <a:lnTo>
                  <a:pt x="2434" y="2735"/>
                </a:lnTo>
                <a:lnTo>
                  <a:pt x="2437" y="2784"/>
                </a:lnTo>
                <a:lnTo>
                  <a:pt x="2439" y="2834"/>
                </a:lnTo>
                <a:lnTo>
                  <a:pt x="2441" y="2885"/>
                </a:lnTo>
                <a:lnTo>
                  <a:pt x="2442" y="2936"/>
                </a:lnTo>
                <a:lnTo>
                  <a:pt x="2443" y="298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1" name="KSO_Shape"/>
          <p:cNvSpPr/>
          <p:nvPr/>
        </p:nvSpPr>
        <p:spPr bwMode="auto">
          <a:xfrm>
            <a:off x="8155057" y="2563004"/>
            <a:ext cx="534892" cy="439503"/>
          </a:xfrm>
          <a:custGeom>
            <a:avLst/>
            <a:gdLst/>
            <a:ahLst/>
            <a:cxnLst/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rgbClr val="CBB49C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32" name="KSO_Shape"/>
          <p:cNvSpPr>
            <a:spLocks noChangeArrowheads="1"/>
          </p:cNvSpPr>
          <p:nvPr/>
        </p:nvSpPr>
        <p:spPr bwMode="auto">
          <a:xfrm>
            <a:off x="8194634" y="4411786"/>
            <a:ext cx="457317" cy="451219"/>
          </a:xfrm>
          <a:custGeom>
            <a:avLst/>
            <a:gdLst/>
            <a:ahLst/>
            <a:cxnLst/>
            <a:rect l="0" t="0" r="r" b="b"/>
            <a:pathLst>
              <a:path w="1622425" h="1601788">
                <a:moveTo>
                  <a:pt x="1477962" y="927100"/>
                </a:moveTo>
                <a:lnTo>
                  <a:pt x="1622425" y="927100"/>
                </a:lnTo>
                <a:lnTo>
                  <a:pt x="1622425" y="1293813"/>
                </a:lnTo>
                <a:lnTo>
                  <a:pt x="1477962" y="1293813"/>
                </a:lnTo>
                <a:lnTo>
                  <a:pt x="1477962" y="927100"/>
                </a:lnTo>
                <a:close/>
                <a:moveTo>
                  <a:pt x="1477962" y="463550"/>
                </a:moveTo>
                <a:lnTo>
                  <a:pt x="1622425" y="463550"/>
                </a:lnTo>
                <a:lnTo>
                  <a:pt x="1622425" y="830263"/>
                </a:lnTo>
                <a:lnTo>
                  <a:pt x="1477962" y="830263"/>
                </a:lnTo>
                <a:lnTo>
                  <a:pt x="1477962" y="463550"/>
                </a:lnTo>
                <a:close/>
                <a:moveTo>
                  <a:pt x="871932" y="418865"/>
                </a:moveTo>
                <a:lnTo>
                  <a:pt x="866214" y="419183"/>
                </a:lnTo>
                <a:lnTo>
                  <a:pt x="859861" y="419183"/>
                </a:lnTo>
                <a:lnTo>
                  <a:pt x="848426" y="420453"/>
                </a:lnTo>
                <a:lnTo>
                  <a:pt x="837309" y="422359"/>
                </a:lnTo>
                <a:lnTo>
                  <a:pt x="826509" y="424582"/>
                </a:lnTo>
                <a:lnTo>
                  <a:pt x="815709" y="427440"/>
                </a:lnTo>
                <a:lnTo>
                  <a:pt x="805862" y="430298"/>
                </a:lnTo>
                <a:lnTo>
                  <a:pt x="796650" y="433473"/>
                </a:lnTo>
                <a:lnTo>
                  <a:pt x="787439" y="436649"/>
                </a:lnTo>
                <a:lnTo>
                  <a:pt x="771874" y="443000"/>
                </a:lnTo>
                <a:lnTo>
                  <a:pt x="766792" y="444906"/>
                </a:lnTo>
                <a:lnTo>
                  <a:pt x="762027" y="446811"/>
                </a:lnTo>
                <a:lnTo>
                  <a:pt x="757262" y="449034"/>
                </a:lnTo>
                <a:lnTo>
                  <a:pt x="752498" y="451257"/>
                </a:lnTo>
                <a:lnTo>
                  <a:pt x="748051" y="454115"/>
                </a:lnTo>
                <a:lnTo>
                  <a:pt x="743921" y="456655"/>
                </a:lnTo>
                <a:lnTo>
                  <a:pt x="739792" y="459831"/>
                </a:lnTo>
                <a:lnTo>
                  <a:pt x="735345" y="463324"/>
                </a:lnTo>
                <a:lnTo>
                  <a:pt x="731533" y="466817"/>
                </a:lnTo>
                <a:lnTo>
                  <a:pt x="728039" y="470628"/>
                </a:lnTo>
                <a:lnTo>
                  <a:pt x="724545" y="474757"/>
                </a:lnTo>
                <a:lnTo>
                  <a:pt x="721051" y="479202"/>
                </a:lnTo>
                <a:lnTo>
                  <a:pt x="718192" y="483966"/>
                </a:lnTo>
                <a:lnTo>
                  <a:pt x="715333" y="488729"/>
                </a:lnTo>
                <a:lnTo>
                  <a:pt x="712792" y="493810"/>
                </a:lnTo>
                <a:lnTo>
                  <a:pt x="710251" y="499526"/>
                </a:lnTo>
                <a:lnTo>
                  <a:pt x="708028" y="504925"/>
                </a:lnTo>
                <a:lnTo>
                  <a:pt x="706122" y="510959"/>
                </a:lnTo>
                <a:lnTo>
                  <a:pt x="704216" y="517310"/>
                </a:lnTo>
                <a:lnTo>
                  <a:pt x="702628" y="523979"/>
                </a:lnTo>
                <a:lnTo>
                  <a:pt x="701357" y="530648"/>
                </a:lnTo>
                <a:lnTo>
                  <a:pt x="700404" y="537952"/>
                </a:lnTo>
                <a:lnTo>
                  <a:pt x="699769" y="545256"/>
                </a:lnTo>
                <a:lnTo>
                  <a:pt x="699451" y="553512"/>
                </a:lnTo>
                <a:lnTo>
                  <a:pt x="699451" y="561451"/>
                </a:lnTo>
                <a:lnTo>
                  <a:pt x="699451" y="570025"/>
                </a:lnTo>
                <a:lnTo>
                  <a:pt x="700087" y="578600"/>
                </a:lnTo>
                <a:lnTo>
                  <a:pt x="700722" y="587809"/>
                </a:lnTo>
                <a:lnTo>
                  <a:pt x="701992" y="597018"/>
                </a:lnTo>
                <a:lnTo>
                  <a:pt x="703263" y="607180"/>
                </a:lnTo>
                <a:lnTo>
                  <a:pt x="705169" y="617025"/>
                </a:lnTo>
                <a:lnTo>
                  <a:pt x="707392" y="627504"/>
                </a:lnTo>
                <a:lnTo>
                  <a:pt x="708028" y="630998"/>
                </a:lnTo>
                <a:lnTo>
                  <a:pt x="708028" y="634173"/>
                </a:lnTo>
                <a:lnTo>
                  <a:pt x="707710" y="637666"/>
                </a:lnTo>
                <a:lnTo>
                  <a:pt x="707392" y="640524"/>
                </a:lnTo>
                <a:lnTo>
                  <a:pt x="706757" y="643065"/>
                </a:lnTo>
                <a:lnTo>
                  <a:pt x="705804" y="645605"/>
                </a:lnTo>
                <a:lnTo>
                  <a:pt x="703263" y="650051"/>
                </a:lnTo>
                <a:lnTo>
                  <a:pt x="701039" y="654815"/>
                </a:lnTo>
                <a:lnTo>
                  <a:pt x="699134" y="658626"/>
                </a:lnTo>
                <a:lnTo>
                  <a:pt x="698498" y="660531"/>
                </a:lnTo>
                <a:lnTo>
                  <a:pt x="697863" y="662436"/>
                </a:lnTo>
                <a:lnTo>
                  <a:pt x="697545" y="664342"/>
                </a:lnTo>
                <a:lnTo>
                  <a:pt x="697545" y="666247"/>
                </a:lnTo>
                <a:lnTo>
                  <a:pt x="699134" y="688794"/>
                </a:lnTo>
                <a:lnTo>
                  <a:pt x="700404" y="702132"/>
                </a:lnTo>
                <a:lnTo>
                  <a:pt x="701039" y="709436"/>
                </a:lnTo>
                <a:lnTo>
                  <a:pt x="702310" y="716104"/>
                </a:lnTo>
                <a:lnTo>
                  <a:pt x="703581" y="723408"/>
                </a:lnTo>
                <a:lnTo>
                  <a:pt x="705487" y="729760"/>
                </a:lnTo>
                <a:lnTo>
                  <a:pt x="707075" y="736111"/>
                </a:lnTo>
                <a:lnTo>
                  <a:pt x="709298" y="742145"/>
                </a:lnTo>
                <a:lnTo>
                  <a:pt x="711839" y="747226"/>
                </a:lnTo>
                <a:lnTo>
                  <a:pt x="714698" y="751989"/>
                </a:lnTo>
                <a:lnTo>
                  <a:pt x="716286" y="753894"/>
                </a:lnTo>
                <a:lnTo>
                  <a:pt x="718192" y="755800"/>
                </a:lnTo>
                <a:lnTo>
                  <a:pt x="719780" y="757705"/>
                </a:lnTo>
                <a:lnTo>
                  <a:pt x="722322" y="759293"/>
                </a:lnTo>
                <a:lnTo>
                  <a:pt x="725816" y="760563"/>
                </a:lnTo>
                <a:lnTo>
                  <a:pt x="731533" y="762151"/>
                </a:lnTo>
                <a:lnTo>
                  <a:pt x="736933" y="763104"/>
                </a:lnTo>
                <a:lnTo>
                  <a:pt x="738839" y="763421"/>
                </a:lnTo>
                <a:lnTo>
                  <a:pt x="739792" y="763104"/>
                </a:lnTo>
                <a:lnTo>
                  <a:pt x="745827" y="831062"/>
                </a:lnTo>
                <a:lnTo>
                  <a:pt x="747098" y="833603"/>
                </a:lnTo>
                <a:lnTo>
                  <a:pt x="748368" y="835826"/>
                </a:lnTo>
                <a:lnTo>
                  <a:pt x="749639" y="838049"/>
                </a:lnTo>
                <a:lnTo>
                  <a:pt x="751227" y="839954"/>
                </a:lnTo>
                <a:lnTo>
                  <a:pt x="754404" y="843765"/>
                </a:lnTo>
                <a:lnTo>
                  <a:pt x="757898" y="847576"/>
                </a:lnTo>
                <a:lnTo>
                  <a:pt x="761074" y="851386"/>
                </a:lnTo>
                <a:lnTo>
                  <a:pt x="762662" y="853609"/>
                </a:lnTo>
                <a:lnTo>
                  <a:pt x="763933" y="855832"/>
                </a:lnTo>
                <a:lnTo>
                  <a:pt x="765204" y="858373"/>
                </a:lnTo>
                <a:lnTo>
                  <a:pt x="766474" y="861548"/>
                </a:lnTo>
                <a:lnTo>
                  <a:pt x="767427" y="865042"/>
                </a:lnTo>
                <a:lnTo>
                  <a:pt x="768380" y="868852"/>
                </a:lnTo>
                <a:lnTo>
                  <a:pt x="751545" y="872663"/>
                </a:lnTo>
                <a:lnTo>
                  <a:pt x="744874" y="887271"/>
                </a:lnTo>
                <a:lnTo>
                  <a:pt x="740745" y="895528"/>
                </a:lnTo>
                <a:lnTo>
                  <a:pt x="736298" y="904102"/>
                </a:lnTo>
                <a:lnTo>
                  <a:pt x="731533" y="912358"/>
                </a:lnTo>
                <a:lnTo>
                  <a:pt x="726451" y="919980"/>
                </a:lnTo>
                <a:lnTo>
                  <a:pt x="723910" y="923156"/>
                </a:lnTo>
                <a:lnTo>
                  <a:pt x="721051" y="926014"/>
                </a:lnTo>
                <a:lnTo>
                  <a:pt x="718510" y="928555"/>
                </a:lnTo>
                <a:lnTo>
                  <a:pt x="715969" y="930778"/>
                </a:lnTo>
                <a:lnTo>
                  <a:pt x="680393" y="940622"/>
                </a:lnTo>
                <a:lnTo>
                  <a:pt x="648628" y="953960"/>
                </a:lnTo>
                <a:lnTo>
                  <a:pt x="615911" y="967932"/>
                </a:lnTo>
                <a:lnTo>
                  <a:pt x="551747" y="995243"/>
                </a:lnTo>
                <a:lnTo>
                  <a:pt x="544123" y="998101"/>
                </a:lnTo>
                <a:lnTo>
                  <a:pt x="537135" y="1000641"/>
                </a:lnTo>
                <a:lnTo>
                  <a:pt x="522524" y="1006040"/>
                </a:lnTo>
                <a:lnTo>
                  <a:pt x="507912" y="1011121"/>
                </a:lnTo>
                <a:lnTo>
                  <a:pt x="500924" y="1013979"/>
                </a:lnTo>
                <a:lnTo>
                  <a:pt x="493936" y="1016837"/>
                </a:lnTo>
                <a:lnTo>
                  <a:pt x="487583" y="1020648"/>
                </a:lnTo>
                <a:lnTo>
                  <a:pt x="481548" y="1024141"/>
                </a:lnTo>
                <a:lnTo>
                  <a:pt x="475512" y="1027952"/>
                </a:lnTo>
                <a:lnTo>
                  <a:pt x="470430" y="1032398"/>
                </a:lnTo>
                <a:lnTo>
                  <a:pt x="467889" y="1034938"/>
                </a:lnTo>
                <a:lnTo>
                  <a:pt x="465665" y="1037796"/>
                </a:lnTo>
                <a:lnTo>
                  <a:pt x="463442" y="1040337"/>
                </a:lnTo>
                <a:lnTo>
                  <a:pt x="461218" y="1043195"/>
                </a:lnTo>
                <a:lnTo>
                  <a:pt x="459313" y="1046370"/>
                </a:lnTo>
                <a:lnTo>
                  <a:pt x="457407" y="1049546"/>
                </a:lnTo>
                <a:lnTo>
                  <a:pt x="456136" y="1052722"/>
                </a:lnTo>
                <a:lnTo>
                  <a:pt x="454548" y="1056850"/>
                </a:lnTo>
                <a:lnTo>
                  <a:pt x="454230" y="1082573"/>
                </a:lnTo>
                <a:lnTo>
                  <a:pt x="453595" y="1116234"/>
                </a:lnTo>
                <a:lnTo>
                  <a:pt x="452960" y="1151484"/>
                </a:lnTo>
                <a:lnTo>
                  <a:pt x="452642" y="1167997"/>
                </a:lnTo>
                <a:lnTo>
                  <a:pt x="452960" y="1182605"/>
                </a:lnTo>
                <a:lnTo>
                  <a:pt x="1276928" y="1182605"/>
                </a:lnTo>
                <a:lnTo>
                  <a:pt x="1277245" y="1167997"/>
                </a:lnTo>
                <a:lnTo>
                  <a:pt x="1276928" y="1151484"/>
                </a:lnTo>
                <a:lnTo>
                  <a:pt x="1276292" y="1116234"/>
                </a:lnTo>
                <a:lnTo>
                  <a:pt x="1275339" y="1082573"/>
                </a:lnTo>
                <a:lnTo>
                  <a:pt x="1275022" y="1056850"/>
                </a:lnTo>
                <a:lnTo>
                  <a:pt x="1273751" y="1052722"/>
                </a:lnTo>
                <a:lnTo>
                  <a:pt x="1272163" y="1049546"/>
                </a:lnTo>
                <a:lnTo>
                  <a:pt x="1270257" y="1046370"/>
                </a:lnTo>
                <a:lnTo>
                  <a:pt x="1268669" y="1043195"/>
                </a:lnTo>
                <a:lnTo>
                  <a:pt x="1266445" y="1040337"/>
                </a:lnTo>
                <a:lnTo>
                  <a:pt x="1264222" y="1037796"/>
                </a:lnTo>
                <a:lnTo>
                  <a:pt x="1261998" y="1034938"/>
                </a:lnTo>
                <a:lnTo>
                  <a:pt x="1259775" y="1032398"/>
                </a:lnTo>
                <a:lnTo>
                  <a:pt x="1254057" y="1027952"/>
                </a:lnTo>
                <a:lnTo>
                  <a:pt x="1248340" y="1024141"/>
                </a:lnTo>
                <a:lnTo>
                  <a:pt x="1242304" y="1020648"/>
                </a:lnTo>
                <a:lnTo>
                  <a:pt x="1235634" y="1016837"/>
                </a:lnTo>
                <a:lnTo>
                  <a:pt x="1228963" y="1013979"/>
                </a:lnTo>
                <a:lnTo>
                  <a:pt x="1221658" y="1011121"/>
                </a:lnTo>
                <a:lnTo>
                  <a:pt x="1207681" y="1006040"/>
                </a:lnTo>
                <a:lnTo>
                  <a:pt x="1192752" y="1000641"/>
                </a:lnTo>
                <a:lnTo>
                  <a:pt x="1185446" y="998101"/>
                </a:lnTo>
                <a:lnTo>
                  <a:pt x="1178458" y="995243"/>
                </a:lnTo>
                <a:lnTo>
                  <a:pt x="1113659" y="967932"/>
                </a:lnTo>
                <a:lnTo>
                  <a:pt x="1080941" y="953960"/>
                </a:lnTo>
                <a:lnTo>
                  <a:pt x="1049177" y="940622"/>
                </a:lnTo>
                <a:lnTo>
                  <a:pt x="1013601" y="930778"/>
                </a:lnTo>
                <a:lnTo>
                  <a:pt x="1011060" y="928555"/>
                </a:lnTo>
                <a:lnTo>
                  <a:pt x="1008519" y="926014"/>
                </a:lnTo>
                <a:lnTo>
                  <a:pt x="1005977" y="923156"/>
                </a:lnTo>
                <a:lnTo>
                  <a:pt x="1003436" y="919980"/>
                </a:lnTo>
                <a:lnTo>
                  <a:pt x="998036" y="912358"/>
                </a:lnTo>
                <a:lnTo>
                  <a:pt x="993589" y="904102"/>
                </a:lnTo>
                <a:lnTo>
                  <a:pt x="989142" y="895528"/>
                </a:lnTo>
                <a:lnTo>
                  <a:pt x="985013" y="887271"/>
                </a:lnTo>
                <a:lnTo>
                  <a:pt x="978025" y="872663"/>
                </a:lnTo>
                <a:lnTo>
                  <a:pt x="955790" y="869487"/>
                </a:lnTo>
                <a:lnTo>
                  <a:pt x="956107" y="865359"/>
                </a:lnTo>
                <a:lnTo>
                  <a:pt x="956743" y="861231"/>
                </a:lnTo>
                <a:lnTo>
                  <a:pt x="957696" y="857738"/>
                </a:lnTo>
                <a:lnTo>
                  <a:pt x="958649" y="854562"/>
                </a:lnTo>
                <a:lnTo>
                  <a:pt x="960237" y="852021"/>
                </a:lnTo>
                <a:lnTo>
                  <a:pt x="961507" y="849481"/>
                </a:lnTo>
                <a:lnTo>
                  <a:pt x="965319" y="845035"/>
                </a:lnTo>
                <a:lnTo>
                  <a:pt x="968813" y="840272"/>
                </a:lnTo>
                <a:lnTo>
                  <a:pt x="972307" y="835826"/>
                </a:lnTo>
                <a:lnTo>
                  <a:pt x="973895" y="833603"/>
                </a:lnTo>
                <a:lnTo>
                  <a:pt x="975484" y="830745"/>
                </a:lnTo>
                <a:lnTo>
                  <a:pt x="977072" y="827887"/>
                </a:lnTo>
                <a:lnTo>
                  <a:pt x="978025" y="824393"/>
                </a:lnTo>
                <a:lnTo>
                  <a:pt x="978978" y="821218"/>
                </a:lnTo>
                <a:lnTo>
                  <a:pt x="979613" y="818042"/>
                </a:lnTo>
                <a:lnTo>
                  <a:pt x="980566" y="811373"/>
                </a:lnTo>
                <a:lnTo>
                  <a:pt x="981201" y="804069"/>
                </a:lnTo>
                <a:lnTo>
                  <a:pt x="981837" y="797083"/>
                </a:lnTo>
                <a:lnTo>
                  <a:pt x="982154" y="789779"/>
                </a:lnTo>
                <a:lnTo>
                  <a:pt x="983107" y="783110"/>
                </a:lnTo>
                <a:lnTo>
                  <a:pt x="983742" y="779935"/>
                </a:lnTo>
                <a:lnTo>
                  <a:pt x="984695" y="776759"/>
                </a:lnTo>
                <a:lnTo>
                  <a:pt x="985966" y="773266"/>
                </a:lnTo>
                <a:lnTo>
                  <a:pt x="987236" y="770408"/>
                </a:lnTo>
                <a:lnTo>
                  <a:pt x="988507" y="768502"/>
                </a:lnTo>
                <a:lnTo>
                  <a:pt x="989778" y="766915"/>
                </a:lnTo>
                <a:lnTo>
                  <a:pt x="991366" y="765327"/>
                </a:lnTo>
                <a:lnTo>
                  <a:pt x="992636" y="764056"/>
                </a:lnTo>
                <a:lnTo>
                  <a:pt x="996131" y="761834"/>
                </a:lnTo>
                <a:lnTo>
                  <a:pt x="999942" y="759928"/>
                </a:lnTo>
                <a:lnTo>
                  <a:pt x="1003436" y="758023"/>
                </a:lnTo>
                <a:lnTo>
                  <a:pt x="1006930" y="755800"/>
                </a:lnTo>
                <a:lnTo>
                  <a:pt x="1010107" y="753259"/>
                </a:lnTo>
                <a:lnTo>
                  <a:pt x="1011695" y="751989"/>
                </a:lnTo>
                <a:lnTo>
                  <a:pt x="1012966" y="750401"/>
                </a:lnTo>
                <a:lnTo>
                  <a:pt x="1014871" y="746908"/>
                </a:lnTo>
                <a:lnTo>
                  <a:pt x="1017095" y="743097"/>
                </a:lnTo>
                <a:lnTo>
                  <a:pt x="1019001" y="738651"/>
                </a:lnTo>
                <a:lnTo>
                  <a:pt x="1020589" y="734523"/>
                </a:lnTo>
                <a:lnTo>
                  <a:pt x="1023130" y="725631"/>
                </a:lnTo>
                <a:lnTo>
                  <a:pt x="1024718" y="717057"/>
                </a:lnTo>
                <a:lnTo>
                  <a:pt x="1025989" y="709753"/>
                </a:lnTo>
                <a:lnTo>
                  <a:pt x="1026942" y="701814"/>
                </a:lnTo>
                <a:lnTo>
                  <a:pt x="1027895" y="693875"/>
                </a:lnTo>
                <a:lnTo>
                  <a:pt x="1028213" y="685618"/>
                </a:lnTo>
                <a:lnTo>
                  <a:pt x="1027895" y="677362"/>
                </a:lnTo>
                <a:lnTo>
                  <a:pt x="1027577" y="673233"/>
                </a:lnTo>
                <a:lnTo>
                  <a:pt x="1026942" y="669105"/>
                </a:lnTo>
                <a:lnTo>
                  <a:pt x="1025989" y="665294"/>
                </a:lnTo>
                <a:lnTo>
                  <a:pt x="1025036" y="661484"/>
                </a:lnTo>
                <a:lnTo>
                  <a:pt x="1023766" y="657673"/>
                </a:lnTo>
                <a:lnTo>
                  <a:pt x="1022177" y="654180"/>
                </a:lnTo>
                <a:lnTo>
                  <a:pt x="1019001" y="647511"/>
                </a:lnTo>
                <a:lnTo>
                  <a:pt x="1015824" y="642747"/>
                </a:lnTo>
                <a:lnTo>
                  <a:pt x="1014871" y="640207"/>
                </a:lnTo>
                <a:lnTo>
                  <a:pt x="1013919" y="637349"/>
                </a:lnTo>
                <a:lnTo>
                  <a:pt x="1012966" y="633856"/>
                </a:lnTo>
                <a:lnTo>
                  <a:pt x="1012330" y="629410"/>
                </a:lnTo>
                <a:lnTo>
                  <a:pt x="1012013" y="626234"/>
                </a:lnTo>
                <a:lnTo>
                  <a:pt x="1012013" y="622106"/>
                </a:lnTo>
                <a:lnTo>
                  <a:pt x="1012330" y="612261"/>
                </a:lnTo>
                <a:lnTo>
                  <a:pt x="1012966" y="601147"/>
                </a:lnTo>
                <a:lnTo>
                  <a:pt x="1013919" y="588762"/>
                </a:lnTo>
                <a:lnTo>
                  <a:pt x="1016460" y="566215"/>
                </a:lnTo>
                <a:lnTo>
                  <a:pt x="1017095" y="557323"/>
                </a:lnTo>
                <a:lnTo>
                  <a:pt x="1017413" y="551607"/>
                </a:lnTo>
                <a:lnTo>
                  <a:pt x="1017730" y="534141"/>
                </a:lnTo>
                <a:lnTo>
                  <a:pt x="1017413" y="527472"/>
                </a:lnTo>
                <a:lnTo>
                  <a:pt x="1016777" y="521756"/>
                </a:lnTo>
                <a:lnTo>
                  <a:pt x="1015824" y="516040"/>
                </a:lnTo>
                <a:lnTo>
                  <a:pt x="1014236" y="509371"/>
                </a:lnTo>
                <a:lnTo>
                  <a:pt x="1010424" y="492222"/>
                </a:lnTo>
                <a:lnTo>
                  <a:pt x="1008836" y="488412"/>
                </a:lnTo>
                <a:lnTo>
                  <a:pt x="1006930" y="483966"/>
                </a:lnTo>
                <a:lnTo>
                  <a:pt x="1004707" y="478567"/>
                </a:lnTo>
                <a:lnTo>
                  <a:pt x="1001530" y="473169"/>
                </a:lnTo>
                <a:lnTo>
                  <a:pt x="997401" y="467770"/>
                </a:lnTo>
                <a:lnTo>
                  <a:pt x="995495" y="465547"/>
                </a:lnTo>
                <a:lnTo>
                  <a:pt x="993272" y="463324"/>
                </a:lnTo>
                <a:lnTo>
                  <a:pt x="991048" y="460784"/>
                </a:lnTo>
                <a:lnTo>
                  <a:pt x="988825" y="459196"/>
                </a:lnTo>
                <a:lnTo>
                  <a:pt x="962143" y="454750"/>
                </a:lnTo>
                <a:lnTo>
                  <a:pt x="945943" y="439825"/>
                </a:lnTo>
                <a:lnTo>
                  <a:pt x="939908" y="436331"/>
                </a:lnTo>
                <a:lnTo>
                  <a:pt x="933555" y="433156"/>
                </a:lnTo>
                <a:lnTo>
                  <a:pt x="927202" y="430298"/>
                </a:lnTo>
                <a:lnTo>
                  <a:pt x="921167" y="427757"/>
                </a:lnTo>
                <a:lnTo>
                  <a:pt x="915131" y="425534"/>
                </a:lnTo>
                <a:lnTo>
                  <a:pt x="908778" y="423629"/>
                </a:lnTo>
                <a:lnTo>
                  <a:pt x="902426" y="422041"/>
                </a:lnTo>
                <a:lnTo>
                  <a:pt x="896390" y="421088"/>
                </a:lnTo>
                <a:lnTo>
                  <a:pt x="890038" y="420136"/>
                </a:lnTo>
                <a:lnTo>
                  <a:pt x="884002" y="419501"/>
                </a:lnTo>
                <a:lnTo>
                  <a:pt x="878285" y="419183"/>
                </a:lnTo>
                <a:lnTo>
                  <a:pt x="871932" y="418865"/>
                </a:lnTo>
                <a:close/>
                <a:moveTo>
                  <a:pt x="1477962" y="0"/>
                </a:moveTo>
                <a:lnTo>
                  <a:pt x="1622425" y="0"/>
                </a:lnTo>
                <a:lnTo>
                  <a:pt x="1622425" y="366713"/>
                </a:lnTo>
                <a:lnTo>
                  <a:pt x="1477962" y="366713"/>
                </a:lnTo>
                <a:lnTo>
                  <a:pt x="1477962" y="0"/>
                </a:lnTo>
                <a:close/>
                <a:moveTo>
                  <a:pt x="326855" y="0"/>
                </a:moveTo>
                <a:lnTo>
                  <a:pt x="1403350" y="0"/>
                </a:lnTo>
                <a:lnTo>
                  <a:pt x="1403350" y="1601788"/>
                </a:lnTo>
                <a:lnTo>
                  <a:pt x="326855" y="1601788"/>
                </a:lnTo>
                <a:lnTo>
                  <a:pt x="326855" y="0"/>
                </a:lnTo>
                <a:close/>
                <a:moveTo>
                  <a:pt x="90211" y="0"/>
                </a:moveTo>
                <a:lnTo>
                  <a:pt x="94975" y="0"/>
                </a:lnTo>
                <a:lnTo>
                  <a:pt x="212503" y="0"/>
                </a:lnTo>
                <a:lnTo>
                  <a:pt x="212503" y="1601788"/>
                </a:lnTo>
                <a:lnTo>
                  <a:pt x="94975" y="1601788"/>
                </a:lnTo>
                <a:lnTo>
                  <a:pt x="90211" y="1601788"/>
                </a:lnTo>
                <a:lnTo>
                  <a:pt x="85446" y="1601471"/>
                </a:lnTo>
                <a:lnTo>
                  <a:pt x="80681" y="1600835"/>
                </a:lnTo>
                <a:lnTo>
                  <a:pt x="75917" y="1599883"/>
                </a:lnTo>
                <a:lnTo>
                  <a:pt x="71470" y="1598930"/>
                </a:lnTo>
                <a:lnTo>
                  <a:pt x="67023" y="1597660"/>
                </a:lnTo>
                <a:lnTo>
                  <a:pt x="62258" y="1596072"/>
                </a:lnTo>
                <a:lnTo>
                  <a:pt x="58129" y="1594484"/>
                </a:lnTo>
                <a:lnTo>
                  <a:pt x="53999" y="1592261"/>
                </a:lnTo>
                <a:lnTo>
                  <a:pt x="49870" y="1590356"/>
                </a:lnTo>
                <a:lnTo>
                  <a:pt x="45740" y="1587815"/>
                </a:lnTo>
                <a:lnTo>
                  <a:pt x="41929" y="1585592"/>
                </a:lnTo>
                <a:lnTo>
                  <a:pt x="38117" y="1583052"/>
                </a:lnTo>
                <a:lnTo>
                  <a:pt x="34623" y="1580194"/>
                </a:lnTo>
                <a:lnTo>
                  <a:pt x="31446" y="1577336"/>
                </a:lnTo>
                <a:lnTo>
                  <a:pt x="27635" y="1573843"/>
                </a:lnTo>
                <a:lnTo>
                  <a:pt x="24776" y="1570667"/>
                </a:lnTo>
                <a:lnTo>
                  <a:pt x="21917" y="1567174"/>
                </a:lnTo>
                <a:lnTo>
                  <a:pt x="19058" y="1563681"/>
                </a:lnTo>
                <a:lnTo>
                  <a:pt x="16517" y="1559870"/>
                </a:lnTo>
                <a:lnTo>
                  <a:pt x="13976" y="1556059"/>
                </a:lnTo>
                <a:lnTo>
                  <a:pt x="11435" y="1551931"/>
                </a:lnTo>
                <a:lnTo>
                  <a:pt x="9211" y="1548120"/>
                </a:lnTo>
                <a:lnTo>
                  <a:pt x="7306" y="1543992"/>
                </a:lnTo>
                <a:lnTo>
                  <a:pt x="5717" y="1539228"/>
                </a:lnTo>
                <a:lnTo>
                  <a:pt x="4447" y="1535100"/>
                </a:lnTo>
                <a:lnTo>
                  <a:pt x="3176" y="1530654"/>
                </a:lnTo>
                <a:lnTo>
                  <a:pt x="1906" y="1525891"/>
                </a:lnTo>
                <a:lnTo>
                  <a:pt x="1270" y="1521127"/>
                </a:lnTo>
                <a:lnTo>
                  <a:pt x="635" y="1516364"/>
                </a:lnTo>
                <a:lnTo>
                  <a:pt x="317" y="1511600"/>
                </a:lnTo>
                <a:lnTo>
                  <a:pt x="0" y="1506837"/>
                </a:lnTo>
                <a:lnTo>
                  <a:pt x="0" y="94951"/>
                </a:lnTo>
                <a:lnTo>
                  <a:pt x="317" y="90188"/>
                </a:lnTo>
                <a:lnTo>
                  <a:pt x="635" y="85424"/>
                </a:lnTo>
                <a:lnTo>
                  <a:pt x="1270" y="80661"/>
                </a:lnTo>
                <a:lnTo>
                  <a:pt x="1906" y="75580"/>
                </a:lnTo>
                <a:lnTo>
                  <a:pt x="3176" y="71134"/>
                </a:lnTo>
                <a:lnTo>
                  <a:pt x="4447" y="66688"/>
                </a:lnTo>
                <a:lnTo>
                  <a:pt x="5717" y="62560"/>
                </a:lnTo>
                <a:lnTo>
                  <a:pt x="7306" y="57796"/>
                </a:lnTo>
                <a:lnTo>
                  <a:pt x="9211" y="53668"/>
                </a:lnTo>
                <a:lnTo>
                  <a:pt x="11435" y="49857"/>
                </a:lnTo>
                <a:lnTo>
                  <a:pt x="13976" y="45729"/>
                </a:lnTo>
                <a:lnTo>
                  <a:pt x="16517" y="41601"/>
                </a:lnTo>
                <a:lnTo>
                  <a:pt x="19058" y="38107"/>
                </a:lnTo>
                <a:lnTo>
                  <a:pt x="21917" y="34614"/>
                </a:lnTo>
                <a:lnTo>
                  <a:pt x="24776" y="31121"/>
                </a:lnTo>
                <a:lnTo>
                  <a:pt x="27635" y="27945"/>
                </a:lnTo>
                <a:lnTo>
                  <a:pt x="31446" y="24452"/>
                </a:lnTo>
                <a:lnTo>
                  <a:pt x="34623" y="21594"/>
                </a:lnTo>
                <a:lnTo>
                  <a:pt x="38117" y="18736"/>
                </a:lnTo>
                <a:lnTo>
                  <a:pt x="41929" y="16195"/>
                </a:lnTo>
                <a:lnTo>
                  <a:pt x="45740" y="13655"/>
                </a:lnTo>
                <a:lnTo>
                  <a:pt x="49870" y="11432"/>
                </a:lnTo>
                <a:lnTo>
                  <a:pt x="53999" y="9527"/>
                </a:lnTo>
                <a:lnTo>
                  <a:pt x="58129" y="7304"/>
                </a:lnTo>
                <a:lnTo>
                  <a:pt x="62258" y="5716"/>
                </a:lnTo>
                <a:lnTo>
                  <a:pt x="67023" y="4128"/>
                </a:lnTo>
                <a:lnTo>
                  <a:pt x="71470" y="2858"/>
                </a:lnTo>
                <a:lnTo>
                  <a:pt x="75917" y="1905"/>
                </a:lnTo>
                <a:lnTo>
                  <a:pt x="80681" y="952"/>
                </a:lnTo>
                <a:lnTo>
                  <a:pt x="85446" y="317"/>
                </a:lnTo>
                <a:lnTo>
                  <a:pt x="9021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9183966" y="2182590"/>
            <a:ext cx="253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点击此处更换文本点击此处更换文本</a:t>
            </a:r>
          </a:p>
        </p:txBody>
      </p:sp>
      <p:sp>
        <p:nvSpPr>
          <p:cNvPr id="44" name="矩形 43"/>
          <p:cNvSpPr/>
          <p:nvPr/>
        </p:nvSpPr>
        <p:spPr>
          <a:xfrm>
            <a:off x="9183966" y="4030202"/>
            <a:ext cx="253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点击此处更换文本点击此处更换文本</a:t>
            </a:r>
          </a:p>
        </p:txBody>
      </p:sp>
      <p:sp>
        <p:nvSpPr>
          <p:cNvPr id="45" name="矩形 44"/>
          <p:cNvSpPr/>
          <p:nvPr/>
        </p:nvSpPr>
        <p:spPr>
          <a:xfrm>
            <a:off x="515810" y="2182590"/>
            <a:ext cx="253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点击此处更换文本点击此处更换文本</a:t>
            </a:r>
          </a:p>
        </p:txBody>
      </p:sp>
      <p:sp>
        <p:nvSpPr>
          <p:cNvPr id="46" name="矩形 45"/>
          <p:cNvSpPr/>
          <p:nvPr/>
        </p:nvSpPr>
        <p:spPr>
          <a:xfrm>
            <a:off x="515810" y="4030201"/>
            <a:ext cx="253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点击此处更换文本点击此处更换文本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48" name="菱形 47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49" name="菱形 48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974034" y="993914"/>
            <a:ext cx="10296939" cy="4947992"/>
          </a:xfrm>
          <a:prstGeom prst="rect">
            <a:avLst/>
          </a:prstGeom>
          <a:noFill/>
          <a:ln w="60325">
            <a:solidFill>
              <a:srgbClr val="7E9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锐字工房云字库细圆GBK" panose="02010604000000000000" pitchFamily="2" charset="-122"/>
              <a:sym typeface="微软雅黑 Light" panose="020B0502040204020203" pitchFamily="34" charset="-122"/>
            </a:endParaRPr>
          </a:p>
        </p:txBody>
      </p:sp>
      <p:pic>
        <p:nvPicPr>
          <p:cNvPr id="15" name="图片 14" descr="图片包含 植物, 鲜花&#10;&#10;已生成极高可信度的说明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351" r="12742" b="1"/>
          <a:stretch>
            <a:fillRect/>
          </a:stretch>
        </p:blipFill>
        <p:spPr>
          <a:xfrm>
            <a:off x="7757160" y="496957"/>
            <a:ext cx="4434840" cy="59419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760" t="15987" r="20915" b="6175"/>
          <a:stretch>
            <a:fillRect/>
          </a:stretch>
        </p:blipFill>
        <p:spPr>
          <a:xfrm flipH="1">
            <a:off x="0" y="2560319"/>
            <a:ext cx="3030856" cy="4418753"/>
          </a:xfrm>
          <a:prstGeom prst="rect">
            <a:avLst/>
          </a:prstGeom>
        </p:spPr>
      </p:pic>
      <p:sp>
        <p:nvSpPr>
          <p:cNvPr id="25" name="PA_文本框 2"/>
          <p:cNvSpPr txBox="1"/>
          <p:nvPr>
            <p:custDataLst>
              <p:tags r:id="rId2"/>
            </p:custDataLst>
          </p:nvPr>
        </p:nvSpPr>
        <p:spPr>
          <a:xfrm>
            <a:off x="2189904" y="2619468"/>
            <a:ext cx="2854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pc="300" dirty="0">
                <a:solidFill>
                  <a:schemeClr val="accent1">
                    <a:lumMod val="5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PART</a:t>
            </a:r>
          </a:p>
          <a:p>
            <a:pPr algn="ctr"/>
            <a:r>
              <a:rPr lang="en-US" altLang="zh-CN" sz="4800" spc="300" dirty="0">
                <a:solidFill>
                  <a:schemeClr val="accent1">
                    <a:lumMod val="50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 TWO</a:t>
            </a:r>
            <a:endParaRPr lang="zh-CN" altLang="en-US" sz="4800" spc="300" dirty="0">
              <a:solidFill>
                <a:schemeClr val="accent1">
                  <a:lumMod val="50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26" name="PA_文本框 4"/>
          <p:cNvSpPr txBox="1"/>
          <p:nvPr>
            <p:custDataLst>
              <p:tags r:id="rId3"/>
            </p:custDataLst>
          </p:nvPr>
        </p:nvSpPr>
        <p:spPr>
          <a:xfrm>
            <a:off x="3901986" y="2815206"/>
            <a:ext cx="49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  <p:sp>
        <p:nvSpPr>
          <p:cNvPr id="28" name="矩形 27"/>
          <p:cNvSpPr/>
          <p:nvPr/>
        </p:nvSpPr>
        <p:spPr>
          <a:xfrm>
            <a:off x="4538095" y="3467910"/>
            <a:ext cx="362998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ADD YOUR TITLE HERE.</a:t>
            </a:r>
            <a:endParaRPr lang="zh-CN" altLang="en-US" sz="1600" dirty="0"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060944" y="2290333"/>
            <a:ext cx="2341897" cy="2314714"/>
            <a:chOff x="3060944" y="2290333"/>
            <a:chExt cx="2341897" cy="2314714"/>
          </a:xfrm>
        </p:grpSpPr>
        <p:sp>
          <p:nvSpPr>
            <p:cNvPr id="8" name="Oval 27"/>
            <p:cNvSpPr>
              <a:spLocks noChangeArrowheads="1"/>
            </p:cNvSpPr>
            <p:nvPr/>
          </p:nvSpPr>
          <p:spPr bwMode="auto">
            <a:xfrm>
              <a:off x="4024615" y="2290333"/>
              <a:ext cx="1378226" cy="1378226"/>
            </a:xfrm>
            <a:prstGeom prst="ellipse">
              <a:avLst/>
            </a:prstGeom>
            <a:solidFill>
              <a:srgbClr val="9EAB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9" name="Oval 28"/>
            <p:cNvSpPr>
              <a:spLocks noChangeArrowheads="1"/>
            </p:cNvSpPr>
            <p:nvPr/>
          </p:nvSpPr>
          <p:spPr bwMode="auto">
            <a:xfrm>
              <a:off x="3060944" y="3668560"/>
              <a:ext cx="936487" cy="936487"/>
            </a:xfrm>
            <a:prstGeom prst="ellipse">
              <a:avLst/>
            </a:prstGeom>
            <a:solidFill>
              <a:srgbClr val="9EAB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0" name="Freeform 29"/>
            <p:cNvSpPr/>
            <p:nvPr/>
          </p:nvSpPr>
          <p:spPr bwMode="auto">
            <a:xfrm>
              <a:off x="3502684" y="3017504"/>
              <a:ext cx="1156677" cy="1156677"/>
            </a:xfrm>
            <a:custGeom>
              <a:avLst/>
              <a:gdLst>
                <a:gd name="T0" fmla="*/ 1289 w 1289"/>
                <a:gd name="T1" fmla="*/ 724 h 1289"/>
                <a:gd name="T2" fmla="*/ 549 w 1289"/>
                <a:gd name="T3" fmla="*/ 1289 h 1289"/>
                <a:gd name="T4" fmla="*/ 0 w 1289"/>
                <a:gd name="T5" fmla="*/ 727 h 1289"/>
                <a:gd name="T6" fmla="*/ 582 w 1289"/>
                <a:gd name="T7" fmla="*/ 0 h 1289"/>
                <a:gd name="T8" fmla="*/ 1289 w 1289"/>
                <a:gd name="T9" fmla="*/ 724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9" h="1289">
                  <a:moveTo>
                    <a:pt x="1289" y="724"/>
                  </a:moveTo>
                  <a:cubicBezTo>
                    <a:pt x="736" y="680"/>
                    <a:pt x="579" y="913"/>
                    <a:pt x="549" y="1289"/>
                  </a:cubicBezTo>
                  <a:cubicBezTo>
                    <a:pt x="0" y="727"/>
                    <a:pt x="0" y="727"/>
                    <a:pt x="0" y="727"/>
                  </a:cubicBezTo>
                  <a:cubicBezTo>
                    <a:pt x="376" y="706"/>
                    <a:pt x="613" y="554"/>
                    <a:pt x="582" y="0"/>
                  </a:cubicBezTo>
                  <a:lnTo>
                    <a:pt x="1289" y="724"/>
                  </a:lnTo>
                  <a:close/>
                </a:path>
              </a:pathLst>
            </a:custGeom>
            <a:solidFill>
              <a:srgbClr val="9EAB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 36"/>
            <p:cNvSpPr>
              <a:spLocks noEditPoints="1"/>
            </p:cNvSpPr>
            <p:nvPr/>
          </p:nvSpPr>
          <p:spPr bwMode="auto">
            <a:xfrm>
              <a:off x="3315114" y="3958068"/>
              <a:ext cx="232423" cy="322130"/>
            </a:xfrm>
            <a:custGeom>
              <a:avLst/>
              <a:gdLst>
                <a:gd name="T0" fmla="*/ 130 w 260"/>
                <a:gd name="T1" fmla="*/ 0 h 358"/>
                <a:gd name="T2" fmla="*/ 174 w 260"/>
                <a:gd name="T3" fmla="*/ 7 h 358"/>
                <a:gd name="T4" fmla="*/ 208 w 260"/>
                <a:gd name="T5" fmla="*/ 26 h 358"/>
                <a:gd name="T6" fmla="*/ 232 w 260"/>
                <a:gd name="T7" fmla="*/ 55 h 358"/>
                <a:gd name="T8" fmla="*/ 249 w 260"/>
                <a:gd name="T9" fmla="*/ 91 h 358"/>
                <a:gd name="T10" fmla="*/ 257 w 260"/>
                <a:gd name="T11" fmla="*/ 133 h 358"/>
                <a:gd name="T12" fmla="*/ 260 w 260"/>
                <a:gd name="T13" fmla="*/ 179 h 358"/>
                <a:gd name="T14" fmla="*/ 257 w 260"/>
                <a:gd name="T15" fmla="*/ 225 h 358"/>
                <a:gd name="T16" fmla="*/ 249 w 260"/>
                <a:gd name="T17" fmla="*/ 267 h 358"/>
                <a:gd name="T18" fmla="*/ 232 w 260"/>
                <a:gd name="T19" fmla="*/ 304 h 358"/>
                <a:gd name="T20" fmla="*/ 208 w 260"/>
                <a:gd name="T21" fmla="*/ 332 h 358"/>
                <a:gd name="T22" fmla="*/ 174 w 260"/>
                <a:gd name="T23" fmla="*/ 351 h 358"/>
                <a:gd name="T24" fmla="*/ 130 w 260"/>
                <a:gd name="T25" fmla="*/ 358 h 358"/>
                <a:gd name="T26" fmla="*/ 86 w 260"/>
                <a:gd name="T27" fmla="*/ 351 h 358"/>
                <a:gd name="T28" fmla="*/ 52 w 260"/>
                <a:gd name="T29" fmla="*/ 332 h 358"/>
                <a:gd name="T30" fmla="*/ 27 w 260"/>
                <a:gd name="T31" fmla="*/ 304 h 358"/>
                <a:gd name="T32" fmla="*/ 11 w 260"/>
                <a:gd name="T33" fmla="*/ 267 h 358"/>
                <a:gd name="T34" fmla="*/ 3 w 260"/>
                <a:gd name="T35" fmla="*/ 225 h 358"/>
                <a:gd name="T36" fmla="*/ 0 w 260"/>
                <a:gd name="T37" fmla="*/ 179 h 358"/>
                <a:gd name="T38" fmla="*/ 3 w 260"/>
                <a:gd name="T39" fmla="*/ 133 h 358"/>
                <a:gd name="T40" fmla="*/ 11 w 260"/>
                <a:gd name="T41" fmla="*/ 91 h 358"/>
                <a:gd name="T42" fmla="*/ 27 w 260"/>
                <a:gd name="T43" fmla="*/ 55 h 358"/>
                <a:gd name="T44" fmla="*/ 52 w 260"/>
                <a:gd name="T45" fmla="*/ 26 h 358"/>
                <a:gd name="T46" fmla="*/ 85 w 260"/>
                <a:gd name="T47" fmla="*/ 7 h 358"/>
                <a:gd name="T48" fmla="*/ 130 w 260"/>
                <a:gd name="T49" fmla="*/ 0 h 358"/>
                <a:gd name="T50" fmla="*/ 130 w 260"/>
                <a:gd name="T51" fmla="*/ 47 h 358"/>
                <a:gd name="T52" fmla="*/ 105 w 260"/>
                <a:gd name="T53" fmla="*/ 52 h 358"/>
                <a:gd name="T54" fmla="*/ 88 w 260"/>
                <a:gd name="T55" fmla="*/ 67 h 358"/>
                <a:gd name="T56" fmla="*/ 76 w 260"/>
                <a:gd name="T57" fmla="*/ 90 h 358"/>
                <a:gd name="T58" fmla="*/ 69 w 260"/>
                <a:gd name="T59" fmla="*/ 117 h 358"/>
                <a:gd name="T60" fmla="*/ 66 w 260"/>
                <a:gd name="T61" fmla="*/ 148 h 358"/>
                <a:gd name="T62" fmla="*/ 65 w 260"/>
                <a:gd name="T63" fmla="*/ 179 h 358"/>
                <a:gd name="T64" fmla="*/ 66 w 260"/>
                <a:gd name="T65" fmla="*/ 211 h 358"/>
                <a:gd name="T66" fmla="*/ 69 w 260"/>
                <a:gd name="T67" fmla="*/ 241 h 358"/>
                <a:gd name="T68" fmla="*/ 76 w 260"/>
                <a:gd name="T69" fmla="*/ 269 h 358"/>
                <a:gd name="T70" fmla="*/ 88 w 260"/>
                <a:gd name="T71" fmla="*/ 291 h 358"/>
                <a:gd name="T72" fmla="*/ 105 w 260"/>
                <a:gd name="T73" fmla="*/ 306 h 358"/>
                <a:gd name="T74" fmla="*/ 130 w 260"/>
                <a:gd name="T75" fmla="*/ 311 h 358"/>
                <a:gd name="T76" fmla="*/ 155 w 260"/>
                <a:gd name="T77" fmla="*/ 306 h 358"/>
                <a:gd name="T78" fmla="*/ 172 w 260"/>
                <a:gd name="T79" fmla="*/ 291 h 358"/>
                <a:gd name="T80" fmla="*/ 184 w 260"/>
                <a:gd name="T81" fmla="*/ 269 h 358"/>
                <a:gd name="T82" fmla="*/ 191 w 260"/>
                <a:gd name="T83" fmla="*/ 241 h 358"/>
                <a:gd name="T84" fmla="*/ 194 w 260"/>
                <a:gd name="T85" fmla="*/ 211 h 358"/>
                <a:gd name="T86" fmla="*/ 195 w 260"/>
                <a:gd name="T87" fmla="*/ 179 h 358"/>
                <a:gd name="T88" fmla="*/ 194 w 260"/>
                <a:gd name="T89" fmla="*/ 148 h 358"/>
                <a:gd name="T90" fmla="*/ 191 w 260"/>
                <a:gd name="T91" fmla="*/ 117 h 358"/>
                <a:gd name="T92" fmla="*/ 184 w 260"/>
                <a:gd name="T93" fmla="*/ 90 h 358"/>
                <a:gd name="T94" fmla="*/ 172 w 260"/>
                <a:gd name="T95" fmla="*/ 67 h 358"/>
                <a:gd name="T96" fmla="*/ 155 w 260"/>
                <a:gd name="T97" fmla="*/ 52 h 358"/>
                <a:gd name="T98" fmla="*/ 130 w 260"/>
                <a:gd name="T99" fmla="*/ 4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0" h="358">
                  <a:moveTo>
                    <a:pt x="130" y="0"/>
                  </a:moveTo>
                  <a:cubicBezTo>
                    <a:pt x="147" y="0"/>
                    <a:pt x="161" y="3"/>
                    <a:pt x="174" y="7"/>
                  </a:cubicBezTo>
                  <a:cubicBezTo>
                    <a:pt x="187" y="12"/>
                    <a:pt x="199" y="18"/>
                    <a:pt x="208" y="26"/>
                  </a:cubicBezTo>
                  <a:cubicBezTo>
                    <a:pt x="218" y="34"/>
                    <a:pt x="226" y="43"/>
                    <a:pt x="232" y="55"/>
                  </a:cubicBezTo>
                  <a:cubicBezTo>
                    <a:pt x="239" y="66"/>
                    <a:pt x="244" y="78"/>
                    <a:pt x="249" y="91"/>
                  </a:cubicBezTo>
                  <a:cubicBezTo>
                    <a:pt x="253" y="104"/>
                    <a:pt x="256" y="118"/>
                    <a:pt x="257" y="133"/>
                  </a:cubicBezTo>
                  <a:cubicBezTo>
                    <a:pt x="259" y="148"/>
                    <a:pt x="260" y="163"/>
                    <a:pt x="260" y="179"/>
                  </a:cubicBezTo>
                  <a:cubicBezTo>
                    <a:pt x="260" y="195"/>
                    <a:pt x="259" y="210"/>
                    <a:pt x="257" y="225"/>
                  </a:cubicBezTo>
                  <a:cubicBezTo>
                    <a:pt x="256" y="240"/>
                    <a:pt x="253" y="254"/>
                    <a:pt x="249" y="267"/>
                  </a:cubicBezTo>
                  <a:cubicBezTo>
                    <a:pt x="244" y="280"/>
                    <a:pt x="239" y="293"/>
                    <a:pt x="232" y="304"/>
                  </a:cubicBezTo>
                  <a:cubicBezTo>
                    <a:pt x="226" y="315"/>
                    <a:pt x="218" y="324"/>
                    <a:pt x="208" y="332"/>
                  </a:cubicBezTo>
                  <a:cubicBezTo>
                    <a:pt x="199" y="341"/>
                    <a:pt x="187" y="347"/>
                    <a:pt x="174" y="351"/>
                  </a:cubicBezTo>
                  <a:cubicBezTo>
                    <a:pt x="161" y="356"/>
                    <a:pt x="147" y="358"/>
                    <a:pt x="130" y="358"/>
                  </a:cubicBezTo>
                  <a:cubicBezTo>
                    <a:pt x="113" y="358"/>
                    <a:pt x="99" y="356"/>
                    <a:pt x="86" y="351"/>
                  </a:cubicBezTo>
                  <a:cubicBezTo>
                    <a:pt x="73" y="347"/>
                    <a:pt x="61" y="341"/>
                    <a:pt x="52" y="332"/>
                  </a:cubicBezTo>
                  <a:cubicBezTo>
                    <a:pt x="42" y="324"/>
                    <a:pt x="34" y="315"/>
                    <a:pt x="27" y="304"/>
                  </a:cubicBezTo>
                  <a:cubicBezTo>
                    <a:pt x="21" y="293"/>
                    <a:pt x="15" y="280"/>
                    <a:pt x="11" y="267"/>
                  </a:cubicBezTo>
                  <a:cubicBezTo>
                    <a:pt x="7" y="254"/>
                    <a:pt x="4" y="240"/>
                    <a:pt x="3" y="225"/>
                  </a:cubicBezTo>
                  <a:cubicBezTo>
                    <a:pt x="1" y="210"/>
                    <a:pt x="0" y="195"/>
                    <a:pt x="0" y="179"/>
                  </a:cubicBezTo>
                  <a:cubicBezTo>
                    <a:pt x="0" y="163"/>
                    <a:pt x="1" y="148"/>
                    <a:pt x="3" y="133"/>
                  </a:cubicBezTo>
                  <a:cubicBezTo>
                    <a:pt x="4" y="118"/>
                    <a:pt x="7" y="104"/>
                    <a:pt x="11" y="91"/>
                  </a:cubicBezTo>
                  <a:cubicBezTo>
                    <a:pt x="15" y="78"/>
                    <a:pt x="21" y="66"/>
                    <a:pt x="27" y="55"/>
                  </a:cubicBezTo>
                  <a:cubicBezTo>
                    <a:pt x="34" y="43"/>
                    <a:pt x="42" y="34"/>
                    <a:pt x="52" y="26"/>
                  </a:cubicBezTo>
                  <a:cubicBezTo>
                    <a:pt x="61" y="18"/>
                    <a:pt x="73" y="12"/>
                    <a:pt x="85" y="7"/>
                  </a:cubicBezTo>
                  <a:cubicBezTo>
                    <a:pt x="98" y="3"/>
                    <a:pt x="113" y="0"/>
                    <a:pt x="130" y="0"/>
                  </a:cubicBezTo>
                  <a:close/>
                  <a:moveTo>
                    <a:pt x="130" y="47"/>
                  </a:moveTo>
                  <a:cubicBezTo>
                    <a:pt x="120" y="47"/>
                    <a:pt x="112" y="49"/>
                    <a:pt x="105" y="52"/>
                  </a:cubicBezTo>
                  <a:cubicBezTo>
                    <a:pt x="98" y="56"/>
                    <a:pt x="93" y="61"/>
                    <a:pt x="88" y="67"/>
                  </a:cubicBezTo>
                  <a:cubicBezTo>
                    <a:pt x="83" y="74"/>
                    <a:pt x="79" y="81"/>
                    <a:pt x="76" y="90"/>
                  </a:cubicBezTo>
                  <a:cubicBezTo>
                    <a:pt x="73" y="98"/>
                    <a:pt x="71" y="107"/>
                    <a:pt x="69" y="117"/>
                  </a:cubicBezTo>
                  <a:cubicBezTo>
                    <a:pt x="68" y="127"/>
                    <a:pt x="66" y="137"/>
                    <a:pt x="66" y="148"/>
                  </a:cubicBezTo>
                  <a:cubicBezTo>
                    <a:pt x="65" y="158"/>
                    <a:pt x="65" y="169"/>
                    <a:pt x="65" y="179"/>
                  </a:cubicBezTo>
                  <a:cubicBezTo>
                    <a:pt x="65" y="190"/>
                    <a:pt x="65" y="200"/>
                    <a:pt x="66" y="211"/>
                  </a:cubicBezTo>
                  <a:cubicBezTo>
                    <a:pt x="66" y="221"/>
                    <a:pt x="68" y="231"/>
                    <a:pt x="69" y="241"/>
                  </a:cubicBezTo>
                  <a:cubicBezTo>
                    <a:pt x="71" y="251"/>
                    <a:pt x="73" y="260"/>
                    <a:pt x="76" y="269"/>
                  </a:cubicBezTo>
                  <a:cubicBezTo>
                    <a:pt x="79" y="277"/>
                    <a:pt x="83" y="285"/>
                    <a:pt x="88" y="291"/>
                  </a:cubicBezTo>
                  <a:cubicBezTo>
                    <a:pt x="93" y="297"/>
                    <a:pt x="98" y="302"/>
                    <a:pt x="105" y="306"/>
                  </a:cubicBezTo>
                  <a:cubicBezTo>
                    <a:pt x="112" y="309"/>
                    <a:pt x="120" y="311"/>
                    <a:pt x="130" y="311"/>
                  </a:cubicBezTo>
                  <a:cubicBezTo>
                    <a:pt x="140" y="311"/>
                    <a:pt x="148" y="309"/>
                    <a:pt x="155" y="306"/>
                  </a:cubicBezTo>
                  <a:cubicBezTo>
                    <a:pt x="162" y="302"/>
                    <a:pt x="167" y="297"/>
                    <a:pt x="172" y="291"/>
                  </a:cubicBezTo>
                  <a:cubicBezTo>
                    <a:pt x="177" y="285"/>
                    <a:pt x="181" y="277"/>
                    <a:pt x="184" y="269"/>
                  </a:cubicBezTo>
                  <a:cubicBezTo>
                    <a:pt x="187" y="260"/>
                    <a:pt x="189" y="251"/>
                    <a:pt x="191" y="241"/>
                  </a:cubicBezTo>
                  <a:cubicBezTo>
                    <a:pt x="193" y="231"/>
                    <a:pt x="194" y="221"/>
                    <a:pt x="194" y="211"/>
                  </a:cubicBezTo>
                  <a:cubicBezTo>
                    <a:pt x="195" y="200"/>
                    <a:pt x="195" y="190"/>
                    <a:pt x="195" y="179"/>
                  </a:cubicBezTo>
                  <a:cubicBezTo>
                    <a:pt x="195" y="169"/>
                    <a:pt x="195" y="158"/>
                    <a:pt x="194" y="148"/>
                  </a:cubicBezTo>
                  <a:cubicBezTo>
                    <a:pt x="194" y="137"/>
                    <a:pt x="193" y="127"/>
                    <a:pt x="191" y="117"/>
                  </a:cubicBezTo>
                  <a:cubicBezTo>
                    <a:pt x="189" y="107"/>
                    <a:pt x="187" y="98"/>
                    <a:pt x="184" y="90"/>
                  </a:cubicBezTo>
                  <a:cubicBezTo>
                    <a:pt x="181" y="81"/>
                    <a:pt x="177" y="74"/>
                    <a:pt x="172" y="67"/>
                  </a:cubicBezTo>
                  <a:cubicBezTo>
                    <a:pt x="167" y="61"/>
                    <a:pt x="162" y="56"/>
                    <a:pt x="155" y="52"/>
                  </a:cubicBezTo>
                  <a:cubicBezTo>
                    <a:pt x="148" y="49"/>
                    <a:pt x="140" y="47"/>
                    <a:pt x="13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 37"/>
            <p:cNvSpPr/>
            <p:nvPr/>
          </p:nvSpPr>
          <p:spPr bwMode="auto">
            <a:xfrm>
              <a:off x="3586954" y="3960787"/>
              <a:ext cx="131843" cy="316693"/>
            </a:xfrm>
            <a:custGeom>
              <a:avLst/>
              <a:gdLst>
                <a:gd name="T0" fmla="*/ 34 w 147"/>
                <a:gd name="T1" fmla="*/ 96 h 352"/>
                <a:gd name="T2" fmla="*/ 22 w 147"/>
                <a:gd name="T3" fmla="*/ 99 h 352"/>
                <a:gd name="T4" fmla="*/ 14 w 147"/>
                <a:gd name="T5" fmla="*/ 97 h 352"/>
                <a:gd name="T6" fmla="*/ 7 w 147"/>
                <a:gd name="T7" fmla="*/ 92 h 352"/>
                <a:gd name="T8" fmla="*/ 2 w 147"/>
                <a:gd name="T9" fmla="*/ 85 h 352"/>
                <a:gd name="T10" fmla="*/ 0 w 147"/>
                <a:gd name="T11" fmla="*/ 76 h 352"/>
                <a:gd name="T12" fmla="*/ 3 w 147"/>
                <a:gd name="T13" fmla="*/ 66 h 352"/>
                <a:gd name="T14" fmla="*/ 11 w 147"/>
                <a:gd name="T15" fmla="*/ 58 h 352"/>
                <a:gd name="T16" fmla="*/ 99 w 147"/>
                <a:gd name="T17" fmla="*/ 5 h 352"/>
                <a:gd name="T18" fmla="*/ 108 w 147"/>
                <a:gd name="T19" fmla="*/ 1 h 352"/>
                <a:gd name="T20" fmla="*/ 116 w 147"/>
                <a:gd name="T21" fmla="*/ 0 h 352"/>
                <a:gd name="T22" fmla="*/ 127 w 147"/>
                <a:gd name="T23" fmla="*/ 2 h 352"/>
                <a:gd name="T24" fmla="*/ 137 w 147"/>
                <a:gd name="T25" fmla="*/ 8 h 352"/>
                <a:gd name="T26" fmla="*/ 144 w 147"/>
                <a:gd name="T27" fmla="*/ 18 h 352"/>
                <a:gd name="T28" fmla="*/ 147 w 147"/>
                <a:gd name="T29" fmla="*/ 32 h 352"/>
                <a:gd name="T30" fmla="*/ 147 w 147"/>
                <a:gd name="T31" fmla="*/ 321 h 352"/>
                <a:gd name="T32" fmla="*/ 144 w 147"/>
                <a:gd name="T33" fmla="*/ 335 h 352"/>
                <a:gd name="T34" fmla="*/ 137 w 147"/>
                <a:gd name="T35" fmla="*/ 344 h 352"/>
                <a:gd name="T36" fmla="*/ 126 w 147"/>
                <a:gd name="T37" fmla="*/ 350 h 352"/>
                <a:gd name="T38" fmla="*/ 115 w 147"/>
                <a:gd name="T39" fmla="*/ 352 h 352"/>
                <a:gd name="T40" fmla="*/ 103 w 147"/>
                <a:gd name="T41" fmla="*/ 350 h 352"/>
                <a:gd name="T42" fmla="*/ 93 w 147"/>
                <a:gd name="T43" fmla="*/ 344 h 352"/>
                <a:gd name="T44" fmla="*/ 86 w 147"/>
                <a:gd name="T45" fmla="*/ 335 h 352"/>
                <a:gd name="T46" fmla="*/ 83 w 147"/>
                <a:gd name="T47" fmla="*/ 321 h 352"/>
                <a:gd name="T48" fmla="*/ 83 w 147"/>
                <a:gd name="T49" fmla="*/ 65 h 352"/>
                <a:gd name="T50" fmla="*/ 34 w 147"/>
                <a:gd name="T51" fmla="*/ 9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7" h="352">
                  <a:moveTo>
                    <a:pt x="34" y="96"/>
                  </a:moveTo>
                  <a:cubicBezTo>
                    <a:pt x="30" y="98"/>
                    <a:pt x="26" y="99"/>
                    <a:pt x="22" y="99"/>
                  </a:cubicBezTo>
                  <a:cubicBezTo>
                    <a:pt x="19" y="99"/>
                    <a:pt x="16" y="98"/>
                    <a:pt x="14" y="97"/>
                  </a:cubicBezTo>
                  <a:cubicBezTo>
                    <a:pt x="11" y="96"/>
                    <a:pt x="9" y="94"/>
                    <a:pt x="7" y="92"/>
                  </a:cubicBezTo>
                  <a:cubicBezTo>
                    <a:pt x="5" y="90"/>
                    <a:pt x="3" y="87"/>
                    <a:pt x="2" y="85"/>
                  </a:cubicBezTo>
                  <a:cubicBezTo>
                    <a:pt x="1" y="82"/>
                    <a:pt x="0" y="79"/>
                    <a:pt x="0" y="76"/>
                  </a:cubicBezTo>
                  <a:cubicBezTo>
                    <a:pt x="0" y="73"/>
                    <a:pt x="1" y="69"/>
                    <a:pt x="3" y="66"/>
                  </a:cubicBezTo>
                  <a:cubicBezTo>
                    <a:pt x="4" y="63"/>
                    <a:pt x="7" y="60"/>
                    <a:pt x="11" y="58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102" y="3"/>
                    <a:pt x="105" y="2"/>
                    <a:pt x="108" y="1"/>
                  </a:cubicBezTo>
                  <a:cubicBezTo>
                    <a:pt x="110" y="1"/>
                    <a:pt x="113" y="0"/>
                    <a:pt x="116" y="0"/>
                  </a:cubicBezTo>
                  <a:cubicBezTo>
                    <a:pt x="120" y="0"/>
                    <a:pt x="124" y="1"/>
                    <a:pt x="127" y="2"/>
                  </a:cubicBezTo>
                  <a:cubicBezTo>
                    <a:pt x="131" y="3"/>
                    <a:pt x="134" y="5"/>
                    <a:pt x="137" y="8"/>
                  </a:cubicBezTo>
                  <a:cubicBezTo>
                    <a:pt x="140" y="11"/>
                    <a:pt x="142" y="14"/>
                    <a:pt x="144" y="18"/>
                  </a:cubicBezTo>
                  <a:cubicBezTo>
                    <a:pt x="146" y="22"/>
                    <a:pt x="147" y="27"/>
                    <a:pt x="147" y="32"/>
                  </a:cubicBezTo>
                  <a:cubicBezTo>
                    <a:pt x="147" y="321"/>
                    <a:pt x="147" y="321"/>
                    <a:pt x="147" y="321"/>
                  </a:cubicBezTo>
                  <a:cubicBezTo>
                    <a:pt x="147" y="326"/>
                    <a:pt x="146" y="331"/>
                    <a:pt x="144" y="335"/>
                  </a:cubicBezTo>
                  <a:cubicBezTo>
                    <a:pt x="142" y="338"/>
                    <a:pt x="140" y="342"/>
                    <a:pt x="137" y="344"/>
                  </a:cubicBezTo>
                  <a:cubicBezTo>
                    <a:pt x="134" y="347"/>
                    <a:pt x="130" y="349"/>
                    <a:pt x="126" y="350"/>
                  </a:cubicBezTo>
                  <a:cubicBezTo>
                    <a:pt x="123" y="351"/>
                    <a:pt x="119" y="352"/>
                    <a:pt x="115" y="352"/>
                  </a:cubicBezTo>
                  <a:cubicBezTo>
                    <a:pt x="111" y="352"/>
                    <a:pt x="107" y="351"/>
                    <a:pt x="103" y="350"/>
                  </a:cubicBezTo>
                  <a:cubicBezTo>
                    <a:pt x="99" y="349"/>
                    <a:pt x="96" y="347"/>
                    <a:pt x="93" y="344"/>
                  </a:cubicBezTo>
                  <a:cubicBezTo>
                    <a:pt x="90" y="342"/>
                    <a:pt x="88" y="338"/>
                    <a:pt x="86" y="335"/>
                  </a:cubicBezTo>
                  <a:cubicBezTo>
                    <a:pt x="84" y="331"/>
                    <a:pt x="83" y="326"/>
                    <a:pt x="83" y="321"/>
                  </a:cubicBezTo>
                  <a:cubicBezTo>
                    <a:pt x="83" y="65"/>
                    <a:pt x="83" y="65"/>
                    <a:pt x="83" y="65"/>
                  </a:cubicBezTo>
                  <a:lnTo>
                    <a:pt x="34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4505304" y="2704549"/>
              <a:ext cx="485234" cy="564066"/>
              <a:chOff x="4471362" y="1167037"/>
              <a:chExt cx="566738" cy="658812"/>
            </a:xfrm>
            <a:solidFill>
              <a:schemeClr val="bg1"/>
            </a:solidFill>
          </p:grpSpPr>
          <p:sp>
            <p:nvSpPr>
              <p:cNvPr id="14" name="Freeform 13"/>
              <p:cNvSpPr/>
              <p:nvPr/>
            </p:nvSpPr>
            <p:spPr bwMode="auto">
              <a:xfrm>
                <a:off x="4601537" y="1244824"/>
                <a:ext cx="436563" cy="581025"/>
              </a:xfrm>
              <a:custGeom>
                <a:avLst/>
                <a:gdLst>
                  <a:gd name="T0" fmla="*/ 104 w 154"/>
                  <a:gd name="T1" fmla="*/ 85 h 205"/>
                  <a:gd name="T2" fmla="*/ 124 w 154"/>
                  <a:gd name="T3" fmla="*/ 47 h 205"/>
                  <a:gd name="T4" fmla="*/ 77 w 154"/>
                  <a:gd name="T5" fmla="*/ 0 h 205"/>
                  <a:gd name="T6" fmla="*/ 30 w 154"/>
                  <a:gd name="T7" fmla="*/ 47 h 205"/>
                  <a:gd name="T8" fmla="*/ 50 w 154"/>
                  <a:gd name="T9" fmla="*/ 85 h 205"/>
                  <a:gd name="T10" fmla="*/ 0 w 154"/>
                  <a:gd name="T11" fmla="*/ 157 h 205"/>
                  <a:gd name="T12" fmla="*/ 6 w 154"/>
                  <a:gd name="T13" fmla="*/ 186 h 205"/>
                  <a:gd name="T14" fmla="*/ 77 w 154"/>
                  <a:gd name="T15" fmla="*/ 205 h 205"/>
                  <a:gd name="T16" fmla="*/ 148 w 154"/>
                  <a:gd name="T17" fmla="*/ 186 h 205"/>
                  <a:gd name="T18" fmla="*/ 154 w 154"/>
                  <a:gd name="T19" fmla="*/ 157 h 205"/>
                  <a:gd name="T20" fmla="*/ 104 w 154"/>
                  <a:gd name="T21" fmla="*/ 8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4" h="205">
                    <a:moveTo>
                      <a:pt x="104" y="85"/>
                    </a:moveTo>
                    <a:cubicBezTo>
                      <a:pt x="116" y="77"/>
                      <a:pt x="124" y="63"/>
                      <a:pt x="124" y="47"/>
                    </a:cubicBezTo>
                    <a:cubicBezTo>
                      <a:pt x="124" y="21"/>
                      <a:pt x="103" y="0"/>
                      <a:pt x="77" y="0"/>
                    </a:cubicBezTo>
                    <a:cubicBezTo>
                      <a:pt x="51" y="0"/>
                      <a:pt x="30" y="21"/>
                      <a:pt x="30" y="47"/>
                    </a:cubicBezTo>
                    <a:cubicBezTo>
                      <a:pt x="30" y="63"/>
                      <a:pt x="38" y="77"/>
                      <a:pt x="50" y="85"/>
                    </a:cubicBezTo>
                    <a:cubicBezTo>
                      <a:pt x="21" y="96"/>
                      <a:pt x="0" y="124"/>
                      <a:pt x="0" y="157"/>
                    </a:cubicBezTo>
                    <a:cubicBezTo>
                      <a:pt x="0" y="167"/>
                      <a:pt x="2" y="177"/>
                      <a:pt x="6" y="186"/>
                    </a:cubicBezTo>
                    <a:cubicBezTo>
                      <a:pt x="27" y="198"/>
                      <a:pt x="51" y="205"/>
                      <a:pt x="77" y="205"/>
                    </a:cubicBezTo>
                    <a:cubicBezTo>
                      <a:pt x="103" y="205"/>
                      <a:pt x="127" y="198"/>
                      <a:pt x="148" y="186"/>
                    </a:cubicBezTo>
                    <a:cubicBezTo>
                      <a:pt x="152" y="177"/>
                      <a:pt x="154" y="167"/>
                      <a:pt x="154" y="157"/>
                    </a:cubicBezTo>
                    <a:cubicBezTo>
                      <a:pt x="154" y="124"/>
                      <a:pt x="133" y="96"/>
                      <a:pt x="104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4471362" y="1167037"/>
                <a:ext cx="303213" cy="519113"/>
              </a:xfrm>
              <a:custGeom>
                <a:avLst/>
                <a:gdLst>
                  <a:gd name="T0" fmla="*/ 53 w 107"/>
                  <a:gd name="T1" fmla="*/ 135 h 183"/>
                  <a:gd name="T2" fmla="*/ 81 w 107"/>
                  <a:gd name="T3" fmla="*/ 110 h 183"/>
                  <a:gd name="T4" fmla="*/ 68 w 107"/>
                  <a:gd name="T5" fmla="*/ 74 h 183"/>
                  <a:gd name="T6" fmla="*/ 107 w 107"/>
                  <a:gd name="T7" fmla="*/ 21 h 183"/>
                  <a:gd name="T8" fmla="*/ 70 w 107"/>
                  <a:gd name="T9" fmla="*/ 0 h 183"/>
                  <a:gd name="T10" fmla="*/ 28 w 107"/>
                  <a:gd name="T11" fmla="*/ 43 h 183"/>
                  <a:gd name="T12" fmla="*/ 46 w 107"/>
                  <a:gd name="T13" fmla="*/ 78 h 183"/>
                  <a:gd name="T14" fmla="*/ 0 w 107"/>
                  <a:gd name="T15" fmla="*/ 143 h 183"/>
                  <a:gd name="T16" fmla="*/ 6 w 107"/>
                  <a:gd name="T17" fmla="*/ 169 h 183"/>
                  <a:gd name="T18" fmla="*/ 38 w 107"/>
                  <a:gd name="T19" fmla="*/ 183 h 183"/>
                  <a:gd name="T20" fmla="*/ 53 w 107"/>
                  <a:gd name="T21" fmla="*/ 13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7" h="183">
                    <a:moveTo>
                      <a:pt x="53" y="135"/>
                    </a:moveTo>
                    <a:cubicBezTo>
                      <a:pt x="61" y="124"/>
                      <a:pt x="70" y="116"/>
                      <a:pt x="81" y="110"/>
                    </a:cubicBezTo>
                    <a:cubicBezTo>
                      <a:pt x="73" y="100"/>
                      <a:pt x="68" y="87"/>
                      <a:pt x="68" y="74"/>
                    </a:cubicBezTo>
                    <a:cubicBezTo>
                      <a:pt x="68" y="49"/>
                      <a:pt x="84" y="28"/>
                      <a:pt x="107" y="21"/>
                    </a:cubicBezTo>
                    <a:cubicBezTo>
                      <a:pt x="100" y="8"/>
                      <a:pt x="86" y="0"/>
                      <a:pt x="70" y="0"/>
                    </a:cubicBezTo>
                    <a:cubicBezTo>
                      <a:pt x="47" y="0"/>
                      <a:pt x="28" y="19"/>
                      <a:pt x="28" y="43"/>
                    </a:cubicBezTo>
                    <a:cubicBezTo>
                      <a:pt x="28" y="57"/>
                      <a:pt x="35" y="70"/>
                      <a:pt x="46" y="78"/>
                    </a:cubicBezTo>
                    <a:cubicBezTo>
                      <a:pt x="19" y="87"/>
                      <a:pt x="0" y="113"/>
                      <a:pt x="0" y="143"/>
                    </a:cubicBezTo>
                    <a:cubicBezTo>
                      <a:pt x="0" y="152"/>
                      <a:pt x="2" y="161"/>
                      <a:pt x="6" y="169"/>
                    </a:cubicBezTo>
                    <a:cubicBezTo>
                      <a:pt x="16" y="175"/>
                      <a:pt x="26" y="180"/>
                      <a:pt x="38" y="183"/>
                    </a:cubicBezTo>
                    <a:cubicBezTo>
                      <a:pt x="38" y="165"/>
                      <a:pt x="43" y="149"/>
                      <a:pt x="53" y="1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4660720" y="1295401"/>
            <a:ext cx="2314712" cy="2341896"/>
            <a:chOff x="4660720" y="1295401"/>
            <a:chExt cx="2314712" cy="2341896"/>
          </a:xfrm>
        </p:grpSpPr>
        <p:sp>
          <p:nvSpPr>
            <p:cNvPr id="17" name="Oval 24"/>
            <p:cNvSpPr>
              <a:spLocks noChangeArrowheads="1"/>
            </p:cNvSpPr>
            <p:nvPr/>
          </p:nvSpPr>
          <p:spPr bwMode="auto">
            <a:xfrm>
              <a:off x="5597206" y="2259071"/>
              <a:ext cx="1378226" cy="13782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4660720" y="1295401"/>
              <a:ext cx="936487" cy="936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5092944" y="1738499"/>
              <a:ext cx="1156677" cy="1156677"/>
            </a:xfrm>
            <a:custGeom>
              <a:avLst/>
              <a:gdLst>
                <a:gd name="T0" fmla="*/ 565 w 1289"/>
                <a:gd name="T1" fmla="*/ 1289 h 1289"/>
                <a:gd name="T2" fmla="*/ 0 w 1289"/>
                <a:gd name="T3" fmla="*/ 549 h 1289"/>
                <a:gd name="T4" fmla="*/ 562 w 1289"/>
                <a:gd name="T5" fmla="*/ 0 h 1289"/>
                <a:gd name="T6" fmla="*/ 1289 w 1289"/>
                <a:gd name="T7" fmla="*/ 582 h 1289"/>
                <a:gd name="T8" fmla="*/ 565 w 1289"/>
                <a:gd name="T9" fmla="*/ 1289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9" h="1289">
                  <a:moveTo>
                    <a:pt x="565" y="1289"/>
                  </a:moveTo>
                  <a:cubicBezTo>
                    <a:pt x="609" y="736"/>
                    <a:pt x="376" y="579"/>
                    <a:pt x="0" y="549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83" y="376"/>
                    <a:pt x="735" y="613"/>
                    <a:pt x="1289" y="582"/>
                  </a:cubicBezTo>
                  <a:lnTo>
                    <a:pt x="565" y="12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4880910" y="1601220"/>
              <a:ext cx="233782" cy="320771"/>
            </a:xfrm>
            <a:custGeom>
              <a:avLst/>
              <a:gdLst>
                <a:gd name="T0" fmla="*/ 130 w 260"/>
                <a:gd name="T1" fmla="*/ 0 h 358"/>
                <a:gd name="T2" fmla="*/ 174 w 260"/>
                <a:gd name="T3" fmla="*/ 7 h 358"/>
                <a:gd name="T4" fmla="*/ 208 w 260"/>
                <a:gd name="T5" fmla="*/ 25 h 358"/>
                <a:gd name="T6" fmla="*/ 233 w 260"/>
                <a:gd name="T7" fmla="*/ 54 h 358"/>
                <a:gd name="T8" fmla="*/ 249 w 260"/>
                <a:gd name="T9" fmla="*/ 91 h 358"/>
                <a:gd name="T10" fmla="*/ 257 w 260"/>
                <a:gd name="T11" fmla="*/ 133 h 358"/>
                <a:gd name="T12" fmla="*/ 260 w 260"/>
                <a:gd name="T13" fmla="*/ 179 h 358"/>
                <a:gd name="T14" fmla="*/ 257 w 260"/>
                <a:gd name="T15" fmla="*/ 225 h 358"/>
                <a:gd name="T16" fmla="*/ 249 w 260"/>
                <a:gd name="T17" fmla="*/ 267 h 358"/>
                <a:gd name="T18" fmla="*/ 233 w 260"/>
                <a:gd name="T19" fmla="*/ 303 h 358"/>
                <a:gd name="T20" fmla="*/ 208 w 260"/>
                <a:gd name="T21" fmla="*/ 332 h 358"/>
                <a:gd name="T22" fmla="*/ 174 w 260"/>
                <a:gd name="T23" fmla="*/ 351 h 358"/>
                <a:gd name="T24" fmla="*/ 130 w 260"/>
                <a:gd name="T25" fmla="*/ 358 h 358"/>
                <a:gd name="T26" fmla="*/ 86 w 260"/>
                <a:gd name="T27" fmla="*/ 351 h 358"/>
                <a:gd name="T28" fmla="*/ 52 w 260"/>
                <a:gd name="T29" fmla="*/ 332 h 358"/>
                <a:gd name="T30" fmla="*/ 28 w 260"/>
                <a:gd name="T31" fmla="*/ 303 h 358"/>
                <a:gd name="T32" fmla="*/ 11 w 260"/>
                <a:gd name="T33" fmla="*/ 267 h 358"/>
                <a:gd name="T34" fmla="*/ 3 w 260"/>
                <a:gd name="T35" fmla="*/ 225 h 358"/>
                <a:gd name="T36" fmla="*/ 0 w 260"/>
                <a:gd name="T37" fmla="*/ 179 h 358"/>
                <a:gd name="T38" fmla="*/ 3 w 260"/>
                <a:gd name="T39" fmla="*/ 133 h 358"/>
                <a:gd name="T40" fmla="*/ 11 w 260"/>
                <a:gd name="T41" fmla="*/ 91 h 358"/>
                <a:gd name="T42" fmla="*/ 28 w 260"/>
                <a:gd name="T43" fmla="*/ 54 h 358"/>
                <a:gd name="T44" fmla="*/ 52 w 260"/>
                <a:gd name="T45" fmla="*/ 25 h 358"/>
                <a:gd name="T46" fmla="*/ 86 w 260"/>
                <a:gd name="T47" fmla="*/ 7 h 358"/>
                <a:gd name="T48" fmla="*/ 130 w 260"/>
                <a:gd name="T49" fmla="*/ 0 h 358"/>
                <a:gd name="T50" fmla="*/ 130 w 260"/>
                <a:gd name="T51" fmla="*/ 46 h 358"/>
                <a:gd name="T52" fmla="*/ 105 w 260"/>
                <a:gd name="T53" fmla="*/ 52 h 358"/>
                <a:gd name="T54" fmla="*/ 88 w 260"/>
                <a:gd name="T55" fmla="*/ 67 h 358"/>
                <a:gd name="T56" fmla="*/ 76 w 260"/>
                <a:gd name="T57" fmla="*/ 89 h 358"/>
                <a:gd name="T58" fmla="*/ 69 w 260"/>
                <a:gd name="T59" fmla="*/ 116 h 358"/>
                <a:gd name="T60" fmla="*/ 66 w 260"/>
                <a:gd name="T61" fmla="*/ 147 h 358"/>
                <a:gd name="T62" fmla="*/ 65 w 260"/>
                <a:gd name="T63" fmla="*/ 179 h 358"/>
                <a:gd name="T64" fmla="*/ 66 w 260"/>
                <a:gd name="T65" fmla="*/ 210 h 358"/>
                <a:gd name="T66" fmla="*/ 69 w 260"/>
                <a:gd name="T67" fmla="*/ 241 h 358"/>
                <a:gd name="T68" fmla="*/ 76 w 260"/>
                <a:gd name="T69" fmla="*/ 268 h 358"/>
                <a:gd name="T70" fmla="*/ 88 w 260"/>
                <a:gd name="T71" fmla="*/ 290 h 358"/>
                <a:gd name="T72" fmla="*/ 105 w 260"/>
                <a:gd name="T73" fmla="*/ 305 h 358"/>
                <a:gd name="T74" fmla="*/ 130 w 260"/>
                <a:gd name="T75" fmla="*/ 311 h 358"/>
                <a:gd name="T76" fmla="*/ 155 w 260"/>
                <a:gd name="T77" fmla="*/ 305 h 358"/>
                <a:gd name="T78" fmla="*/ 173 w 260"/>
                <a:gd name="T79" fmla="*/ 290 h 358"/>
                <a:gd name="T80" fmla="*/ 184 w 260"/>
                <a:gd name="T81" fmla="*/ 268 h 358"/>
                <a:gd name="T82" fmla="*/ 191 w 260"/>
                <a:gd name="T83" fmla="*/ 241 h 358"/>
                <a:gd name="T84" fmla="*/ 194 w 260"/>
                <a:gd name="T85" fmla="*/ 210 h 358"/>
                <a:gd name="T86" fmla="*/ 195 w 260"/>
                <a:gd name="T87" fmla="*/ 179 h 358"/>
                <a:gd name="T88" fmla="*/ 194 w 260"/>
                <a:gd name="T89" fmla="*/ 147 h 358"/>
                <a:gd name="T90" fmla="*/ 191 w 260"/>
                <a:gd name="T91" fmla="*/ 116 h 358"/>
                <a:gd name="T92" fmla="*/ 184 w 260"/>
                <a:gd name="T93" fmla="*/ 89 h 358"/>
                <a:gd name="T94" fmla="*/ 173 w 260"/>
                <a:gd name="T95" fmla="*/ 67 h 358"/>
                <a:gd name="T96" fmla="*/ 155 w 260"/>
                <a:gd name="T97" fmla="*/ 52 h 358"/>
                <a:gd name="T98" fmla="*/ 130 w 260"/>
                <a:gd name="T99" fmla="*/ 4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0" h="358">
                  <a:moveTo>
                    <a:pt x="130" y="0"/>
                  </a:moveTo>
                  <a:cubicBezTo>
                    <a:pt x="147" y="0"/>
                    <a:pt x="162" y="2"/>
                    <a:pt x="174" y="7"/>
                  </a:cubicBezTo>
                  <a:cubicBezTo>
                    <a:pt x="187" y="11"/>
                    <a:pt x="199" y="17"/>
                    <a:pt x="208" y="25"/>
                  </a:cubicBezTo>
                  <a:cubicBezTo>
                    <a:pt x="218" y="33"/>
                    <a:pt x="226" y="43"/>
                    <a:pt x="233" y="54"/>
                  </a:cubicBezTo>
                  <a:cubicBezTo>
                    <a:pt x="239" y="65"/>
                    <a:pt x="245" y="77"/>
                    <a:pt x="249" y="91"/>
                  </a:cubicBezTo>
                  <a:cubicBezTo>
                    <a:pt x="253" y="104"/>
                    <a:pt x="256" y="118"/>
                    <a:pt x="257" y="133"/>
                  </a:cubicBezTo>
                  <a:cubicBezTo>
                    <a:pt x="259" y="148"/>
                    <a:pt x="260" y="163"/>
                    <a:pt x="260" y="179"/>
                  </a:cubicBezTo>
                  <a:cubicBezTo>
                    <a:pt x="260" y="194"/>
                    <a:pt x="259" y="210"/>
                    <a:pt x="257" y="225"/>
                  </a:cubicBezTo>
                  <a:cubicBezTo>
                    <a:pt x="256" y="239"/>
                    <a:pt x="253" y="254"/>
                    <a:pt x="249" y="267"/>
                  </a:cubicBezTo>
                  <a:cubicBezTo>
                    <a:pt x="245" y="280"/>
                    <a:pt x="239" y="292"/>
                    <a:pt x="233" y="303"/>
                  </a:cubicBezTo>
                  <a:cubicBezTo>
                    <a:pt x="226" y="314"/>
                    <a:pt x="218" y="324"/>
                    <a:pt x="208" y="332"/>
                  </a:cubicBezTo>
                  <a:cubicBezTo>
                    <a:pt x="199" y="340"/>
                    <a:pt x="187" y="346"/>
                    <a:pt x="174" y="351"/>
                  </a:cubicBezTo>
                  <a:cubicBezTo>
                    <a:pt x="162" y="355"/>
                    <a:pt x="147" y="358"/>
                    <a:pt x="130" y="358"/>
                  </a:cubicBezTo>
                  <a:cubicBezTo>
                    <a:pt x="114" y="358"/>
                    <a:pt x="99" y="355"/>
                    <a:pt x="86" y="351"/>
                  </a:cubicBezTo>
                  <a:cubicBezTo>
                    <a:pt x="73" y="346"/>
                    <a:pt x="61" y="340"/>
                    <a:pt x="52" y="332"/>
                  </a:cubicBezTo>
                  <a:cubicBezTo>
                    <a:pt x="42" y="324"/>
                    <a:pt x="34" y="314"/>
                    <a:pt x="28" y="303"/>
                  </a:cubicBezTo>
                  <a:cubicBezTo>
                    <a:pt x="21" y="292"/>
                    <a:pt x="16" y="280"/>
                    <a:pt x="11" y="267"/>
                  </a:cubicBezTo>
                  <a:cubicBezTo>
                    <a:pt x="7" y="254"/>
                    <a:pt x="4" y="239"/>
                    <a:pt x="3" y="225"/>
                  </a:cubicBezTo>
                  <a:cubicBezTo>
                    <a:pt x="1" y="210"/>
                    <a:pt x="0" y="194"/>
                    <a:pt x="0" y="179"/>
                  </a:cubicBezTo>
                  <a:cubicBezTo>
                    <a:pt x="0" y="163"/>
                    <a:pt x="1" y="148"/>
                    <a:pt x="3" y="133"/>
                  </a:cubicBezTo>
                  <a:cubicBezTo>
                    <a:pt x="4" y="118"/>
                    <a:pt x="7" y="104"/>
                    <a:pt x="11" y="91"/>
                  </a:cubicBezTo>
                  <a:cubicBezTo>
                    <a:pt x="16" y="77"/>
                    <a:pt x="21" y="65"/>
                    <a:pt x="28" y="54"/>
                  </a:cubicBezTo>
                  <a:cubicBezTo>
                    <a:pt x="34" y="43"/>
                    <a:pt x="42" y="33"/>
                    <a:pt x="52" y="25"/>
                  </a:cubicBezTo>
                  <a:cubicBezTo>
                    <a:pt x="61" y="17"/>
                    <a:pt x="73" y="11"/>
                    <a:pt x="86" y="7"/>
                  </a:cubicBezTo>
                  <a:cubicBezTo>
                    <a:pt x="99" y="2"/>
                    <a:pt x="113" y="0"/>
                    <a:pt x="130" y="0"/>
                  </a:cubicBezTo>
                  <a:close/>
                  <a:moveTo>
                    <a:pt x="130" y="46"/>
                  </a:moveTo>
                  <a:cubicBezTo>
                    <a:pt x="121" y="46"/>
                    <a:pt x="112" y="48"/>
                    <a:pt x="105" y="52"/>
                  </a:cubicBezTo>
                  <a:cubicBezTo>
                    <a:pt x="99" y="55"/>
                    <a:pt x="93" y="60"/>
                    <a:pt x="88" y="67"/>
                  </a:cubicBezTo>
                  <a:cubicBezTo>
                    <a:pt x="83" y="73"/>
                    <a:pt x="79" y="81"/>
                    <a:pt x="76" y="89"/>
                  </a:cubicBezTo>
                  <a:cubicBezTo>
                    <a:pt x="73" y="98"/>
                    <a:pt x="71" y="107"/>
                    <a:pt x="69" y="116"/>
                  </a:cubicBezTo>
                  <a:cubicBezTo>
                    <a:pt x="68" y="126"/>
                    <a:pt x="67" y="136"/>
                    <a:pt x="66" y="147"/>
                  </a:cubicBezTo>
                  <a:cubicBezTo>
                    <a:pt x="65" y="158"/>
                    <a:pt x="65" y="168"/>
                    <a:pt x="65" y="179"/>
                  </a:cubicBezTo>
                  <a:cubicBezTo>
                    <a:pt x="65" y="189"/>
                    <a:pt x="65" y="200"/>
                    <a:pt x="66" y="210"/>
                  </a:cubicBezTo>
                  <a:cubicBezTo>
                    <a:pt x="67" y="221"/>
                    <a:pt x="68" y="231"/>
                    <a:pt x="69" y="241"/>
                  </a:cubicBezTo>
                  <a:cubicBezTo>
                    <a:pt x="71" y="251"/>
                    <a:pt x="73" y="260"/>
                    <a:pt x="76" y="268"/>
                  </a:cubicBezTo>
                  <a:cubicBezTo>
                    <a:pt x="79" y="277"/>
                    <a:pt x="83" y="284"/>
                    <a:pt x="88" y="290"/>
                  </a:cubicBezTo>
                  <a:cubicBezTo>
                    <a:pt x="93" y="297"/>
                    <a:pt x="99" y="302"/>
                    <a:pt x="105" y="305"/>
                  </a:cubicBezTo>
                  <a:cubicBezTo>
                    <a:pt x="112" y="309"/>
                    <a:pt x="121" y="311"/>
                    <a:pt x="130" y="311"/>
                  </a:cubicBezTo>
                  <a:cubicBezTo>
                    <a:pt x="140" y="311"/>
                    <a:pt x="148" y="309"/>
                    <a:pt x="155" y="305"/>
                  </a:cubicBezTo>
                  <a:cubicBezTo>
                    <a:pt x="162" y="302"/>
                    <a:pt x="168" y="297"/>
                    <a:pt x="173" y="290"/>
                  </a:cubicBezTo>
                  <a:cubicBezTo>
                    <a:pt x="177" y="284"/>
                    <a:pt x="181" y="277"/>
                    <a:pt x="184" y="268"/>
                  </a:cubicBezTo>
                  <a:cubicBezTo>
                    <a:pt x="187" y="260"/>
                    <a:pt x="189" y="251"/>
                    <a:pt x="191" y="241"/>
                  </a:cubicBezTo>
                  <a:cubicBezTo>
                    <a:pt x="193" y="231"/>
                    <a:pt x="194" y="221"/>
                    <a:pt x="194" y="210"/>
                  </a:cubicBezTo>
                  <a:cubicBezTo>
                    <a:pt x="195" y="200"/>
                    <a:pt x="195" y="189"/>
                    <a:pt x="195" y="179"/>
                  </a:cubicBezTo>
                  <a:cubicBezTo>
                    <a:pt x="195" y="168"/>
                    <a:pt x="195" y="158"/>
                    <a:pt x="194" y="147"/>
                  </a:cubicBezTo>
                  <a:cubicBezTo>
                    <a:pt x="194" y="136"/>
                    <a:pt x="193" y="126"/>
                    <a:pt x="191" y="116"/>
                  </a:cubicBezTo>
                  <a:cubicBezTo>
                    <a:pt x="189" y="107"/>
                    <a:pt x="187" y="98"/>
                    <a:pt x="184" y="89"/>
                  </a:cubicBezTo>
                  <a:cubicBezTo>
                    <a:pt x="181" y="81"/>
                    <a:pt x="177" y="73"/>
                    <a:pt x="173" y="67"/>
                  </a:cubicBezTo>
                  <a:cubicBezTo>
                    <a:pt x="168" y="60"/>
                    <a:pt x="162" y="55"/>
                    <a:pt x="155" y="52"/>
                  </a:cubicBezTo>
                  <a:cubicBezTo>
                    <a:pt x="148" y="48"/>
                    <a:pt x="140" y="46"/>
                    <a:pt x="130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 39"/>
            <p:cNvSpPr/>
            <p:nvPr/>
          </p:nvSpPr>
          <p:spPr bwMode="auto">
            <a:xfrm>
              <a:off x="5156826" y="1603938"/>
              <a:ext cx="216113" cy="313975"/>
            </a:xfrm>
            <a:custGeom>
              <a:avLst/>
              <a:gdLst>
                <a:gd name="T0" fmla="*/ 118 w 241"/>
                <a:gd name="T1" fmla="*/ 50 h 350"/>
                <a:gd name="T2" fmla="*/ 100 w 241"/>
                <a:gd name="T3" fmla="*/ 51 h 350"/>
                <a:gd name="T4" fmla="*/ 82 w 241"/>
                <a:gd name="T5" fmla="*/ 56 h 350"/>
                <a:gd name="T6" fmla="*/ 66 w 241"/>
                <a:gd name="T7" fmla="*/ 62 h 350"/>
                <a:gd name="T8" fmla="*/ 51 w 241"/>
                <a:gd name="T9" fmla="*/ 68 h 350"/>
                <a:gd name="T10" fmla="*/ 44 w 241"/>
                <a:gd name="T11" fmla="*/ 71 h 350"/>
                <a:gd name="T12" fmla="*/ 38 w 241"/>
                <a:gd name="T13" fmla="*/ 71 h 350"/>
                <a:gd name="T14" fmla="*/ 22 w 241"/>
                <a:gd name="T15" fmla="*/ 65 h 350"/>
                <a:gd name="T16" fmla="*/ 16 w 241"/>
                <a:gd name="T17" fmla="*/ 49 h 350"/>
                <a:gd name="T18" fmla="*/ 20 w 241"/>
                <a:gd name="T19" fmla="*/ 36 h 350"/>
                <a:gd name="T20" fmla="*/ 33 w 241"/>
                <a:gd name="T21" fmla="*/ 25 h 350"/>
                <a:gd name="T22" fmla="*/ 55 w 241"/>
                <a:gd name="T23" fmla="*/ 15 h 350"/>
                <a:gd name="T24" fmla="*/ 78 w 241"/>
                <a:gd name="T25" fmla="*/ 7 h 350"/>
                <a:gd name="T26" fmla="*/ 103 w 241"/>
                <a:gd name="T27" fmla="*/ 2 h 350"/>
                <a:gd name="T28" fmla="*/ 126 w 241"/>
                <a:gd name="T29" fmla="*/ 0 h 350"/>
                <a:gd name="T30" fmla="*/ 171 w 241"/>
                <a:gd name="T31" fmla="*/ 6 h 350"/>
                <a:gd name="T32" fmla="*/ 206 w 241"/>
                <a:gd name="T33" fmla="*/ 23 h 350"/>
                <a:gd name="T34" fmla="*/ 230 w 241"/>
                <a:gd name="T35" fmla="*/ 50 h 350"/>
                <a:gd name="T36" fmla="*/ 238 w 241"/>
                <a:gd name="T37" fmla="*/ 88 h 350"/>
                <a:gd name="T38" fmla="*/ 231 w 241"/>
                <a:gd name="T39" fmla="*/ 125 h 350"/>
                <a:gd name="T40" fmla="*/ 212 w 241"/>
                <a:gd name="T41" fmla="*/ 163 h 350"/>
                <a:gd name="T42" fmla="*/ 184 w 241"/>
                <a:gd name="T43" fmla="*/ 201 h 350"/>
                <a:gd name="T44" fmla="*/ 150 w 241"/>
                <a:gd name="T45" fmla="*/ 238 h 350"/>
                <a:gd name="T46" fmla="*/ 113 w 241"/>
                <a:gd name="T47" fmla="*/ 272 h 350"/>
                <a:gd name="T48" fmla="*/ 76 w 241"/>
                <a:gd name="T49" fmla="*/ 302 h 350"/>
                <a:gd name="T50" fmla="*/ 218 w 241"/>
                <a:gd name="T51" fmla="*/ 302 h 350"/>
                <a:gd name="T52" fmla="*/ 228 w 241"/>
                <a:gd name="T53" fmla="*/ 304 h 350"/>
                <a:gd name="T54" fmla="*/ 236 w 241"/>
                <a:gd name="T55" fmla="*/ 309 h 350"/>
                <a:gd name="T56" fmla="*/ 240 w 241"/>
                <a:gd name="T57" fmla="*/ 317 h 350"/>
                <a:gd name="T58" fmla="*/ 241 w 241"/>
                <a:gd name="T59" fmla="*/ 326 h 350"/>
                <a:gd name="T60" fmla="*/ 240 w 241"/>
                <a:gd name="T61" fmla="*/ 335 h 350"/>
                <a:gd name="T62" fmla="*/ 236 w 241"/>
                <a:gd name="T63" fmla="*/ 343 h 350"/>
                <a:gd name="T64" fmla="*/ 228 w 241"/>
                <a:gd name="T65" fmla="*/ 348 h 350"/>
                <a:gd name="T66" fmla="*/ 218 w 241"/>
                <a:gd name="T67" fmla="*/ 350 h 350"/>
                <a:gd name="T68" fmla="*/ 34 w 241"/>
                <a:gd name="T69" fmla="*/ 350 h 350"/>
                <a:gd name="T70" fmla="*/ 8 w 241"/>
                <a:gd name="T71" fmla="*/ 342 h 350"/>
                <a:gd name="T72" fmla="*/ 0 w 241"/>
                <a:gd name="T73" fmla="*/ 322 h 350"/>
                <a:gd name="T74" fmla="*/ 4 w 241"/>
                <a:gd name="T75" fmla="*/ 304 h 350"/>
                <a:gd name="T76" fmla="*/ 18 w 241"/>
                <a:gd name="T77" fmla="*/ 287 h 350"/>
                <a:gd name="T78" fmla="*/ 25 w 241"/>
                <a:gd name="T79" fmla="*/ 281 h 350"/>
                <a:gd name="T80" fmla="*/ 37 w 241"/>
                <a:gd name="T81" fmla="*/ 271 h 350"/>
                <a:gd name="T82" fmla="*/ 50 w 241"/>
                <a:gd name="T83" fmla="*/ 259 h 350"/>
                <a:gd name="T84" fmla="*/ 64 w 241"/>
                <a:gd name="T85" fmla="*/ 246 h 350"/>
                <a:gd name="T86" fmla="*/ 77 w 241"/>
                <a:gd name="T87" fmla="*/ 234 h 350"/>
                <a:gd name="T88" fmla="*/ 89 w 241"/>
                <a:gd name="T89" fmla="*/ 223 h 350"/>
                <a:gd name="T90" fmla="*/ 122 w 241"/>
                <a:gd name="T91" fmla="*/ 188 h 350"/>
                <a:gd name="T92" fmla="*/ 150 w 241"/>
                <a:gd name="T93" fmla="*/ 153 h 350"/>
                <a:gd name="T94" fmla="*/ 168 w 241"/>
                <a:gd name="T95" fmla="*/ 121 h 350"/>
                <a:gd name="T96" fmla="*/ 175 w 241"/>
                <a:gd name="T97" fmla="*/ 94 h 350"/>
                <a:gd name="T98" fmla="*/ 170 w 241"/>
                <a:gd name="T99" fmla="*/ 75 h 350"/>
                <a:gd name="T100" fmla="*/ 158 w 241"/>
                <a:gd name="T101" fmla="*/ 61 h 350"/>
                <a:gd name="T102" fmla="*/ 140 w 241"/>
                <a:gd name="T103" fmla="*/ 52 h 350"/>
                <a:gd name="T104" fmla="*/ 118 w 241"/>
                <a:gd name="T105" fmla="*/ 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1" h="350">
                  <a:moveTo>
                    <a:pt x="118" y="50"/>
                  </a:moveTo>
                  <a:cubicBezTo>
                    <a:pt x="112" y="50"/>
                    <a:pt x="106" y="50"/>
                    <a:pt x="100" y="51"/>
                  </a:cubicBezTo>
                  <a:cubicBezTo>
                    <a:pt x="94" y="52"/>
                    <a:pt x="88" y="54"/>
                    <a:pt x="82" y="56"/>
                  </a:cubicBezTo>
                  <a:cubicBezTo>
                    <a:pt x="76" y="58"/>
                    <a:pt x="71" y="60"/>
                    <a:pt x="66" y="62"/>
                  </a:cubicBezTo>
                  <a:cubicBezTo>
                    <a:pt x="60" y="64"/>
                    <a:pt x="55" y="66"/>
                    <a:pt x="51" y="68"/>
                  </a:cubicBezTo>
                  <a:cubicBezTo>
                    <a:pt x="49" y="70"/>
                    <a:pt x="46" y="70"/>
                    <a:pt x="44" y="71"/>
                  </a:cubicBezTo>
                  <a:cubicBezTo>
                    <a:pt x="42" y="71"/>
                    <a:pt x="40" y="71"/>
                    <a:pt x="38" y="71"/>
                  </a:cubicBezTo>
                  <a:cubicBezTo>
                    <a:pt x="32" y="71"/>
                    <a:pt x="26" y="69"/>
                    <a:pt x="22" y="65"/>
                  </a:cubicBezTo>
                  <a:cubicBezTo>
                    <a:pt x="18" y="60"/>
                    <a:pt x="16" y="55"/>
                    <a:pt x="16" y="49"/>
                  </a:cubicBezTo>
                  <a:cubicBezTo>
                    <a:pt x="16" y="45"/>
                    <a:pt x="17" y="41"/>
                    <a:pt x="20" y="36"/>
                  </a:cubicBezTo>
                  <a:cubicBezTo>
                    <a:pt x="23" y="32"/>
                    <a:pt x="27" y="28"/>
                    <a:pt x="33" y="25"/>
                  </a:cubicBezTo>
                  <a:cubicBezTo>
                    <a:pt x="40" y="21"/>
                    <a:pt x="47" y="18"/>
                    <a:pt x="55" y="15"/>
                  </a:cubicBezTo>
                  <a:cubicBezTo>
                    <a:pt x="62" y="12"/>
                    <a:pt x="70" y="10"/>
                    <a:pt x="78" y="7"/>
                  </a:cubicBezTo>
                  <a:cubicBezTo>
                    <a:pt x="86" y="5"/>
                    <a:pt x="95" y="3"/>
                    <a:pt x="103" y="2"/>
                  </a:cubicBezTo>
                  <a:cubicBezTo>
                    <a:pt x="111" y="1"/>
                    <a:pt x="119" y="0"/>
                    <a:pt x="126" y="0"/>
                  </a:cubicBezTo>
                  <a:cubicBezTo>
                    <a:pt x="142" y="0"/>
                    <a:pt x="157" y="2"/>
                    <a:pt x="171" y="6"/>
                  </a:cubicBezTo>
                  <a:cubicBezTo>
                    <a:pt x="184" y="10"/>
                    <a:pt x="196" y="15"/>
                    <a:pt x="206" y="23"/>
                  </a:cubicBezTo>
                  <a:cubicBezTo>
                    <a:pt x="216" y="30"/>
                    <a:pt x="224" y="40"/>
                    <a:pt x="230" y="50"/>
                  </a:cubicBezTo>
                  <a:cubicBezTo>
                    <a:pt x="235" y="61"/>
                    <a:pt x="238" y="74"/>
                    <a:pt x="238" y="88"/>
                  </a:cubicBezTo>
                  <a:cubicBezTo>
                    <a:pt x="238" y="100"/>
                    <a:pt x="236" y="112"/>
                    <a:pt x="231" y="125"/>
                  </a:cubicBezTo>
                  <a:cubicBezTo>
                    <a:pt x="226" y="138"/>
                    <a:pt x="220" y="150"/>
                    <a:pt x="212" y="163"/>
                  </a:cubicBezTo>
                  <a:cubicBezTo>
                    <a:pt x="204" y="176"/>
                    <a:pt x="194" y="188"/>
                    <a:pt x="184" y="201"/>
                  </a:cubicBezTo>
                  <a:cubicBezTo>
                    <a:pt x="173" y="214"/>
                    <a:pt x="162" y="226"/>
                    <a:pt x="150" y="238"/>
                  </a:cubicBezTo>
                  <a:cubicBezTo>
                    <a:pt x="138" y="249"/>
                    <a:pt x="125" y="261"/>
                    <a:pt x="113" y="272"/>
                  </a:cubicBezTo>
                  <a:cubicBezTo>
                    <a:pt x="100" y="283"/>
                    <a:pt x="88" y="293"/>
                    <a:pt x="76" y="302"/>
                  </a:cubicBezTo>
                  <a:cubicBezTo>
                    <a:pt x="218" y="302"/>
                    <a:pt x="218" y="302"/>
                    <a:pt x="218" y="302"/>
                  </a:cubicBezTo>
                  <a:cubicBezTo>
                    <a:pt x="222" y="302"/>
                    <a:pt x="225" y="303"/>
                    <a:pt x="228" y="304"/>
                  </a:cubicBezTo>
                  <a:cubicBezTo>
                    <a:pt x="231" y="305"/>
                    <a:pt x="234" y="307"/>
                    <a:pt x="236" y="309"/>
                  </a:cubicBezTo>
                  <a:cubicBezTo>
                    <a:pt x="238" y="312"/>
                    <a:pt x="239" y="314"/>
                    <a:pt x="240" y="317"/>
                  </a:cubicBezTo>
                  <a:cubicBezTo>
                    <a:pt x="241" y="320"/>
                    <a:pt x="241" y="323"/>
                    <a:pt x="241" y="326"/>
                  </a:cubicBezTo>
                  <a:cubicBezTo>
                    <a:pt x="241" y="329"/>
                    <a:pt x="241" y="332"/>
                    <a:pt x="240" y="335"/>
                  </a:cubicBezTo>
                  <a:cubicBezTo>
                    <a:pt x="239" y="338"/>
                    <a:pt x="238" y="341"/>
                    <a:pt x="236" y="343"/>
                  </a:cubicBezTo>
                  <a:cubicBezTo>
                    <a:pt x="234" y="345"/>
                    <a:pt x="231" y="347"/>
                    <a:pt x="228" y="348"/>
                  </a:cubicBezTo>
                  <a:cubicBezTo>
                    <a:pt x="225" y="350"/>
                    <a:pt x="222" y="350"/>
                    <a:pt x="218" y="350"/>
                  </a:cubicBezTo>
                  <a:cubicBezTo>
                    <a:pt x="34" y="350"/>
                    <a:pt x="34" y="350"/>
                    <a:pt x="34" y="350"/>
                  </a:cubicBezTo>
                  <a:cubicBezTo>
                    <a:pt x="22" y="350"/>
                    <a:pt x="14" y="348"/>
                    <a:pt x="8" y="342"/>
                  </a:cubicBezTo>
                  <a:cubicBezTo>
                    <a:pt x="3" y="336"/>
                    <a:pt x="0" y="330"/>
                    <a:pt x="0" y="322"/>
                  </a:cubicBezTo>
                  <a:cubicBezTo>
                    <a:pt x="0" y="316"/>
                    <a:pt x="1" y="310"/>
                    <a:pt x="4" y="304"/>
                  </a:cubicBezTo>
                  <a:cubicBezTo>
                    <a:pt x="7" y="298"/>
                    <a:pt x="12" y="293"/>
                    <a:pt x="18" y="287"/>
                  </a:cubicBezTo>
                  <a:cubicBezTo>
                    <a:pt x="19" y="286"/>
                    <a:pt x="22" y="284"/>
                    <a:pt x="25" y="281"/>
                  </a:cubicBezTo>
                  <a:cubicBezTo>
                    <a:pt x="29" y="278"/>
                    <a:pt x="33" y="274"/>
                    <a:pt x="37" y="271"/>
                  </a:cubicBezTo>
                  <a:cubicBezTo>
                    <a:pt x="41" y="267"/>
                    <a:pt x="45" y="263"/>
                    <a:pt x="50" y="259"/>
                  </a:cubicBezTo>
                  <a:cubicBezTo>
                    <a:pt x="55" y="255"/>
                    <a:pt x="60" y="250"/>
                    <a:pt x="64" y="246"/>
                  </a:cubicBezTo>
                  <a:cubicBezTo>
                    <a:pt x="69" y="242"/>
                    <a:pt x="73" y="238"/>
                    <a:pt x="77" y="234"/>
                  </a:cubicBezTo>
                  <a:cubicBezTo>
                    <a:pt x="82" y="230"/>
                    <a:pt x="85" y="226"/>
                    <a:pt x="89" y="223"/>
                  </a:cubicBezTo>
                  <a:cubicBezTo>
                    <a:pt x="100" y="211"/>
                    <a:pt x="112" y="200"/>
                    <a:pt x="122" y="188"/>
                  </a:cubicBezTo>
                  <a:cubicBezTo>
                    <a:pt x="133" y="176"/>
                    <a:pt x="142" y="165"/>
                    <a:pt x="150" y="153"/>
                  </a:cubicBezTo>
                  <a:cubicBezTo>
                    <a:pt x="158" y="142"/>
                    <a:pt x="164" y="132"/>
                    <a:pt x="168" y="121"/>
                  </a:cubicBezTo>
                  <a:cubicBezTo>
                    <a:pt x="173" y="111"/>
                    <a:pt x="175" y="102"/>
                    <a:pt x="175" y="94"/>
                  </a:cubicBezTo>
                  <a:cubicBezTo>
                    <a:pt x="175" y="87"/>
                    <a:pt x="174" y="80"/>
                    <a:pt x="170" y="75"/>
                  </a:cubicBezTo>
                  <a:cubicBezTo>
                    <a:pt x="167" y="69"/>
                    <a:pt x="163" y="64"/>
                    <a:pt x="158" y="61"/>
                  </a:cubicBezTo>
                  <a:cubicBezTo>
                    <a:pt x="153" y="57"/>
                    <a:pt x="146" y="54"/>
                    <a:pt x="140" y="52"/>
                  </a:cubicBezTo>
                  <a:cubicBezTo>
                    <a:pt x="133" y="51"/>
                    <a:pt x="126" y="50"/>
                    <a:pt x="118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 23"/>
            <p:cNvSpPr/>
            <p:nvPr/>
          </p:nvSpPr>
          <p:spPr bwMode="auto">
            <a:xfrm>
              <a:off x="6046177" y="2712025"/>
              <a:ext cx="576300" cy="549116"/>
            </a:xfrm>
            <a:custGeom>
              <a:avLst/>
              <a:gdLst>
                <a:gd name="T0" fmla="*/ 118 w 237"/>
                <a:gd name="T1" fmla="*/ 0 h 226"/>
                <a:gd name="T2" fmla="*/ 155 w 237"/>
                <a:gd name="T3" fmla="*/ 74 h 226"/>
                <a:gd name="T4" fmla="*/ 237 w 237"/>
                <a:gd name="T5" fmla="*/ 86 h 226"/>
                <a:gd name="T6" fmla="*/ 178 w 237"/>
                <a:gd name="T7" fmla="*/ 144 h 226"/>
                <a:gd name="T8" fmla="*/ 192 w 237"/>
                <a:gd name="T9" fmla="*/ 226 h 226"/>
                <a:gd name="T10" fmla="*/ 118 w 237"/>
                <a:gd name="T11" fmla="*/ 187 h 226"/>
                <a:gd name="T12" fmla="*/ 45 w 237"/>
                <a:gd name="T13" fmla="*/ 226 h 226"/>
                <a:gd name="T14" fmla="*/ 59 w 237"/>
                <a:gd name="T15" fmla="*/ 144 h 226"/>
                <a:gd name="T16" fmla="*/ 0 w 237"/>
                <a:gd name="T17" fmla="*/ 86 h 226"/>
                <a:gd name="T18" fmla="*/ 82 w 237"/>
                <a:gd name="T19" fmla="*/ 74 h 226"/>
                <a:gd name="T20" fmla="*/ 118 w 237"/>
                <a:gd name="T21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7" h="226">
                  <a:moveTo>
                    <a:pt x="118" y="0"/>
                  </a:moveTo>
                  <a:cubicBezTo>
                    <a:pt x="127" y="0"/>
                    <a:pt x="155" y="74"/>
                    <a:pt x="155" y="74"/>
                  </a:cubicBezTo>
                  <a:cubicBezTo>
                    <a:pt x="155" y="74"/>
                    <a:pt x="237" y="79"/>
                    <a:pt x="237" y="86"/>
                  </a:cubicBezTo>
                  <a:cubicBezTo>
                    <a:pt x="237" y="93"/>
                    <a:pt x="178" y="144"/>
                    <a:pt x="178" y="144"/>
                  </a:cubicBezTo>
                  <a:cubicBezTo>
                    <a:pt x="178" y="144"/>
                    <a:pt x="201" y="226"/>
                    <a:pt x="192" y="226"/>
                  </a:cubicBezTo>
                  <a:cubicBezTo>
                    <a:pt x="182" y="226"/>
                    <a:pt x="118" y="187"/>
                    <a:pt x="118" y="187"/>
                  </a:cubicBezTo>
                  <a:cubicBezTo>
                    <a:pt x="118" y="187"/>
                    <a:pt x="57" y="226"/>
                    <a:pt x="45" y="226"/>
                  </a:cubicBezTo>
                  <a:cubicBezTo>
                    <a:pt x="33" y="226"/>
                    <a:pt x="59" y="144"/>
                    <a:pt x="59" y="144"/>
                  </a:cubicBezTo>
                  <a:cubicBezTo>
                    <a:pt x="59" y="144"/>
                    <a:pt x="0" y="94"/>
                    <a:pt x="0" y="86"/>
                  </a:cubicBezTo>
                  <a:cubicBezTo>
                    <a:pt x="0" y="78"/>
                    <a:pt x="82" y="74"/>
                    <a:pt x="82" y="74"/>
                  </a:cubicBezTo>
                  <a:cubicBezTo>
                    <a:pt x="82" y="74"/>
                    <a:pt x="110" y="0"/>
                    <a:pt x="1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707302" y="2862555"/>
            <a:ext cx="2341897" cy="2314713"/>
            <a:chOff x="5707302" y="2862555"/>
            <a:chExt cx="2341897" cy="2314713"/>
          </a:xfrm>
        </p:grpSpPr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5707302" y="3800401"/>
              <a:ext cx="1378226" cy="13768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7112712" y="2862555"/>
              <a:ext cx="936487" cy="9378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6450782" y="3294780"/>
              <a:ext cx="1155318" cy="1155318"/>
            </a:xfrm>
            <a:custGeom>
              <a:avLst/>
              <a:gdLst>
                <a:gd name="T0" fmla="*/ 0 w 1289"/>
                <a:gd name="T1" fmla="*/ 565 h 1288"/>
                <a:gd name="T2" fmla="*/ 740 w 1289"/>
                <a:gd name="T3" fmla="*/ 0 h 1288"/>
                <a:gd name="T4" fmla="*/ 1289 w 1289"/>
                <a:gd name="T5" fmla="*/ 562 h 1288"/>
                <a:gd name="T6" fmla="*/ 707 w 1289"/>
                <a:gd name="T7" fmla="*/ 1288 h 1288"/>
                <a:gd name="T8" fmla="*/ 0 w 1289"/>
                <a:gd name="T9" fmla="*/ 565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9" h="1288">
                  <a:moveTo>
                    <a:pt x="0" y="565"/>
                  </a:moveTo>
                  <a:cubicBezTo>
                    <a:pt x="553" y="608"/>
                    <a:pt x="710" y="375"/>
                    <a:pt x="740" y="0"/>
                  </a:cubicBezTo>
                  <a:cubicBezTo>
                    <a:pt x="1289" y="562"/>
                    <a:pt x="1289" y="562"/>
                    <a:pt x="1289" y="562"/>
                  </a:cubicBezTo>
                  <a:cubicBezTo>
                    <a:pt x="913" y="583"/>
                    <a:pt x="676" y="735"/>
                    <a:pt x="707" y="1288"/>
                  </a:cubicBezTo>
                  <a:lnTo>
                    <a:pt x="0" y="56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40"/>
            <p:cNvSpPr>
              <a:spLocks noEditPoints="1"/>
            </p:cNvSpPr>
            <p:nvPr/>
          </p:nvSpPr>
          <p:spPr bwMode="auto">
            <a:xfrm>
              <a:off x="7327465" y="3122162"/>
              <a:ext cx="232423" cy="320771"/>
            </a:xfrm>
            <a:custGeom>
              <a:avLst/>
              <a:gdLst>
                <a:gd name="T0" fmla="*/ 130 w 260"/>
                <a:gd name="T1" fmla="*/ 0 h 357"/>
                <a:gd name="T2" fmla="*/ 174 w 260"/>
                <a:gd name="T3" fmla="*/ 6 h 357"/>
                <a:gd name="T4" fmla="*/ 208 w 260"/>
                <a:gd name="T5" fmla="*/ 25 h 357"/>
                <a:gd name="T6" fmla="*/ 232 w 260"/>
                <a:gd name="T7" fmla="*/ 54 h 357"/>
                <a:gd name="T8" fmla="*/ 248 w 260"/>
                <a:gd name="T9" fmla="*/ 90 h 357"/>
                <a:gd name="T10" fmla="*/ 257 w 260"/>
                <a:gd name="T11" fmla="*/ 132 h 357"/>
                <a:gd name="T12" fmla="*/ 260 w 260"/>
                <a:gd name="T13" fmla="*/ 178 h 357"/>
                <a:gd name="T14" fmla="*/ 257 w 260"/>
                <a:gd name="T15" fmla="*/ 224 h 357"/>
                <a:gd name="T16" fmla="*/ 248 w 260"/>
                <a:gd name="T17" fmla="*/ 266 h 357"/>
                <a:gd name="T18" fmla="*/ 232 w 260"/>
                <a:gd name="T19" fmla="*/ 303 h 357"/>
                <a:gd name="T20" fmla="*/ 208 w 260"/>
                <a:gd name="T21" fmla="*/ 332 h 357"/>
                <a:gd name="T22" fmla="*/ 174 w 260"/>
                <a:gd name="T23" fmla="*/ 350 h 357"/>
                <a:gd name="T24" fmla="*/ 130 w 260"/>
                <a:gd name="T25" fmla="*/ 357 h 357"/>
                <a:gd name="T26" fmla="*/ 86 w 260"/>
                <a:gd name="T27" fmla="*/ 350 h 357"/>
                <a:gd name="T28" fmla="*/ 52 w 260"/>
                <a:gd name="T29" fmla="*/ 332 h 357"/>
                <a:gd name="T30" fmla="*/ 27 w 260"/>
                <a:gd name="T31" fmla="*/ 303 h 357"/>
                <a:gd name="T32" fmla="*/ 11 w 260"/>
                <a:gd name="T33" fmla="*/ 266 h 357"/>
                <a:gd name="T34" fmla="*/ 2 w 260"/>
                <a:gd name="T35" fmla="*/ 224 h 357"/>
                <a:gd name="T36" fmla="*/ 0 w 260"/>
                <a:gd name="T37" fmla="*/ 178 h 357"/>
                <a:gd name="T38" fmla="*/ 2 w 260"/>
                <a:gd name="T39" fmla="*/ 132 h 357"/>
                <a:gd name="T40" fmla="*/ 11 w 260"/>
                <a:gd name="T41" fmla="*/ 90 h 357"/>
                <a:gd name="T42" fmla="*/ 27 w 260"/>
                <a:gd name="T43" fmla="*/ 54 h 357"/>
                <a:gd name="T44" fmla="*/ 52 w 260"/>
                <a:gd name="T45" fmla="*/ 25 h 357"/>
                <a:gd name="T46" fmla="*/ 85 w 260"/>
                <a:gd name="T47" fmla="*/ 6 h 357"/>
                <a:gd name="T48" fmla="*/ 130 w 260"/>
                <a:gd name="T49" fmla="*/ 0 h 357"/>
                <a:gd name="T50" fmla="*/ 130 w 260"/>
                <a:gd name="T51" fmla="*/ 46 h 357"/>
                <a:gd name="T52" fmla="*/ 105 w 260"/>
                <a:gd name="T53" fmla="*/ 51 h 357"/>
                <a:gd name="T54" fmla="*/ 88 w 260"/>
                <a:gd name="T55" fmla="*/ 66 h 357"/>
                <a:gd name="T56" fmla="*/ 76 w 260"/>
                <a:gd name="T57" fmla="*/ 89 h 357"/>
                <a:gd name="T58" fmla="*/ 69 w 260"/>
                <a:gd name="T59" fmla="*/ 116 h 357"/>
                <a:gd name="T60" fmla="*/ 66 w 260"/>
                <a:gd name="T61" fmla="*/ 147 h 357"/>
                <a:gd name="T62" fmla="*/ 65 w 260"/>
                <a:gd name="T63" fmla="*/ 178 h 357"/>
                <a:gd name="T64" fmla="*/ 66 w 260"/>
                <a:gd name="T65" fmla="*/ 210 h 357"/>
                <a:gd name="T66" fmla="*/ 69 w 260"/>
                <a:gd name="T67" fmla="*/ 240 h 357"/>
                <a:gd name="T68" fmla="*/ 76 w 260"/>
                <a:gd name="T69" fmla="*/ 268 h 357"/>
                <a:gd name="T70" fmla="*/ 88 w 260"/>
                <a:gd name="T71" fmla="*/ 290 h 357"/>
                <a:gd name="T72" fmla="*/ 105 w 260"/>
                <a:gd name="T73" fmla="*/ 305 h 357"/>
                <a:gd name="T74" fmla="*/ 130 w 260"/>
                <a:gd name="T75" fmla="*/ 310 h 357"/>
                <a:gd name="T76" fmla="*/ 155 w 260"/>
                <a:gd name="T77" fmla="*/ 305 h 357"/>
                <a:gd name="T78" fmla="*/ 172 w 260"/>
                <a:gd name="T79" fmla="*/ 290 h 357"/>
                <a:gd name="T80" fmla="*/ 184 w 260"/>
                <a:gd name="T81" fmla="*/ 268 h 357"/>
                <a:gd name="T82" fmla="*/ 191 w 260"/>
                <a:gd name="T83" fmla="*/ 240 h 357"/>
                <a:gd name="T84" fmla="*/ 194 w 260"/>
                <a:gd name="T85" fmla="*/ 210 h 357"/>
                <a:gd name="T86" fmla="*/ 195 w 260"/>
                <a:gd name="T87" fmla="*/ 178 h 357"/>
                <a:gd name="T88" fmla="*/ 194 w 260"/>
                <a:gd name="T89" fmla="*/ 147 h 357"/>
                <a:gd name="T90" fmla="*/ 191 w 260"/>
                <a:gd name="T91" fmla="*/ 116 h 357"/>
                <a:gd name="T92" fmla="*/ 184 w 260"/>
                <a:gd name="T93" fmla="*/ 89 h 357"/>
                <a:gd name="T94" fmla="*/ 172 w 260"/>
                <a:gd name="T95" fmla="*/ 66 h 357"/>
                <a:gd name="T96" fmla="*/ 155 w 260"/>
                <a:gd name="T97" fmla="*/ 51 h 357"/>
                <a:gd name="T98" fmla="*/ 130 w 260"/>
                <a:gd name="T99" fmla="*/ 4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0" h="357">
                  <a:moveTo>
                    <a:pt x="130" y="0"/>
                  </a:moveTo>
                  <a:cubicBezTo>
                    <a:pt x="147" y="0"/>
                    <a:pt x="161" y="2"/>
                    <a:pt x="174" y="6"/>
                  </a:cubicBezTo>
                  <a:cubicBezTo>
                    <a:pt x="187" y="11"/>
                    <a:pt x="198" y="17"/>
                    <a:pt x="208" y="25"/>
                  </a:cubicBezTo>
                  <a:cubicBezTo>
                    <a:pt x="218" y="33"/>
                    <a:pt x="226" y="43"/>
                    <a:pt x="232" y="54"/>
                  </a:cubicBezTo>
                  <a:cubicBezTo>
                    <a:pt x="239" y="65"/>
                    <a:pt x="244" y="77"/>
                    <a:pt x="248" y="90"/>
                  </a:cubicBezTo>
                  <a:cubicBezTo>
                    <a:pt x="252" y="104"/>
                    <a:pt x="255" y="118"/>
                    <a:pt x="257" y="132"/>
                  </a:cubicBezTo>
                  <a:cubicBezTo>
                    <a:pt x="259" y="147"/>
                    <a:pt x="260" y="163"/>
                    <a:pt x="260" y="178"/>
                  </a:cubicBezTo>
                  <a:cubicBezTo>
                    <a:pt x="260" y="194"/>
                    <a:pt x="259" y="209"/>
                    <a:pt x="257" y="224"/>
                  </a:cubicBezTo>
                  <a:cubicBezTo>
                    <a:pt x="255" y="239"/>
                    <a:pt x="252" y="253"/>
                    <a:pt x="248" y="266"/>
                  </a:cubicBezTo>
                  <a:cubicBezTo>
                    <a:pt x="244" y="280"/>
                    <a:pt x="239" y="292"/>
                    <a:pt x="232" y="303"/>
                  </a:cubicBezTo>
                  <a:cubicBezTo>
                    <a:pt x="226" y="314"/>
                    <a:pt x="218" y="323"/>
                    <a:pt x="208" y="332"/>
                  </a:cubicBezTo>
                  <a:cubicBezTo>
                    <a:pt x="198" y="340"/>
                    <a:pt x="187" y="346"/>
                    <a:pt x="174" y="350"/>
                  </a:cubicBezTo>
                  <a:cubicBezTo>
                    <a:pt x="161" y="355"/>
                    <a:pt x="147" y="357"/>
                    <a:pt x="130" y="357"/>
                  </a:cubicBezTo>
                  <a:cubicBezTo>
                    <a:pt x="113" y="357"/>
                    <a:pt x="99" y="355"/>
                    <a:pt x="86" y="350"/>
                  </a:cubicBezTo>
                  <a:cubicBezTo>
                    <a:pt x="73" y="346"/>
                    <a:pt x="61" y="340"/>
                    <a:pt x="52" y="332"/>
                  </a:cubicBezTo>
                  <a:cubicBezTo>
                    <a:pt x="42" y="323"/>
                    <a:pt x="34" y="314"/>
                    <a:pt x="27" y="303"/>
                  </a:cubicBezTo>
                  <a:cubicBezTo>
                    <a:pt x="21" y="292"/>
                    <a:pt x="15" y="280"/>
                    <a:pt x="11" y="266"/>
                  </a:cubicBezTo>
                  <a:cubicBezTo>
                    <a:pt x="7" y="253"/>
                    <a:pt x="4" y="239"/>
                    <a:pt x="2" y="224"/>
                  </a:cubicBezTo>
                  <a:cubicBezTo>
                    <a:pt x="1" y="209"/>
                    <a:pt x="0" y="194"/>
                    <a:pt x="0" y="178"/>
                  </a:cubicBezTo>
                  <a:cubicBezTo>
                    <a:pt x="0" y="163"/>
                    <a:pt x="1" y="147"/>
                    <a:pt x="2" y="132"/>
                  </a:cubicBezTo>
                  <a:cubicBezTo>
                    <a:pt x="4" y="118"/>
                    <a:pt x="7" y="104"/>
                    <a:pt x="11" y="90"/>
                  </a:cubicBezTo>
                  <a:cubicBezTo>
                    <a:pt x="15" y="77"/>
                    <a:pt x="21" y="65"/>
                    <a:pt x="27" y="54"/>
                  </a:cubicBezTo>
                  <a:cubicBezTo>
                    <a:pt x="34" y="43"/>
                    <a:pt x="42" y="33"/>
                    <a:pt x="52" y="25"/>
                  </a:cubicBezTo>
                  <a:cubicBezTo>
                    <a:pt x="61" y="17"/>
                    <a:pt x="73" y="11"/>
                    <a:pt x="85" y="6"/>
                  </a:cubicBezTo>
                  <a:cubicBezTo>
                    <a:pt x="98" y="2"/>
                    <a:pt x="113" y="0"/>
                    <a:pt x="130" y="0"/>
                  </a:cubicBezTo>
                  <a:close/>
                  <a:moveTo>
                    <a:pt x="130" y="46"/>
                  </a:moveTo>
                  <a:cubicBezTo>
                    <a:pt x="120" y="46"/>
                    <a:pt x="112" y="48"/>
                    <a:pt x="105" y="51"/>
                  </a:cubicBezTo>
                  <a:cubicBezTo>
                    <a:pt x="98" y="55"/>
                    <a:pt x="93" y="60"/>
                    <a:pt x="88" y="66"/>
                  </a:cubicBezTo>
                  <a:cubicBezTo>
                    <a:pt x="83" y="73"/>
                    <a:pt x="79" y="80"/>
                    <a:pt x="76" y="89"/>
                  </a:cubicBezTo>
                  <a:cubicBezTo>
                    <a:pt x="73" y="97"/>
                    <a:pt x="71" y="106"/>
                    <a:pt x="69" y="116"/>
                  </a:cubicBezTo>
                  <a:cubicBezTo>
                    <a:pt x="67" y="126"/>
                    <a:pt x="66" y="136"/>
                    <a:pt x="66" y="147"/>
                  </a:cubicBezTo>
                  <a:cubicBezTo>
                    <a:pt x="65" y="157"/>
                    <a:pt x="65" y="168"/>
                    <a:pt x="65" y="178"/>
                  </a:cubicBezTo>
                  <a:cubicBezTo>
                    <a:pt x="65" y="189"/>
                    <a:pt x="65" y="199"/>
                    <a:pt x="66" y="210"/>
                  </a:cubicBezTo>
                  <a:cubicBezTo>
                    <a:pt x="66" y="220"/>
                    <a:pt x="67" y="231"/>
                    <a:pt x="69" y="240"/>
                  </a:cubicBezTo>
                  <a:cubicBezTo>
                    <a:pt x="71" y="250"/>
                    <a:pt x="73" y="259"/>
                    <a:pt x="76" y="268"/>
                  </a:cubicBezTo>
                  <a:cubicBezTo>
                    <a:pt x="79" y="276"/>
                    <a:pt x="83" y="284"/>
                    <a:pt x="88" y="290"/>
                  </a:cubicBezTo>
                  <a:cubicBezTo>
                    <a:pt x="93" y="296"/>
                    <a:pt x="98" y="301"/>
                    <a:pt x="105" y="305"/>
                  </a:cubicBezTo>
                  <a:cubicBezTo>
                    <a:pt x="112" y="309"/>
                    <a:pt x="120" y="310"/>
                    <a:pt x="130" y="310"/>
                  </a:cubicBezTo>
                  <a:cubicBezTo>
                    <a:pt x="139" y="310"/>
                    <a:pt x="148" y="309"/>
                    <a:pt x="155" y="305"/>
                  </a:cubicBezTo>
                  <a:cubicBezTo>
                    <a:pt x="161" y="301"/>
                    <a:pt x="167" y="296"/>
                    <a:pt x="172" y="290"/>
                  </a:cubicBezTo>
                  <a:cubicBezTo>
                    <a:pt x="177" y="284"/>
                    <a:pt x="181" y="276"/>
                    <a:pt x="184" y="268"/>
                  </a:cubicBezTo>
                  <a:cubicBezTo>
                    <a:pt x="187" y="259"/>
                    <a:pt x="189" y="250"/>
                    <a:pt x="191" y="240"/>
                  </a:cubicBezTo>
                  <a:cubicBezTo>
                    <a:pt x="193" y="231"/>
                    <a:pt x="194" y="220"/>
                    <a:pt x="194" y="210"/>
                  </a:cubicBezTo>
                  <a:cubicBezTo>
                    <a:pt x="195" y="199"/>
                    <a:pt x="195" y="189"/>
                    <a:pt x="195" y="178"/>
                  </a:cubicBezTo>
                  <a:cubicBezTo>
                    <a:pt x="195" y="168"/>
                    <a:pt x="195" y="157"/>
                    <a:pt x="194" y="147"/>
                  </a:cubicBezTo>
                  <a:cubicBezTo>
                    <a:pt x="194" y="136"/>
                    <a:pt x="193" y="126"/>
                    <a:pt x="191" y="116"/>
                  </a:cubicBezTo>
                  <a:cubicBezTo>
                    <a:pt x="189" y="106"/>
                    <a:pt x="187" y="97"/>
                    <a:pt x="184" y="89"/>
                  </a:cubicBezTo>
                  <a:cubicBezTo>
                    <a:pt x="181" y="80"/>
                    <a:pt x="177" y="73"/>
                    <a:pt x="172" y="66"/>
                  </a:cubicBezTo>
                  <a:cubicBezTo>
                    <a:pt x="167" y="60"/>
                    <a:pt x="161" y="55"/>
                    <a:pt x="155" y="51"/>
                  </a:cubicBezTo>
                  <a:cubicBezTo>
                    <a:pt x="148" y="48"/>
                    <a:pt x="139" y="46"/>
                    <a:pt x="130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8" name="Freeform 41"/>
            <p:cNvSpPr/>
            <p:nvPr/>
          </p:nvSpPr>
          <p:spPr bwMode="auto">
            <a:xfrm>
              <a:off x="7615615" y="3119444"/>
              <a:ext cx="207958" cy="324849"/>
            </a:xfrm>
            <a:custGeom>
              <a:avLst/>
              <a:gdLst>
                <a:gd name="T0" fmla="*/ 119 w 231"/>
                <a:gd name="T1" fmla="*/ 152 h 362"/>
                <a:gd name="T2" fmla="*/ 155 w 231"/>
                <a:gd name="T3" fmla="*/ 125 h 362"/>
                <a:gd name="T4" fmla="*/ 156 w 231"/>
                <a:gd name="T5" fmla="*/ 79 h 362"/>
                <a:gd name="T6" fmla="*/ 122 w 231"/>
                <a:gd name="T7" fmla="*/ 53 h 362"/>
                <a:gd name="T8" fmla="*/ 74 w 231"/>
                <a:gd name="T9" fmla="*/ 52 h 362"/>
                <a:gd name="T10" fmla="*/ 34 w 231"/>
                <a:gd name="T11" fmla="*/ 62 h 362"/>
                <a:gd name="T12" fmla="*/ 13 w 231"/>
                <a:gd name="T13" fmla="*/ 62 h 362"/>
                <a:gd name="T14" fmla="*/ 2 w 231"/>
                <a:gd name="T15" fmla="*/ 49 h 362"/>
                <a:gd name="T16" fmla="*/ 5 w 231"/>
                <a:gd name="T17" fmla="*/ 26 h 362"/>
                <a:gd name="T18" fmla="*/ 57 w 231"/>
                <a:gd name="T19" fmla="*/ 4 h 362"/>
                <a:gd name="T20" fmla="*/ 151 w 231"/>
                <a:gd name="T21" fmla="*/ 6 h 362"/>
                <a:gd name="T22" fmla="*/ 216 w 231"/>
                <a:gd name="T23" fmla="*/ 55 h 362"/>
                <a:gd name="T24" fmla="*/ 219 w 231"/>
                <a:gd name="T25" fmla="*/ 125 h 362"/>
                <a:gd name="T26" fmla="*/ 185 w 231"/>
                <a:gd name="T27" fmla="*/ 165 h 362"/>
                <a:gd name="T28" fmla="*/ 160 w 231"/>
                <a:gd name="T29" fmla="*/ 175 h 362"/>
                <a:gd name="T30" fmla="*/ 212 w 231"/>
                <a:gd name="T31" fmla="*/ 205 h 362"/>
                <a:gd name="T32" fmla="*/ 231 w 231"/>
                <a:gd name="T33" fmla="*/ 263 h 362"/>
                <a:gd name="T34" fmla="*/ 193 w 231"/>
                <a:gd name="T35" fmla="*/ 338 h 362"/>
                <a:gd name="T36" fmla="*/ 105 w 231"/>
                <a:gd name="T37" fmla="*/ 362 h 362"/>
                <a:gd name="T38" fmla="*/ 61 w 231"/>
                <a:gd name="T39" fmla="*/ 356 h 362"/>
                <a:gd name="T40" fmla="*/ 18 w 231"/>
                <a:gd name="T41" fmla="*/ 341 h 362"/>
                <a:gd name="T42" fmla="*/ 2 w 231"/>
                <a:gd name="T43" fmla="*/ 319 h 362"/>
                <a:gd name="T44" fmla="*/ 8 w 231"/>
                <a:gd name="T45" fmla="*/ 304 h 362"/>
                <a:gd name="T46" fmla="*/ 26 w 231"/>
                <a:gd name="T47" fmla="*/ 296 h 362"/>
                <a:gd name="T48" fmla="*/ 31 w 231"/>
                <a:gd name="T49" fmla="*/ 297 h 362"/>
                <a:gd name="T50" fmla="*/ 61 w 231"/>
                <a:gd name="T51" fmla="*/ 307 h 362"/>
                <a:gd name="T52" fmla="*/ 102 w 231"/>
                <a:gd name="T53" fmla="*/ 312 h 362"/>
                <a:gd name="T54" fmla="*/ 148 w 231"/>
                <a:gd name="T55" fmla="*/ 299 h 362"/>
                <a:gd name="T56" fmla="*/ 166 w 231"/>
                <a:gd name="T57" fmla="*/ 260 h 362"/>
                <a:gd name="T58" fmla="*/ 146 w 231"/>
                <a:gd name="T59" fmla="*/ 215 h 362"/>
                <a:gd name="T60" fmla="*/ 94 w 231"/>
                <a:gd name="T61" fmla="*/ 199 h 362"/>
                <a:gd name="T62" fmla="*/ 66 w 231"/>
                <a:gd name="T63" fmla="*/ 197 h 362"/>
                <a:gd name="T64" fmla="*/ 56 w 231"/>
                <a:gd name="T65" fmla="*/ 186 h 362"/>
                <a:gd name="T66" fmla="*/ 60 w 231"/>
                <a:gd name="T67" fmla="*/ 163 h 362"/>
                <a:gd name="T68" fmla="*/ 92 w 231"/>
                <a:gd name="T69" fmla="*/ 156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" h="362">
                  <a:moveTo>
                    <a:pt x="92" y="156"/>
                  </a:moveTo>
                  <a:cubicBezTo>
                    <a:pt x="101" y="156"/>
                    <a:pt x="110" y="154"/>
                    <a:pt x="119" y="152"/>
                  </a:cubicBezTo>
                  <a:cubicBezTo>
                    <a:pt x="127" y="150"/>
                    <a:pt x="135" y="147"/>
                    <a:pt x="141" y="142"/>
                  </a:cubicBezTo>
                  <a:cubicBezTo>
                    <a:pt x="147" y="137"/>
                    <a:pt x="152" y="132"/>
                    <a:pt x="155" y="125"/>
                  </a:cubicBezTo>
                  <a:cubicBezTo>
                    <a:pt x="159" y="118"/>
                    <a:pt x="161" y="110"/>
                    <a:pt x="161" y="101"/>
                  </a:cubicBezTo>
                  <a:cubicBezTo>
                    <a:pt x="161" y="93"/>
                    <a:pt x="159" y="85"/>
                    <a:pt x="156" y="79"/>
                  </a:cubicBezTo>
                  <a:cubicBezTo>
                    <a:pt x="152" y="73"/>
                    <a:pt x="148" y="67"/>
                    <a:pt x="142" y="63"/>
                  </a:cubicBezTo>
                  <a:cubicBezTo>
                    <a:pt x="136" y="59"/>
                    <a:pt x="130" y="55"/>
                    <a:pt x="122" y="53"/>
                  </a:cubicBezTo>
                  <a:cubicBezTo>
                    <a:pt x="115" y="51"/>
                    <a:pt x="107" y="50"/>
                    <a:pt x="98" y="50"/>
                  </a:cubicBezTo>
                  <a:cubicBezTo>
                    <a:pt x="90" y="50"/>
                    <a:pt x="82" y="51"/>
                    <a:pt x="74" y="52"/>
                  </a:cubicBezTo>
                  <a:cubicBezTo>
                    <a:pt x="66" y="54"/>
                    <a:pt x="59" y="55"/>
                    <a:pt x="52" y="57"/>
                  </a:cubicBezTo>
                  <a:cubicBezTo>
                    <a:pt x="45" y="59"/>
                    <a:pt x="39" y="60"/>
                    <a:pt x="34" y="62"/>
                  </a:cubicBezTo>
                  <a:cubicBezTo>
                    <a:pt x="28" y="63"/>
                    <a:pt x="25" y="64"/>
                    <a:pt x="23" y="64"/>
                  </a:cubicBezTo>
                  <a:cubicBezTo>
                    <a:pt x="19" y="64"/>
                    <a:pt x="16" y="63"/>
                    <a:pt x="13" y="62"/>
                  </a:cubicBezTo>
                  <a:cubicBezTo>
                    <a:pt x="11" y="60"/>
                    <a:pt x="8" y="59"/>
                    <a:pt x="6" y="57"/>
                  </a:cubicBezTo>
                  <a:cubicBezTo>
                    <a:pt x="4" y="54"/>
                    <a:pt x="3" y="52"/>
                    <a:pt x="2" y="49"/>
                  </a:cubicBezTo>
                  <a:cubicBezTo>
                    <a:pt x="1" y="46"/>
                    <a:pt x="0" y="43"/>
                    <a:pt x="0" y="40"/>
                  </a:cubicBezTo>
                  <a:cubicBezTo>
                    <a:pt x="0" y="35"/>
                    <a:pt x="2" y="31"/>
                    <a:pt x="5" y="26"/>
                  </a:cubicBezTo>
                  <a:cubicBezTo>
                    <a:pt x="7" y="22"/>
                    <a:pt x="12" y="18"/>
                    <a:pt x="19" y="16"/>
                  </a:cubicBezTo>
                  <a:cubicBezTo>
                    <a:pt x="31" y="11"/>
                    <a:pt x="44" y="7"/>
                    <a:pt x="57" y="4"/>
                  </a:cubicBezTo>
                  <a:cubicBezTo>
                    <a:pt x="71" y="2"/>
                    <a:pt x="86" y="0"/>
                    <a:pt x="101" y="0"/>
                  </a:cubicBezTo>
                  <a:cubicBezTo>
                    <a:pt x="119" y="0"/>
                    <a:pt x="136" y="2"/>
                    <a:pt x="151" y="6"/>
                  </a:cubicBezTo>
                  <a:cubicBezTo>
                    <a:pt x="166" y="11"/>
                    <a:pt x="179" y="17"/>
                    <a:pt x="190" y="25"/>
                  </a:cubicBezTo>
                  <a:cubicBezTo>
                    <a:pt x="201" y="33"/>
                    <a:pt x="210" y="43"/>
                    <a:pt x="216" y="55"/>
                  </a:cubicBezTo>
                  <a:cubicBezTo>
                    <a:pt x="222" y="67"/>
                    <a:pt x="225" y="81"/>
                    <a:pt x="225" y="96"/>
                  </a:cubicBezTo>
                  <a:cubicBezTo>
                    <a:pt x="225" y="106"/>
                    <a:pt x="223" y="116"/>
                    <a:pt x="219" y="125"/>
                  </a:cubicBezTo>
                  <a:cubicBezTo>
                    <a:pt x="216" y="133"/>
                    <a:pt x="211" y="141"/>
                    <a:pt x="205" y="148"/>
                  </a:cubicBezTo>
                  <a:cubicBezTo>
                    <a:pt x="200" y="155"/>
                    <a:pt x="193" y="160"/>
                    <a:pt x="185" y="165"/>
                  </a:cubicBezTo>
                  <a:cubicBezTo>
                    <a:pt x="177" y="169"/>
                    <a:pt x="168" y="173"/>
                    <a:pt x="160" y="174"/>
                  </a:cubicBezTo>
                  <a:cubicBezTo>
                    <a:pt x="160" y="175"/>
                    <a:pt x="160" y="175"/>
                    <a:pt x="160" y="175"/>
                  </a:cubicBezTo>
                  <a:cubicBezTo>
                    <a:pt x="171" y="177"/>
                    <a:pt x="181" y="181"/>
                    <a:pt x="190" y="186"/>
                  </a:cubicBezTo>
                  <a:cubicBezTo>
                    <a:pt x="199" y="191"/>
                    <a:pt x="206" y="197"/>
                    <a:pt x="212" y="205"/>
                  </a:cubicBezTo>
                  <a:cubicBezTo>
                    <a:pt x="218" y="213"/>
                    <a:pt x="223" y="221"/>
                    <a:pt x="226" y="231"/>
                  </a:cubicBezTo>
                  <a:cubicBezTo>
                    <a:pt x="230" y="241"/>
                    <a:pt x="231" y="251"/>
                    <a:pt x="231" y="263"/>
                  </a:cubicBezTo>
                  <a:cubicBezTo>
                    <a:pt x="231" y="280"/>
                    <a:pt x="228" y="295"/>
                    <a:pt x="221" y="308"/>
                  </a:cubicBezTo>
                  <a:cubicBezTo>
                    <a:pt x="214" y="320"/>
                    <a:pt x="205" y="330"/>
                    <a:pt x="193" y="338"/>
                  </a:cubicBezTo>
                  <a:cubicBezTo>
                    <a:pt x="182" y="346"/>
                    <a:pt x="168" y="352"/>
                    <a:pt x="153" y="356"/>
                  </a:cubicBezTo>
                  <a:cubicBezTo>
                    <a:pt x="138" y="360"/>
                    <a:pt x="122" y="362"/>
                    <a:pt x="105" y="362"/>
                  </a:cubicBezTo>
                  <a:cubicBezTo>
                    <a:pt x="98" y="362"/>
                    <a:pt x="91" y="361"/>
                    <a:pt x="83" y="360"/>
                  </a:cubicBezTo>
                  <a:cubicBezTo>
                    <a:pt x="76" y="359"/>
                    <a:pt x="68" y="358"/>
                    <a:pt x="61" y="356"/>
                  </a:cubicBezTo>
                  <a:cubicBezTo>
                    <a:pt x="53" y="354"/>
                    <a:pt x="46" y="352"/>
                    <a:pt x="39" y="350"/>
                  </a:cubicBezTo>
                  <a:cubicBezTo>
                    <a:pt x="31" y="347"/>
                    <a:pt x="24" y="345"/>
                    <a:pt x="18" y="341"/>
                  </a:cubicBezTo>
                  <a:cubicBezTo>
                    <a:pt x="12" y="339"/>
                    <a:pt x="8" y="336"/>
                    <a:pt x="6" y="332"/>
                  </a:cubicBezTo>
                  <a:cubicBezTo>
                    <a:pt x="3" y="328"/>
                    <a:pt x="2" y="324"/>
                    <a:pt x="2" y="319"/>
                  </a:cubicBezTo>
                  <a:cubicBezTo>
                    <a:pt x="2" y="317"/>
                    <a:pt x="3" y="314"/>
                    <a:pt x="4" y="311"/>
                  </a:cubicBezTo>
                  <a:cubicBezTo>
                    <a:pt x="5" y="308"/>
                    <a:pt x="6" y="306"/>
                    <a:pt x="8" y="304"/>
                  </a:cubicBezTo>
                  <a:cubicBezTo>
                    <a:pt x="10" y="301"/>
                    <a:pt x="13" y="300"/>
                    <a:pt x="16" y="298"/>
                  </a:cubicBezTo>
                  <a:cubicBezTo>
                    <a:pt x="19" y="297"/>
                    <a:pt x="22" y="296"/>
                    <a:pt x="26" y="296"/>
                  </a:cubicBezTo>
                  <a:cubicBezTo>
                    <a:pt x="26" y="296"/>
                    <a:pt x="27" y="297"/>
                    <a:pt x="28" y="297"/>
                  </a:cubicBezTo>
                  <a:cubicBezTo>
                    <a:pt x="29" y="297"/>
                    <a:pt x="30" y="297"/>
                    <a:pt x="31" y="297"/>
                  </a:cubicBezTo>
                  <a:cubicBezTo>
                    <a:pt x="35" y="298"/>
                    <a:pt x="39" y="300"/>
                    <a:pt x="44" y="302"/>
                  </a:cubicBezTo>
                  <a:cubicBezTo>
                    <a:pt x="49" y="303"/>
                    <a:pt x="55" y="305"/>
                    <a:pt x="61" y="307"/>
                  </a:cubicBezTo>
                  <a:cubicBezTo>
                    <a:pt x="67" y="308"/>
                    <a:pt x="73" y="309"/>
                    <a:pt x="80" y="311"/>
                  </a:cubicBezTo>
                  <a:cubicBezTo>
                    <a:pt x="87" y="312"/>
                    <a:pt x="94" y="312"/>
                    <a:pt x="102" y="312"/>
                  </a:cubicBezTo>
                  <a:cubicBezTo>
                    <a:pt x="111" y="312"/>
                    <a:pt x="120" y="311"/>
                    <a:pt x="128" y="309"/>
                  </a:cubicBezTo>
                  <a:cubicBezTo>
                    <a:pt x="136" y="307"/>
                    <a:pt x="143" y="303"/>
                    <a:pt x="148" y="299"/>
                  </a:cubicBezTo>
                  <a:cubicBezTo>
                    <a:pt x="154" y="295"/>
                    <a:pt x="158" y="289"/>
                    <a:pt x="161" y="283"/>
                  </a:cubicBezTo>
                  <a:cubicBezTo>
                    <a:pt x="164" y="276"/>
                    <a:pt x="166" y="269"/>
                    <a:pt x="166" y="260"/>
                  </a:cubicBezTo>
                  <a:cubicBezTo>
                    <a:pt x="166" y="251"/>
                    <a:pt x="164" y="242"/>
                    <a:pt x="161" y="234"/>
                  </a:cubicBezTo>
                  <a:cubicBezTo>
                    <a:pt x="157" y="227"/>
                    <a:pt x="152" y="220"/>
                    <a:pt x="146" y="215"/>
                  </a:cubicBezTo>
                  <a:cubicBezTo>
                    <a:pt x="139" y="210"/>
                    <a:pt x="131" y="206"/>
                    <a:pt x="123" y="203"/>
                  </a:cubicBezTo>
                  <a:cubicBezTo>
                    <a:pt x="114" y="201"/>
                    <a:pt x="104" y="199"/>
                    <a:pt x="94" y="199"/>
                  </a:cubicBezTo>
                  <a:cubicBezTo>
                    <a:pt x="76" y="199"/>
                    <a:pt x="76" y="199"/>
                    <a:pt x="76" y="199"/>
                  </a:cubicBezTo>
                  <a:cubicBezTo>
                    <a:pt x="72" y="199"/>
                    <a:pt x="69" y="199"/>
                    <a:pt x="66" y="197"/>
                  </a:cubicBezTo>
                  <a:cubicBezTo>
                    <a:pt x="64" y="196"/>
                    <a:pt x="62" y="195"/>
                    <a:pt x="60" y="193"/>
                  </a:cubicBezTo>
                  <a:cubicBezTo>
                    <a:pt x="58" y="191"/>
                    <a:pt x="57" y="188"/>
                    <a:pt x="56" y="186"/>
                  </a:cubicBezTo>
                  <a:cubicBezTo>
                    <a:pt x="55" y="183"/>
                    <a:pt x="55" y="181"/>
                    <a:pt x="55" y="178"/>
                  </a:cubicBezTo>
                  <a:cubicBezTo>
                    <a:pt x="55" y="172"/>
                    <a:pt x="56" y="167"/>
                    <a:pt x="60" y="163"/>
                  </a:cubicBezTo>
                  <a:cubicBezTo>
                    <a:pt x="63" y="158"/>
                    <a:pt x="69" y="156"/>
                    <a:pt x="76" y="156"/>
                  </a:cubicBezTo>
                  <a:lnTo>
                    <a:pt x="92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29" name="Freeform 15"/>
            <p:cNvSpPr>
              <a:spLocks noEditPoints="1"/>
            </p:cNvSpPr>
            <p:nvPr/>
          </p:nvSpPr>
          <p:spPr bwMode="auto">
            <a:xfrm>
              <a:off x="6137312" y="4211385"/>
              <a:ext cx="543679" cy="551834"/>
            </a:xfrm>
            <a:custGeom>
              <a:avLst/>
              <a:gdLst>
                <a:gd name="T0" fmla="*/ 164 w 224"/>
                <a:gd name="T1" fmla="*/ 216 h 227"/>
                <a:gd name="T2" fmla="*/ 103 w 224"/>
                <a:gd name="T3" fmla="*/ 227 h 227"/>
                <a:gd name="T4" fmla="*/ 0 w 224"/>
                <a:gd name="T5" fmla="*/ 124 h 227"/>
                <a:gd name="T6" fmla="*/ 124 w 224"/>
                <a:gd name="T7" fmla="*/ 0 h 227"/>
                <a:gd name="T8" fmla="*/ 224 w 224"/>
                <a:gd name="T9" fmla="*/ 94 h 227"/>
                <a:gd name="T10" fmla="*/ 160 w 224"/>
                <a:gd name="T11" fmla="*/ 172 h 227"/>
                <a:gd name="T12" fmla="*/ 130 w 224"/>
                <a:gd name="T13" fmla="*/ 148 h 227"/>
                <a:gd name="T14" fmla="*/ 130 w 224"/>
                <a:gd name="T15" fmla="*/ 148 h 227"/>
                <a:gd name="T16" fmla="*/ 90 w 224"/>
                <a:gd name="T17" fmla="*/ 172 h 227"/>
                <a:gd name="T18" fmla="*/ 52 w 224"/>
                <a:gd name="T19" fmla="*/ 129 h 227"/>
                <a:gd name="T20" fmla="*/ 128 w 224"/>
                <a:gd name="T21" fmla="*/ 54 h 227"/>
                <a:gd name="T22" fmla="*/ 169 w 224"/>
                <a:gd name="T23" fmla="*/ 62 h 227"/>
                <a:gd name="T24" fmla="*/ 159 w 224"/>
                <a:gd name="T25" fmla="*/ 123 h 227"/>
                <a:gd name="T26" fmla="*/ 167 w 224"/>
                <a:gd name="T27" fmla="*/ 148 h 227"/>
                <a:gd name="T28" fmla="*/ 197 w 224"/>
                <a:gd name="T29" fmla="*/ 95 h 227"/>
                <a:gd name="T30" fmla="*/ 120 w 224"/>
                <a:gd name="T31" fmla="*/ 22 h 227"/>
                <a:gd name="T32" fmla="*/ 28 w 224"/>
                <a:gd name="T33" fmla="*/ 120 h 227"/>
                <a:gd name="T34" fmla="*/ 111 w 224"/>
                <a:gd name="T35" fmla="*/ 204 h 227"/>
                <a:gd name="T36" fmla="*/ 158 w 224"/>
                <a:gd name="T37" fmla="*/ 195 h 227"/>
                <a:gd name="T38" fmla="*/ 164 w 224"/>
                <a:gd name="T39" fmla="*/ 216 h 227"/>
                <a:gd name="T40" fmla="*/ 130 w 224"/>
                <a:gd name="T41" fmla="*/ 84 h 227"/>
                <a:gd name="T42" fmla="*/ 123 w 224"/>
                <a:gd name="T43" fmla="*/ 83 h 227"/>
                <a:gd name="T44" fmla="*/ 90 w 224"/>
                <a:gd name="T45" fmla="*/ 124 h 227"/>
                <a:gd name="T46" fmla="*/ 104 w 224"/>
                <a:gd name="T47" fmla="*/ 142 h 227"/>
                <a:gd name="T48" fmla="*/ 126 w 224"/>
                <a:gd name="T49" fmla="*/ 112 h 227"/>
                <a:gd name="T50" fmla="*/ 130 w 224"/>
                <a:gd name="T51" fmla="*/ 8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4" h="227">
                  <a:moveTo>
                    <a:pt x="164" y="216"/>
                  </a:moveTo>
                  <a:cubicBezTo>
                    <a:pt x="143" y="224"/>
                    <a:pt x="127" y="227"/>
                    <a:pt x="103" y="227"/>
                  </a:cubicBezTo>
                  <a:cubicBezTo>
                    <a:pt x="49" y="227"/>
                    <a:pt x="0" y="188"/>
                    <a:pt x="0" y="124"/>
                  </a:cubicBezTo>
                  <a:cubicBezTo>
                    <a:pt x="0" y="58"/>
                    <a:pt x="50" y="0"/>
                    <a:pt x="124" y="0"/>
                  </a:cubicBezTo>
                  <a:cubicBezTo>
                    <a:pt x="181" y="0"/>
                    <a:pt x="224" y="39"/>
                    <a:pt x="224" y="94"/>
                  </a:cubicBezTo>
                  <a:cubicBezTo>
                    <a:pt x="224" y="141"/>
                    <a:pt x="197" y="172"/>
                    <a:pt x="160" y="172"/>
                  </a:cubicBezTo>
                  <a:cubicBezTo>
                    <a:pt x="144" y="172"/>
                    <a:pt x="133" y="164"/>
                    <a:pt x="130" y="148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20" y="164"/>
                    <a:pt x="106" y="172"/>
                    <a:pt x="90" y="172"/>
                  </a:cubicBezTo>
                  <a:cubicBezTo>
                    <a:pt x="68" y="172"/>
                    <a:pt x="52" y="156"/>
                    <a:pt x="52" y="129"/>
                  </a:cubicBezTo>
                  <a:cubicBezTo>
                    <a:pt x="52" y="89"/>
                    <a:pt x="81" y="54"/>
                    <a:pt x="128" y="54"/>
                  </a:cubicBezTo>
                  <a:cubicBezTo>
                    <a:pt x="143" y="54"/>
                    <a:pt x="161" y="58"/>
                    <a:pt x="169" y="62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57" y="139"/>
                    <a:pt x="159" y="147"/>
                    <a:pt x="167" y="148"/>
                  </a:cubicBezTo>
                  <a:cubicBezTo>
                    <a:pt x="180" y="148"/>
                    <a:pt x="197" y="132"/>
                    <a:pt x="197" y="95"/>
                  </a:cubicBezTo>
                  <a:cubicBezTo>
                    <a:pt x="197" y="54"/>
                    <a:pt x="170" y="22"/>
                    <a:pt x="120" y="22"/>
                  </a:cubicBezTo>
                  <a:cubicBezTo>
                    <a:pt x="71" y="22"/>
                    <a:pt x="28" y="59"/>
                    <a:pt x="28" y="120"/>
                  </a:cubicBezTo>
                  <a:cubicBezTo>
                    <a:pt x="28" y="175"/>
                    <a:pt x="63" y="204"/>
                    <a:pt x="111" y="204"/>
                  </a:cubicBezTo>
                  <a:cubicBezTo>
                    <a:pt x="127" y="204"/>
                    <a:pt x="145" y="201"/>
                    <a:pt x="158" y="195"/>
                  </a:cubicBezTo>
                  <a:lnTo>
                    <a:pt x="164" y="216"/>
                  </a:lnTo>
                  <a:close/>
                  <a:moveTo>
                    <a:pt x="130" y="84"/>
                  </a:moveTo>
                  <a:cubicBezTo>
                    <a:pt x="127" y="83"/>
                    <a:pt x="125" y="83"/>
                    <a:pt x="123" y="83"/>
                  </a:cubicBezTo>
                  <a:cubicBezTo>
                    <a:pt x="104" y="83"/>
                    <a:pt x="90" y="102"/>
                    <a:pt x="90" y="124"/>
                  </a:cubicBezTo>
                  <a:cubicBezTo>
                    <a:pt x="90" y="135"/>
                    <a:pt x="95" y="142"/>
                    <a:pt x="104" y="142"/>
                  </a:cubicBezTo>
                  <a:cubicBezTo>
                    <a:pt x="113" y="142"/>
                    <a:pt x="124" y="130"/>
                    <a:pt x="126" y="112"/>
                  </a:cubicBezTo>
                  <a:lnTo>
                    <a:pt x="130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167331" y="3830304"/>
            <a:ext cx="2314713" cy="2341897"/>
            <a:chOff x="4167331" y="3830304"/>
            <a:chExt cx="2314713" cy="2341897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167331" y="3830304"/>
              <a:ext cx="1378226" cy="13782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5545557" y="5235714"/>
              <a:ext cx="936487" cy="9364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4894502" y="4572425"/>
              <a:ext cx="1156677" cy="1156677"/>
            </a:xfrm>
            <a:custGeom>
              <a:avLst/>
              <a:gdLst>
                <a:gd name="T0" fmla="*/ 723 w 1288"/>
                <a:gd name="T1" fmla="*/ 0 h 1289"/>
                <a:gd name="T2" fmla="*/ 1288 w 1288"/>
                <a:gd name="T3" fmla="*/ 740 h 1289"/>
                <a:gd name="T4" fmla="*/ 726 w 1288"/>
                <a:gd name="T5" fmla="*/ 1289 h 1289"/>
                <a:gd name="T6" fmla="*/ 0 w 1288"/>
                <a:gd name="T7" fmla="*/ 707 h 1289"/>
                <a:gd name="T8" fmla="*/ 723 w 1288"/>
                <a:gd name="T9" fmla="*/ 0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8" h="1289">
                  <a:moveTo>
                    <a:pt x="723" y="0"/>
                  </a:moveTo>
                  <a:cubicBezTo>
                    <a:pt x="680" y="552"/>
                    <a:pt x="913" y="710"/>
                    <a:pt x="1288" y="740"/>
                  </a:cubicBezTo>
                  <a:cubicBezTo>
                    <a:pt x="726" y="1289"/>
                    <a:pt x="726" y="1289"/>
                    <a:pt x="726" y="1289"/>
                  </a:cubicBezTo>
                  <a:cubicBezTo>
                    <a:pt x="705" y="913"/>
                    <a:pt x="553" y="676"/>
                    <a:pt x="0" y="707"/>
                  </a:cubicBezTo>
                  <a:lnTo>
                    <a:pt x="7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42"/>
            <p:cNvSpPr>
              <a:spLocks noEditPoints="1"/>
            </p:cNvSpPr>
            <p:nvPr/>
          </p:nvSpPr>
          <p:spPr bwMode="auto">
            <a:xfrm>
              <a:off x="5773902" y="5512990"/>
              <a:ext cx="235142" cy="320771"/>
            </a:xfrm>
            <a:custGeom>
              <a:avLst/>
              <a:gdLst>
                <a:gd name="T0" fmla="*/ 131 w 261"/>
                <a:gd name="T1" fmla="*/ 0 h 358"/>
                <a:gd name="T2" fmla="*/ 175 w 261"/>
                <a:gd name="T3" fmla="*/ 7 h 358"/>
                <a:gd name="T4" fmla="*/ 209 w 261"/>
                <a:gd name="T5" fmla="*/ 26 h 358"/>
                <a:gd name="T6" fmla="*/ 233 w 261"/>
                <a:gd name="T7" fmla="*/ 54 h 358"/>
                <a:gd name="T8" fmla="*/ 249 w 261"/>
                <a:gd name="T9" fmla="*/ 91 h 358"/>
                <a:gd name="T10" fmla="*/ 258 w 261"/>
                <a:gd name="T11" fmla="*/ 133 h 358"/>
                <a:gd name="T12" fmla="*/ 261 w 261"/>
                <a:gd name="T13" fmla="*/ 179 h 358"/>
                <a:gd name="T14" fmla="*/ 258 w 261"/>
                <a:gd name="T15" fmla="*/ 225 h 358"/>
                <a:gd name="T16" fmla="*/ 249 w 261"/>
                <a:gd name="T17" fmla="*/ 267 h 358"/>
                <a:gd name="T18" fmla="*/ 233 w 261"/>
                <a:gd name="T19" fmla="*/ 303 h 358"/>
                <a:gd name="T20" fmla="*/ 209 w 261"/>
                <a:gd name="T21" fmla="*/ 332 h 358"/>
                <a:gd name="T22" fmla="*/ 175 w 261"/>
                <a:gd name="T23" fmla="*/ 351 h 358"/>
                <a:gd name="T24" fmla="*/ 131 w 261"/>
                <a:gd name="T25" fmla="*/ 358 h 358"/>
                <a:gd name="T26" fmla="*/ 86 w 261"/>
                <a:gd name="T27" fmla="*/ 351 h 358"/>
                <a:gd name="T28" fmla="*/ 52 w 261"/>
                <a:gd name="T29" fmla="*/ 332 h 358"/>
                <a:gd name="T30" fmla="*/ 28 w 261"/>
                <a:gd name="T31" fmla="*/ 303 h 358"/>
                <a:gd name="T32" fmla="*/ 12 w 261"/>
                <a:gd name="T33" fmla="*/ 267 h 358"/>
                <a:gd name="T34" fmla="*/ 3 w 261"/>
                <a:gd name="T35" fmla="*/ 225 h 358"/>
                <a:gd name="T36" fmla="*/ 0 w 261"/>
                <a:gd name="T37" fmla="*/ 179 h 358"/>
                <a:gd name="T38" fmla="*/ 3 w 261"/>
                <a:gd name="T39" fmla="*/ 133 h 358"/>
                <a:gd name="T40" fmla="*/ 12 w 261"/>
                <a:gd name="T41" fmla="*/ 91 h 358"/>
                <a:gd name="T42" fmla="*/ 28 w 261"/>
                <a:gd name="T43" fmla="*/ 54 h 358"/>
                <a:gd name="T44" fmla="*/ 52 w 261"/>
                <a:gd name="T45" fmla="*/ 26 h 358"/>
                <a:gd name="T46" fmla="*/ 86 w 261"/>
                <a:gd name="T47" fmla="*/ 7 h 358"/>
                <a:gd name="T48" fmla="*/ 131 w 261"/>
                <a:gd name="T49" fmla="*/ 0 h 358"/>
                <a:gd name="T50" fmla="*/ 131 w 261"/>
                <a:gd name="T51" fmla="*/ 47 h 358"/>
                <a:gd name="T52" fmla="*/ 106 w 261"/>
                <a:gd name="T53" fmla="*/ 52 h 358"/>
                <a:gd name="T54" fmla="*/ 88 w 261"/>
                <a:gd name="T55" fmla="*/ 67 h 358"/>
                <a:gd name="T56" fmla="*/ 77 w 261"/>
                <a:gd name="T57" fmla="*/ 89 h 358"/>
                <a:gd name="T58" fmla="*/ 70 w 261"/>
                <a:gd name="T59" fmla="*/ 117 h 358"/>
                <a:gd name="T60" fmla="*/ 66 w 261"/>
                <a:gd name="T61" fmla="*/ 147 h 358"/>
                <a:gd name="T62" fmla="*/ 66 w 261"/>
                <a:gd name="T63" fmla="*/ 179 h 358"/>
                <a:gd name="T64" fmla="*/ 66 w 261"/>
                <a:gd name="T65" fmla="*/ 210 h 358"/>
                <a:gd name="T66" fmla="*/ 70 w 261"/>
                <a:gd name="T67" fmla="*/ 241 h 358"/>
                <a:gd name="T68" fmla="*/ 77 w 261"/>
                <a:gd name="T69" fmla="*/ 268 h 358"/>
                <a:gd name="T70" fmla="*/ 88 w 261"/>
                <a:gd name="T71" fmla="*/ 291 h 358"/>
                <a:gd name="T72" fmla="*/ 106 w 261"/>
                <a:gd name="T73" fmla="*/ 306 h 358"/>
                <a:gd name="T74" fmla="*/ 131 w 261"/>
                <a:gd name="T75" fmla="*/ 311 h 358"/>
                <a:gd name="T76" fmla="*/ 155 w 261"/>
                <a:gd name="T77" fmla="*/ 306 h 358"/>
                <a:gd name="T78" fmla="*/ 173 w 261"/>
                <a:gd name="T79" fmla="*/ 291 h 358"/>
                <a:gd name="T80" fmla="*/ 185 w 261"/>
                <a:gd name="T81" fmla="*/ 268 h 358"/>
                <a:gd name="T82" fmla="*/ 192 w 261"/>
                <a:gd name="T83" fmla="*/ 241 h 358"/>
                <a:gd name="T84" fmla="*/ 195 w 261"/>
                <a:gd name="T85" fmla="*/ 210 h 358"/>
                <a:gd name="T86" fmla="*/ 196 w 261"/>
                <a:gd name="T87" fmla="*/ 179 h 358"/>
                <a:gd name="T88" fmla="*/ 195 w 261"/>
                <a:gd name="T89" fmla="*/ 147 h 358"/>
                <a:gd name="T90" fmla="*/ 192 w 261"/>
                <a:gd name="T91" fmla="*/ 117 h 358"/>
                <a:gd name="T92" fmla="*/ 185 w 261"/>
                <a:gd name="T93" fmla="*/ 89 h 358"/>
                <a:gd name="T94" fmla="*/ 173 w 261"/>
                <a:gd name="T95" fmla="*/ 67 h 358"/>
                <a:gd name="T96" fmla="*/ 155 w 261"/>
                <a:gd name="T97" fmla="*/ 52 h 358"/>
                <a:gd name="T98" fmla="*/ 131 w 261"/>
                <a:gd name="T99" fmla="*/ 4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1" h="358">
                  <a:moveTo>
                    <a:pt x="131" y="0"/>
                  </a:moveTo>
                  <a:cubicBezTo>
                    <a:pt x="147" y="0"/>
                    <a:pt x="162" y="2"/>
                    <a:pt x="175" y="7"/>
                  </a:cubicBezTo>
                  <a:cubicBezTo>
                    <a:pt x="188" y="11"/>
                    <a:pt x="199" y="18"/>
                    <a:pt x="209" y="26"/>
                  </a:cubicBezTo>
                  <a:cubicBezTo>
                    <a:pt x="218" y="34"/>
                    <a:pt x="226" y="43"/>
                    <a:pt x="233" y="54"/>
                  </a:cubicBezTo>
                  <a:cubicBezTo>
                    <a:pt x="240" y="65"/>
                    <a:pt x="245" y="78"/>
                    <a:pt x="249" y="91"/>
                  </a:cubicBezTo>
                  <a:cubicBezTo>
                    <a:pt x="253" y="104"/>
                    <a:pt x="256" y="118"/>
                    <a:pt x="258" y="133"/>
                  </a:cubicBezTo>
                  <a:cubicBezTo>
                    <a:pt x="260" y="148"/>
                    <a:pt x="261" y="163"/>
                    <a:pt x="261" y="179"/>
                  </a:cubicBezTo>
                  <a:cubicBezTo>
                    <a:pt x="261" y="195"/>
                    <a:pt x="260" y="210"/>
                    <a:pt x="258" y="225"/>
                  </a:cubicBezTo>
                  <a:cubicBezTo>
                    <a:pt x="256" y="240"/>
                    <a:pt x="253" y="254"/>
                    <a:pt x="249" y="267"/>
                  </a:cubicBezTo>
                  <a:cubicBezTo>
                    <a:pt x="245" y="280"/>
                    <a:pt x="240" y="292"/>
                    <a:pt x="233" y="303"/>
                  </a:cubicBezTo>
                  <a:cubicBezTo>
                    <a:pt x="226" y="315"/>
                    <a:pt x="218" y="324"/>
                    <a:pt x="209" y="332"/>
                  </a:cubicBezTo>
                  <a:cubicBezTo>
                    <a:pt x="199" y="340"/>
                    <a:pt x="188" y="347"/>
                    <a:pt x="175" y="351"/>
                  </a:cubicBezTo>
                  <a:cubicBezTo>
                    <a:pt x="162" y="356"/>
                    <a:pt x="147" y="358"/>
                    <a:pt x="131" y="358"/>
                  </a:cubicBezTo>
                  <a:cubicBezTo>
                    <a:pt x="114" y="358"/>
                    <a:pt x="99" y="356"/>
                    <a:pt x="86" y="351"/>
                  </a:cubicBezTo>
                  <a:cubicBezTo>
                    <a:pt x="73" y="347"/>
                    <a:pt x="62" y="340"/>
                    <a:pt x="52" y="332"/>
                  </a:cubicBezTo>
                  <a:cubicBezTo>
                    <a:pt x="43" y="324"/>
                    <a:pt x="35" y="315"/>
                    <a:pt x="28" y="303"/>
                  </a:cubicBezTo>
                  <a:cubicBezTo>
                    <a:pt x="21" y="292"/>
                    <a:pt x="16" y="280"/>
                    <a:pt x="12" y="267"/>
                  </a:cubicBezTo>
                  <a:cubicBezTo>
                    <a:pt x="8" y="254"/>
                    <a:pt x="5" y="240"/>
                    <a:pt x="3" y="225"/>
                  </a:cubicBezTo>
                  <a:cubicBezTo>
                    <a:pt x="1" y="210"/>
                    <a:pt x="0" y="195"/>
                    <a:pt x="0" y="179"/>
                  </a:cubicBezTo>
                  <a:cubicBezTo>
                    <a:pt x="0" y="163"/>
                    <a:pt x="1" y="148"/>
                    <a:pt x="3" y="133"/>
                  </a:cubicBezTo>
                  <a:cubicBezTo>
                    <a:pt x="5" y="118"/>
                    <a:pt x="8" y="104"/>
                    <a:pt x="12" y="91"/>
                  </a:cubicBezTo>
                  <a:cubicBezTo>
                    <a:pt x="16" y="78"/>
                    <a:pt x="21" y="65"/>
                    <a:pt x="28" y="54"/>
                  </a:cubicBezTo>
                  <a:cubicBezTo>
                    <a:pt x="35" y="43"/>
                    <a:pt x="43" y="34"/>
                    <a:pt x="52" y="26"/>
                  </a:cubicBezTo>
                  <a:cubicBezTo>
                    <a:pt x="62" y="18"/>
                    <a:pt x="73" y="11"/>
                    <a:pt x="86" y="7"/>
                  </a:cubicBezTo>
                  <a:cubicBezTo>
                    <a:pt x="99" y="2"/>
                    <a:pt x="114" y="0"/>
                    <a:pt x="131" y="0"/>
                  </a:cubicBezTo>
                  <a:close/>
                  <a:moveTo>
                    <a:pt x="131" y="47"/>
                  </a:moveTo>
                  <a:cubicBezTo>
                    <a:pt x="121" y="47"/>
                    <a:pt x="113" y="49"/>
                    <a:pt x="106" y="52"/>
                  </a:cubicBezTo>
                  <a:cubicBezTo>
                    <a:pt x="99" y="56"/>
                    <a:pt x="93" y="61"/>
                    <a:pt x="88" y="67"/>
                  </a:cubicBezTo>
                  <a:cubicBezTo>
                    <a:pt x="83" y="73"/>
                    <a:pt x="79" y="81"/>
                    <a:pt x="77" y="89"/>
                  </a:cubicBezTo>
                  <a:cubicBezTo>
                    <a:pt x="74" y="98"/>
                    <a:pt x="71" y="107"/>
                    <a:pt x="70" y="117"/>
                  </a:cubicBezTo>
                  <a:cubicBezTo>
                    <a:pt x="68" y="127"/>
                    <a:pt x="67" y="137"/>
                    <a:pt x="66" y="147"/>
                  </a:cubicBezTo>
                  <a:cubicBezTo>
                    <a:pt x="66" y="158"/>
                    <a:pt x="66" y="168"/>
                    <a:pt x="66" y="179"/>
                  </a:cubicBezTo>
                  <a:cubicBezTo>
                    <a:pt x="66" y="189"/>
                    <a:pt x="66" y="200"/>
                    <a:pt x="66" y="210"/>
                  </a:cubicBezTo>
                  <a:cubicBezTo>
                    <a:pt x="67" y="221"/>
                    <a:pt x="68" y="231"/>
                    <a:pt x="70" y="241"/>
                  </a:cubicBezTo>
                  <a:cubicBezTo>
                    <a:pt x="71" y="251"/>
                    <a:pt x="74" y="260"/>
                    <a:pt x="77" y="268"/>
                  </a:cubicBezTo>
                  <a:cubicBezTo>
                    <a:pt x="79" y="277"/>
                    <a:pt x="83" y="284"/>
                    <a:pt x="88" y="291"/>
                  </a:cubicBezTo>
                  <a:cubicBezTo>
                    <a:pt x="93" y="297"/>
                    <a:pt x="99" y="302"/>
                    <a:pt x="106" y="306"/>
                  </a:cubicBezTo>
                  <a:cubicBezTo>
                    <a:pt x="113" y="309"/>
                    <a:pt x="121" y="311"/>
                    <a:pt x="131" y="311"/>
                  </a:cubicBezTo>
                  <a:cubicBezTo>
                    <a:pt x="140" y="311"/>
                    <a:pt x="148" y="309"/>
                    <a:pt x="155" y="306"/>
                  </a:cubicBezTo>
                  <a:cubicBezTo>
                    <a:pt x="162" y="302"/>
                    <a:pt x="168" y="297"/>
                    <a:pt x="173" y="291"/>
                  </a:cubicBezTo>
                  <a:cubicBezTo>
                    <a:pt x="178" y="284"/>
                    <a:pt x="182" y="277"/>
                    <a:pt x="185" y="268"/>
                  </a:cubicBezTo>
                  <a:cubicBezTo>
                    <a:pt x="188" y="260"/>
                    <a:pt x="190" y="251"/>
                    <a:pt x="192" y="241"/>
                  </a:cubicBezTo>
                  <a:cubicBezTo>
                    <a:pt x="193" y="231"/>
                    <a:pt x="194" y="221"/>
                    <a:pt x="195" y="210"/>
                  </a:cubicBezTo>
                  <a:cubicBezTo>
                    <a:pt x="195" y="200"/>
                    <a:pt x="196" y="189"/>
                    <a:pt x="196" y="179"/>
                  </a:cubicBezTo>
                  <a:cubicBezTo>
                    <a:pt x="196" y="168"/>
                    <a:pt x="195" y="158"/>
                    <a:pt x="195" y="147"/>
                  </a:cubicBezTo>
                  <a:cubicBezTo>
                    <a:pt x="194" y="137"/>
                    <a:pt x="193" y="127"/>
                    <a:pt x="192" y="117"/>
                  </a:cubicBezTo>
                  <a:cubicBezTo>
                    <a:pt x="190" y="107"/>
                    <a:pt x="188" y="98"/>
                    <a:pt x="185" y="89"/>
                  </a:cubicBezTo>
                  <a:cubicBezTo>
                    <a:pt x="182" y="81"/>
                    <a:pt x="178" y="73"/>
                    <a:pt x="173" y="67"/>
                  </a:cubicBezTo>
                  <a:cubicBezTo>
                    <a:pt x="168" y="61"/>
                    <a:pt x="162" y="56"/>
                    <a:pt x="155" y="52"/>
                  </a:cubicBezTo>
                  <a:cubicBezTo>
                    <a:pt x="148" y="49"/>
                    <a:pt x="140" y="47"/>
                    <a:pt x="131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6033509" y="5515708"/>
              <a:ext cx="251452" cy="316693"/>
            </a:xfrm>
            <a:custGeom>
              <a:avLst/>
              <a:gdLst>
                <a:gd name="T0" fmla="*/ 130 w 280"/>
                <a:gd name="T1" fmla="*/ 32 h 353"/>
                <a:gd name="T2" fmla="*/ 154 w 280"/>
                <a:gd name="T3" fmla="*/ 7 h 353"/>
                <a:gd name="T4" fmla="*/ 183 w 280"/>
                <a:gd name="T5" fmla="*/ 0 h 353"/>
                <a:gd name="T6" fmla="*/ 200 w 280"/>
                <a:gd name="T7" fmla="*/ 2 h 353"/>
                <a:gd name="T8" fmla="*/ 214 w 280"/>
                <a:gd name="T9" fmla="*/ 10 h 353"/>
                <a:gd name="T10" fmla="*/ 224 w 280"/>
                <a:gd name="T11" fmla="*/ 24 h 353"/>
                <a:gd name="T12" fmla="*/ 228 w 280"/>
                <a:gd name="T13" fmla="*/ 44 h 353"/>
                <a:gd name="T14" fmla="*/ 228 w 280"/>
                <a:gd name="T15" fmla="*/ 235 h 353"/>
                <a:gd name="T16" fmla="*/ 257 w 280"/>
                <a:gd name="T17" fmla="*/ 235 h 353"/>
                <a:gd name="T18" fmla="*/ 267 w 280"/>
                <a:gd name="T19" fmla="*/ 237 h 353"/>
                <a:gd name="T20" fmla="*/ 274 w 280"/>
                <a:gd name="T21" fmla="*/ 242 h 353"/>
                <a:gd name="T22" fmla="*/ 278 w 280"/>
                <a:gd name="T23" fmla="*/ 249 h 353"/>
                <a:gd name="T24" fmla="*/ 280 w 280"/>
                <a:gd name="T25" fmla="*/ 257 h 353"/>
                <a:gd name="T26" fmla="*/ 278 w 280"/>
                <a:gd name="T27" fmla="*/ 266 h 353"/>
                <a:gd name="T28" fmla="*/ 274 w 280"/>
                <a:gd name="T29" fmla="*/ 273 h 353"/>
                <a:gd name="T30" fmla="*/ 267 w 280"/>
                <a:gd name="T31" fmla="*/ 278 h 353"/>
                <a:gd name="T32" fmla="*/ 257 w 280"/>
                <a:gd name="T33" fmla="*/ 280 h 353"/>
                <a:gd name="T34" fmla="*/ 228 w 280"/>
                <a:gd name="T35" fmla="*/ 280 h 353"/>
                <a:gd name="T36" fmla="*/ 228 w 280"/>
                <a:gd name="T37" fmla="*/ 324 h 353"/>
                <a:gd name="T38" fmla="*/ 225 w 280"/>
                <a:gd name="T39" fmla="*/ 337 h 353"/>
                <a:gd name="T40" fmla="*/ 218 w 280"/>
                <a:gd name="T41" fmla="*/ 345 h 353"/>
                <a:gd name="T42" fmla="*/ 208 w 280"/>
                <a:gd name="T43" fmla="*/ 351 h 353"/>
                <a:gd name="T44" fmla="*/ 197 w 280"/>
                <a:gd name="T45" fmla="*/ 353 h 353"/>
                <a:gd name="T46" fmla="*/ 186 w 280"/>
                <a:gd name="T47" fmla="*/ 351 h 353"/>
                <a:gd name="T48" fmla="*/ 177 w 280"/>
                <a:gd name="T49" fmla="*/ 345 h 353"/>
                <a:gd name="T50" fmla="*/ 169 w 280"/>
                <a:gd name="T51" fmla="*/ 337 h 353"/>
                <a:gd name="T52" fmla="*/ 166 w 280"/>
                <a:gd name="T53" fmla="*/ 324 h 353"/>
                <a:gd name="T54" fmla="*/ 166 w 280"/>
                <a:gd name="T55" fmla="*/ 280 h 353"/>
                <a:gd name="T56" fmla="*/ 31 w 280"/>
                <a:gd name="T57" fmla="*/ 280 h 353"/>
                <a:gd name="T58" fmla="*/ 9 w 280"/>
                <a:gd name="T59" fmla="*/ 272 h 353"/>
                <a:gd name="T60" fmla="*/ 0 w 280"/>
                <a:gd name="T61" fmla="*/ 252 h 353"/>
                <a:gd name="T62" fmla="*/ 2 w 280"/>
                <a:gd name="T63" fmla="*/ 244 h 353"/>
                <a:gd name="T64" fmla="*/ 6 w 280"/>
                <a:gd name="T65" fmla="*/ 234 h 353"/>
                <a:gd name="T66" fmla="*/ 130 w 280"/>
                <a:gd name="T67" fmla="*/ 32 h 353"/>
                <a:gd name="T68" fmla="*/ 56 w 280"/>
                <a:gd name="T69" fmla="*/ 235 h 353"/>
                <a:gd name="T70" fmla="*/ 166 w 280"/>
                <a:gd name="T71" fmla="*/ 235 h 353"/>
                <a:gd name="T72" fmla="*/ 166 w 280"/>
                <a:gd name="T73" fmla="*/ 52 h 353"/>
                <a:gd name="T74" fmla="*/ 56 w 280"/>
                <a:gd name="T75" fmla="*/ 235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0" h="353">
                  <a:moveTo>
                    <a:pt x="130" y="32"/>
                  </a:moveTo>
                  <a:cubicBezTo>
                    <a:pt x="137" y="20"/>
                    <a:pt x="145" y="12"/>
                    <a:pt x="154" y="7"/>
                  </a:cubicBezTo>
                  <a:cubicBezTo>
                    <a:pt x="162" y="2"/>
                    <a:pt x="172" y="0"/>
                    <a:pt x="183" y="0"/>
                  </a:cubicBezTo>
                  <a:cubicBezTo>
                    <a:pt x="189" y="0"/>
                    <a:pt x="195" y="1"/>
                    <a:pt x="200" y="2"/>
                  </a:cubicBezTo>
                  <a:cubicBezTo>
                    <a:pt x="206" y="4"/>
                    <a:pt x="210" y="7"/>
                    <a:pt x="214" y="10"/>
                  </a:cubicBezTo>
                  <a:cubicBezTo>
                    <a:pt x="218" y="14"/>
                    <a:pt x="222" y="18"/>
                    <a:pt x="224" y="24"/>
                  </a:cubicBezTo>
                  <a:cubicBezTo>
                    <a:pt x="227" y="29"/>
                    <a:pt x="228" y="36"/>
                    <a:pt x="228" y="44"/>
                  </a:cubicBezTo>
                  <a:cubicBezTo>
                    <a:pt x="228" y="235"/>
                    <a:pt x="228" y="235"/>
                    <a:pt x="228" y="235"/>
                  </a:cubicBezTo>
                  <a:cubicBezTo>
                    <a:pt x="257" y="235"/>
                    <a:pt x="257" y="235"/>
                    <a:pt x="257" y="235"/>
                  </a:cubicBezTo>
                  <a:cubicBezTo>
                    <a:pt x="261" y="235"/>
                    <a:pt x="264" y="235"/>
                    <a:pt x="267" y="237"/>
                  </a:cubicBezTo>
                  <a:cubicBezTo>
                    <a:pt x="270" y="238"/>
                    <a:pt x="272" y="240"/>
                    <a:pt x="274" y="242"/>
                  </a:cubicBezTo>
                  <a:cubicBezTo>
                    <a:pt x="276" y="244"/>
                    <a:pt x="277" y="246"/>
                    <a:pt x="278" y="249"/>
                  </a:cubicBezTo>
                  <a:cubicBezTo>
                    <a:pt x="279" y="252"/>
                    <a:pt x="280" y="254"/>
                    <a:pt x="280" y="257"/>
                  </a:cubicBezTo>
                  <a:cubicBezTo>
                    <a:pt x="280" y="260"/>
                    <a:pt x="279" y="263"/>
                    <a:pt x="278" y="266"/>
                  </a:cubicBezTo>
                  <a:cubicBezTo>
                    <a:pt x="277" y="268"/>
                    <a:pt x="276" y="271"/>
                    <a:pt x="274" y="273"/>
                  </a:cubicBezTo>
                  <a:cubicBezTo>
                    <a:pt x="272" y="275"/>
                    <a:pt x="270" y="277"/>
                    <a:pt x="267" y="278"/>
                  </a:cubicBezTo>
                  <a:cubicBezTo>
                    <a:pt x="264" y="279"/>
                    <a:pt x="261" y="280"/>
                    <a:pt x="257" y="280"/>
                  </a:cubicBezTo>
                  <a:cubicBezTo>
                    <a:pt x="228" y="280"/>
                    <a:pt x="228" y="280"/>
                    <a:pt x="228" y="280"/>
                  </a:cubicBezTo>
                  <a:cubicBezTo>
                    <a:pt x="228" y="324"/>
                    <a:pt x="228" y="324"/>
                    <a:pt x="228" y="324"/>
                  </a:cubicBezTo>
                  <a:cubicBezTo>
                    <a:pt x="228" y="329"/>
                    <a:pt x="227" y="333"/>
                    <a:pt x="225" y="337"/>
                  </a:cubicBezTo>
                  <a:cubicBezTo>
                    <a:pt x="223" y="340"/>
                    <a:pt x="221" y="343"/>
                    <a:pt x="218" y="345"/>
                  </a:cubicBezTo>
                  <a:cubicBezTo>
                    <a:pt x="215" y="348"/>
                    <a:pt x="212" y="350"/>
                    <a:pt x="208" y="351"/>
                  </a:cubicBezTo>
                  <a:cubicBezTo>
                    <a:pt x="205" y="352"/>
                    <a:pt x="201" y="353"/>
                    <a:pt x="197" y="353"/>
                  </a:cubicBezTo>
                  <a:cubicBezTo>
                    <a:pt x="193" y="353"/>
                    <a:pt x="190" y="352"/>
                    <a:pt x="186" y="351"/>
                  </a:cubicBezTo>
                  <a:cubicBezTo>
                    <a:pt x="183" y="350"/>
                    <a:pt x="179" y="348"/>
                    <a:pt x="177" y="345"/>
                  </a:cubicBezTo>
                  <a:cubicBezTo>
                    <a:pt x="174" y="343"/>
                    <a:pt x="171" y="340"/>
                    <a:pt x="169" y="337"/>
                  </a:cubicBezTo>
                  <a:cubicBezTo>
                    <a:pt x="168" y="333"/>
                    <a:pt x="167" y="329"/>
                    <a:pt x="166" y="324"/>
                  </a:cubicBezTo>
                  <a:cubicBezTo>
                    <a:pt x="166" y="280"/>
                    <a:pt x="166" y="280"/>
                    <a:pt x="166" y="280"/>
                  </a:cubicBezTo>
                  <a:cubicBezTo>
                    <a:pt x="31" y="280"/>
                    <a:pt x="31" y="280"/>
                    <a:pt x="31" y="280"/>
                  </a:cubicBezTo>
                  <a:cubicBezTo>
                    <a:pt x="22" y="280"/>
                    <a:pt x="14" y="277"/>
                    <a:pt x="9" y="272"/>
                  </a:cubicBezTo>
                  <a:cubicBezTo>
                    <a:pt x="3" y="267"/>
                    <a:pt x="0" y="260"/>
                    <a:pt x="0" y="252"/>
                  </a:cubicBezTo>
                  <a:cubicBezTo>
                    <a:pt x="0" y="250"/>
                    <a:pt x="1" y="247"/>
                    <a:pt x="2" y="244"/>
                  </a:cubicBezTo>
                  <a:cubicBezTo>
                    <a:pt x="3" y="240"/>
                    <a:pt x="4" y="237"/>
                    <a:pt x="6" y="234"/>
                  </a:cubicBezTo>
                  <a:lnTo>
                    <a:pt x="130" y="32"/>
                  </a:lnTo>
                  <a:close/>
                  <a:moveTo>
                    <a:pt x="56" y="235"/>
                  </a:moveTo>
                  <a:cubicBezTo>
                    <a:pt x="166" y="235"/>
                    <a:pt x="166" y="235"/>
                    <a:pt x="166" y="235"/>
                  </a:cubicBezTo>
                  <a:cubicBezTo>
                    <a:pt x="166" y="52"/>
                    <a:pt x="166" y="52"/>
                    <a:pt x="166" y="52"/>
                  </a:cubicBezTo>
                  <a:lnTo>
                    <a:pt x="56" y="2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4662409" y="4201664"/>
              <a:ext cx="512418" cy="515136"/>
              <a:chOff x="1475749" y="3052987"/>
              <a:chExt cx="598488" cy="601663"/>
            </a:xfrm>
            <a:solidFill>
              <a:schemeClr val="bg1"/>
            </a:solidFill>
          </p:grpSpPr>
          <p:sp>
            <p:nvSpPr>
              <p:cNvPr id="37" name="Oval 20"/>
              <p:cNvSpPr>
                <a:spLocks noChangeArrowheads="1"/>
              </p:cNvSpPr>
              <p:nvPr/>
            </p:nvSpPr>
            <p:spPr bwMode="auto">
              <a:xfrm>
                <a:off x="1488449" y="3448274"/>
                <a:ext cx="203200" cy="2032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Freeform 21"/>
              <p:cNvSpPr/>
              <p:nvPr/>
            </p:nvSpPr>
            <p:spPr bwMode="auto">
              <a:xfrm>
                <a:off x="1485274" y="3246662"/>
                <a:ext cx="415925" cy="407988"/>
              </a:xfrm>
              <a:custGeom>
                <a:avLst/>
                <a:gdLst>
                  <a:gd name="T0" fmla="*/ 128 w 147"/>
                  <a:gd name="T1" fmla="*/ 144 h 144"/>
                  <a:gd name="T2" fmla="*/ 109 w 147"/>
                  <a:gd name="T3" fmla="*/ 124 h 144"/>
                  <a:gd name="T4" fmla="*/ 19 w 147"/>
                  <a:gd name="T5" fmla="*/ 38 h 144"/>
                  <a:gd name="T6" fmla="*/ 0 w 147"/>
                  <a:gd name="T7" fmla="*/ 19 h 144"/>
                  <a:gd name="T8" fmla="*/ 19 w 147"/>
                  <a:gd name="T9" fmla="*/ 0 h 144"/>
                  <a:gd name="T10" fmla="*/ 109 w 147"/>
                  <a:gd name="T11" fmla="*/ 36 h 144"/>
                  <a:gd name="T12" fmla="*/ 147 w 147"/>
                  <a:gd name="T13" fmla="*/ 124 h 144"/>
                  <a:gd name="T14" fmla="*/ 128 w 147"/>
                  <a:gd name="T1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7" h="144">
                    <a:moveTo>
                      <a:pt x="128" y="144"/>
                    </a:moveTo>
                    <a:cubicBezTo>
                      <a:pt x="117" y="144"/>
                      <a:pt x="109" y="135"/>
                      <a:pt x="109" y="124"/>
                    </a:cubicBezTo>
                    <a:cubicBezTo>
                      <a:pt x="109" y="78"/>
                      <a:pt x="68" y="38"/>
                      <a:pt x="19" y="38"/>
                    </a:cubicBezTo>
                    <a:cubicBezTo>
                      <a:pt x="9" y="38"/>
                      <a:pt x="0" y="29"/>
                      <a:pt x="0" y="19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52" y="0"/>
                      <a:pt x="84" y="13"/>
                      <a:pt x="109" y="36"/>
                    </a:cubicBezTo>
                    <a:cubicBezTo>
                      <a:pt x="133" y="60"/>
                      <a:pt x="147" y="91"/>
                      <a:pt x="147" y="124"/>
                    </a:cubicBezTo>
                    <a:cubicBezTo>
                      <a:pt x="147" y="135"/>
                      <a:pt x="138" y="144"/>
                      <a:pt x="128" y="1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9" name="Freeform 22"/>
              <p:cNvSpPr/>
              <p:nvPr/>
            </p:nvSpPr>
            <p:spPr bwMode="auto">
              <a:xfrm>
                <a:off x="1475749" y="3052987"/>
                <a:ext cx="598488" cy="601663"/>
              </a:xfrm>
              <a:custGeom>
                <a:avLst/>
                <a:gdLst>
                  <a:gd name="T0" fmla="*/ 192 w 211"/>
                  <a:gd name="T1" fmla="*/ 212 h 212"/>
                  <a:gd name="T2" fmla="*/ 173 w 211"/>
                  <a:gd name="T3" fmla="*/ 192 h 212"/>
                  <a:gd name="T4" fmla="*/ 19 w 211"/>
                  <a:gd name="T5" fmla="*/ 39 h 212"/>
                  <a:gd name="T6" fmla="*/ 0 w 211"/>
                  <a:gd name="T7" fmla="*/ 19 h 212"/>
                  <a:gd name="T8" fmla="*/ 19 w 211"/>
                  <a:gd name="T9" fmla="*/ 0 h 212"/>
                  <a:gd name="T10" fmla="*/ 155 w 211"/>
                  <a:gd name="T11" fmla="*/ 56 h 212"/>
                  <a:gd name="T12" fmla="*/ 211 w 211"/>
                  <a:gd name="T13" fmla="*/ 192 h 212"/>
                  <a:gd name="T14" fmla="*/ 192 w 211"/>
                  <a:gd name="T1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1" h="212">
                    <a:moveTo>
                      <a:pt x="192" y="212"/>
                    </a:moveTo>
                    <a:cubicBezTo>
                      <a:pt x="181" y="212"/>
                      <a:pt x="173" y="203"/>
                      <a:pt x="173" y="192"/>
                    </a:cubicBezTo>
                    <a:cubicBezTo>
                      <a:pt x="173" y="106"/>
                      <a:pt x="105" y="39"/>
                      <a:pt x="19" y="39"/>
                    </a:cubicBezTo>
                    <a:cubicBezTo>
                      <a:pt x="8" y="39"/>
                      <a:pt x="0" y="30"/>
                      <a:pt x="0" y="19"/>
                    </a:cubicBezTo>
                    <a:cubicBezTo>
                      <a:pt x="0" y="9"/>
                      <a:pt x="8" y="0"/>
                      <a:pt x="19" y="0"/>
                    </a:cubicBezTo>
                    <a:cubicBezTo>
                      <a:pt x="71" y="0"/>
                      <a:pt x="119" y="20"/>
                      <a:pt x="155" y="56"/>
                    </a:cubicBezTo>
                    <a:cubicBezTo>
                      <a:pt x="191" y="92"/>
                      <a:pt x="211" y="141"/>
                      <a:pt x="211" y="192"/>
                    </a:cubicBezTo>
                    <a:cubicBezTo>
                      <a:pt x="211" y="203"/>
                      <a:pt x="203" y="212"/>
                      <a:pt x="192" y="2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 Light" panose="020B0502040204020203" pitchFamily="34" charset="-122"/>
                  <a:ea typeface="锐字工房云字库细圆GBK" panose="02010604000000000000" pitchFamily="2" charset="-122"/>
                  <a:cs typeface="+mn-ea"/>
                  <a:sym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40" name="文本框 39"/>
          <p:cNvSpPr txBox="1"/>
          <p:nvPr/>
        </p:nvSpPr>
        <p:spPr>
          <a:xfrm>
            <a:off x="5767359" y="155067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605E5E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41" name="Rectangle 42"/>
          <p:cNvSpPr/>
          <p:nvPr/>
        </p:nvSpPr>
        <p:spPr>
          <a:xfrm>
            <a:off x="5777057" y="965116"/>
            <a:ext cx="2671309" cy="53108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090812" y="237587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605E5E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90813" y="2894162"/>
            <a:ext cx="2671309" cy="66101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21088" y="520853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605E5E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45" name="Rectangle 42"/>
          <p:cNvSpPr/>
          <p:nvPr/>
        </p:nvSpPr>
        <p:spPr>
          <a:xfrm>
            <a:off x="6755158" y="5673375"/>
            <a:ext cx="2671309" cy="66101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722781" y="488694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605E5E"/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标题文本</a:t>
            </a:r>
          </a:p>
        </p:txBody>
      </p:sp>
      <p:sp>
        <p:nvSpPr>
          <p:cNvPr id="47" name="Rectangle 42"/>
          <p:cNvSpPr/>
          <p:nvPr/>
        </p:nvSpPr>
        <p:spPr>
          <a:xfrm>
            <a:off x="1548052" y="5378851"/>
            <a:ext cx="2447985" cy="70050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r">
              <a:defRPr/>
            </a:pPr>
            <a:r>
              <a:rPr lang="zh-CN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点击此处更换文本，点击此处更换文本</a:t>
            </a:r>
            <a:endParaRPr lang="en-US" sz="1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锐字工房云字库细圆GBK" panose="02010604000000000000" pitchFamily="2" charset="-122"/>
              <a:cs typeface="+mn-ea"/>
              <a:sym typeface="微软雅黑 Light" panose="020B0502040204020203" pitchFamily="3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96240" y="335280"/>
            <a:ext cx="670560" cy="528320"/>
            <a:chOff x="2590800" y="2204720"/>
            <a:chExt cx="670560" cy="528320"/>
          </a:xfrm>
        </p:grpSpPr>
        <p:sp>
          <p:nvSpPr>
            <p:cNvPr id="53" name="菱形 52"/>
            <p:cNvSpPr/>
            <p:nvPr/>
          </p:nvSpPr>
          <p:spPr>
            <a:xfrm>
              <a:off x="2590800" y="2204720"/>
              <a:ext cx="528320" cy="528320"/>
            </a:xfrm>
            <a:prstGeom prst="diamond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2773680" y="2245360"/>
              <a:ext cx="487680" cy="487680"/>
            </a:xfrm>
            <a:prstGeom prst="diamond">
              <a:avLst/>
            </a:prstGeom>
            <a:solidFill>
              <a:srgbClr val="7E98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1265953" y="373552"/>
            <a:ext cx="32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latin typeface="微软雅黑 Light" panose="020B0502040204020203" pitchFamily="34" charset="-122"/>
                <a:ea typeface="锐字工房云字库细圆GBK" panose="02010604000000000000" pitchFamily="2" charset="-122"/>
                <a:cs typeface="+mn-ea"/>
                <a:sym typeface="微软雅黑 Light" panose="020B0502040204020203" pitchFamily="34" charset="-122"/>
              </a:rPr>
              <a:t>输入标题文字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:blinds dir="vert"/>
      </p:transition>
    </mc:Choice>
    <mc:Fallback xmlns="">
      <p:transition spd="slow" advClick="0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51227"/>
  <p:tag name="MH_LIBRARY" val="GRAPHIC"/>
  <p:tag name="MH_TYPE" val="Other"/>
  <p:tag name="MH_ORDER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SubTitle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Other"/>
  <p:tag name="MH_ORDER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SubTitle"/>
  <p:tag name="MH_ORDER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Other"/>
  <p:tag name="MH_ORDER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SubTitle"/>
  <p:tag name="MH_ORDER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Other"/>
  <p:tag name="MH_ORDER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SubTitle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1638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4644"/>
  <p:tag name="MH_LIBRARY" val="GRAPHIC"/>
  <p:tag name="MH_TYPE" val="Other"/>
  <p:tag name="MH_ORDER" val="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231546"/>
  <p:tag name="MH_LIBRARY" val="CONTENTS"/>
  <p:tag name="MH_TYPE" val="TITLE"/>
  <p:tag name="ID" val="55351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21170040"/>
  <p:tag name="MH_LIBRARY" val="CONTENTS"/>
  <p:tag name="MH_TYPE" val="TITLE"/>
  <p:tag name="ID" val="626775"/>
  <p:tag name="MH_ORDER" val="NUMB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89265"/>
      </a:dk2>
      <a:lt2>
        <a:srgbClr val="E7E6E6"/>
      </a:lt2>
      <a:accent1>
        <a:srgbClr val="FDC6C2"/>
      </a:accent1>
      <a:accent2>
        <a:srgbClr val="203864"/>
      </a:accent2>
      <a:accent3>
        <a:srgbClr val="829C6F"/>
      </a:accent3>
      <a:accent4>
        <a:srgbClr val="FDA09A"/>
      </a:accent4>
      <a:accent5>
        <a:srgbClr val="8B9E76"/>
      </a:accent5>
      <a:accent6>
        <a:srgbClr val="70AD47"/>
      </a:accent6>
      <a:hlink>
        <a:srgbClr val="F4D4C9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89265"/>
    </a:dk2>
    <a:lt2>
      <a:srgbClr val="E7E6E6"/>
    </a:lt2>
    <a:accent1>
      <a:srgbClr val="FDC6C2"/>
    </a:accent1>
    <a:accent2>
      <a:srgbClr val="203864"/>
    </a:accent2>
    <a:accent3>
      <a:srgbClr val="829C6F"/>
    </a:accent3>
    <a:accent4>
      <a:srgbClr val="FDA09A"/>
    </a:accent4>
    <a:accent5>
      <a:srgbClr val="8B9E76"/>
    </a:accent5>
    <a:accent6>
      <a:srgbClr val="70AD47"/>
    </a:accent6>
    <a:hlink>
      <a:srgbClr val="F4D4C9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Microsoft Office PowerPoint</Application>
  <PresentationFormat>宽屏</PresentationFormat>
  <Paragraphs>230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等线</vt:lpstr>
      <vt:lpstr>等线 Light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66</cp:revision>
  <dcterms:created xsi:type="dcterms:W3CDTF">2017-08-30T02:01:00Z</dcterms:created>
  <dcterms:modified xsi:type="dcterms:W3CDTF">2021-01-05T16:31:49Z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