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60" r:id="rId6"/>
    <p:sldId id="262" r:id="rId7"/>
    <p:sldId id="263" r:id="rId8"/>
    <p:sldId id="265" r:id="rId9"/>
    <p:sldId id="266" r:id="rId10"/>
    <p:sldId id="267" r:id="rId11"/>
    <p:sldId id="27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8E7"/>
    <a:srgbClr val="A2D7D3"/>
    <a:srgbClr val="F3CDE1"/>
    <a:srgbClr val="EAABCC"/>
    <a:srgbClr val="DD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>
            <a:off x="-326573" y="116115"/>
            <a:ext cx="12860386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1B83-7F85-412B-B55F-311BFBFEAF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0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0.png"/><Relationship Id="rId7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-326573" y="116115"/>
            <a:ext cx="12860386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686" y="2656114"/>
            <a:ext cx="4696715" cy="3149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662" y="2290795"/>
            <a:ext cx="2849459" cy="37124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328" y="5148519"/>
            <a:ext cx="6958584" cy="17094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2481" y="4013250"/>
            <a:ext cx="1476170" cy="6668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507" y="3669422"/>
            <a:ext cx="1716405" cy="85276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60686" y="618063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9BC8E7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自我介绍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9976" y="652811"/>
            <a:ext cx="3247060" cy="18231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8376" y="4776791"/>
            <a:ext cx="1153758" cy="14254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2489" y="5424890"/>
            <a:ext cx="1459758" cy="13721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0566" y="3407526"/>
            <a:ext cx="889594" cy="2229316"/>
          </a:xfrm>
          <a:prstGeom prst="rect">
            <a:avLst/>
          </a:prstGeom>
        </p:spPr>
      </p:pic>
      <p:pic>
        <p:nvPicPr>
          <p:cNvPr id="3" name="七公主 - 西红柿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1707" y="-176819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6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4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 p14:presetBounceEnd="7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5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6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4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0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080" y="3127735"/>
            <a:ext cx="2176200" cy="360766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22648" y="354957"/>
            <a:ext cx="272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9BC8E7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我的目标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05" y="636462"/>
            <a:ext cx="1716405" cy="8527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219" y="354957"/>
            <a:ext cx="1716405" cy="85276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24" y="4781550"/>
            <a:ext cx="1361917" cy="168268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938" y="4636424"/>
            <a:ext cx="2212675" cy="207992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042504" y="2320358"/>
            <a:ext cx="2729888" cy="1356291"/>
            <a:chOff x="2042504" y="2320358"/>
            <a:chExt cx="2729888" cy="1356291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2504" y="2320358"/>
              <a:ext cx="2729888" cy="135629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984044" y="270611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518FBA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提升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40428" y="2296601"/>
            <a:ext cx="2229165" cy="1107516"/>
            <a:chOff x="6540428" y="2296601"/>
            <a:chExt cx="2229165" cy="110751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0428" y="2296601"/>
              <a:ext cx="2229165" cy="110751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333929" y="2557971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518FBA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班长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802000" y="4235251"/>
            <a:ext cx="1706019" cy="847602"/>
            <a:chOff x="6802000" y="4235251"/>
            <a:chExt cx="1706019" cy="847602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2000" y="4235251"/>
              <a:ext cx="1706019" cy="84760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7188211" y="449807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518FBA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互助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7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-326573" y="116115"/>
            <a:ext cx="12860386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686" y="2656114"/>
            <a:ext cx="4696715" cy="3149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662" y="2290795"/>
            <a:ext cx="2849459" cy="37124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28" y="5148519"/>
            <a:ext cx="6958584" cy="17094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481" y="4013250"/>
            <a:ext cx="1476170" cy="6668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507" y="3669422"/>
            <a:ext cx="1716405" cy="85276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28214" y="856978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9BC8E7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请投我一票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9976" y="652811"/>
            <a:ext cx="3247060" cy="18231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376" y="4776791"/>
            <a:ext cx="1153758" cy="14254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489" y="5424890"/>
            <a:ext cx="1459758" cy="13721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0566" y="3407526"/>
            <a:ext cx="889594" cy="2229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7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4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91412" y="2280055"/>
            <a:ext cx="364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9BC8E7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个人资料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28" y="5148519"/>
            <a:ext cx="6958584" cy="1709481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370412" y="402883"/>
            <a:ext cx="1685747" cy="1685747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633" y="1142916"/>
            <a:ext cx="1716405" cy="8527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533" y="716535"/>
            <a:ext cx="1716405" cy="85276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1454" y="3203385"/>
            <a:ext cx="27061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518FBA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姓名：</a:t>
            </a:r>
            <a:r>
              <a:rPr lang="en-US" altLang="zh-CN" sz="2000" dirty="0">
                <a:solidFill>
                  <a:srgbClr val="518FBA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XXX</a:t>
            </a:r>
          </a:p>
          <a:p>
            <a:r>
              <a:rPr lang="zh-CN" altLang="en-US" sz="2000" dirty="0">
                <a:solidFill>
                  <a:srgbClr val="518FBA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年龄</a:t>
            </a:r>
            <a:r>
              <a:rPr lang="en-US" altLang="zh-CN" sz="2000" dirty="0">
                <a:solidFill>
                  <a:srgbClr val="518FBA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:X</a:t>
            </a:r>
          </a:p>
          <a:p>
            <a:r>
              <a:rPr lang="zh-CN" altLang="en-US" sz="2000" dirty="0">
                <a:solidFill>
                  <a:srgbClr val="518FBA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生日：</a:t>
            </a:r>
            <a:r>
              <a:rPr lang="en-US" altLang="zh-CN" sz="2000" dirty="0">
                <a:solidFill>
                  <a:srgbClr val="518FBA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XXXXXXX</a:t>
            </a:r>
          </a:p>
          <a:p>
            <a:r>
              <a:rPr lang="zh-CN" altLang="en-US" sz="2000" dirty="0">
                <a:solidFill>
                  <a:srgbClr val="518FBA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座右铭：</a:t>
            </a:r>
            <a:r>
              <a:rPr lang="en-US" altLang="zh-CN" sz="2000" dirty="0">
                <a:solidFill>
                  <a:srgbClr val="518FBA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XXXXXXX</a:t>
            </a:r>
          </a:p>
          <a:p>
            <a:r>
              <a:rPr lang="en-US" altLang="zh-CN" sz="2000" dirty="0">
                <a:solidFill>
                  <a:srgbClr val="518FBA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XXXXXXXXX</a:t>
            </a:r>
          </a:p>
          <a:p>
            <a:r>
              <a:rPr lang="en-US" altLang="zh-CN" sz="2000" dirty="0">
                <a:solidFill>
                  <a:srgbClr val="518FBA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XXXXXXXXXXXXX</a:t>
            </a:r>
            <a:endParaRPr lang="zh-CN" altLang="en-US" sz="2000" dirty="0">
              <a:solidFill>
                <a:srgbClr val="518FBA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078" y="3551178"/>
            <a:ext cx="2380686" cy="294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488" y="4717143"/>
            <a:ext cx="2212675" cy="20799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8729" y="4973536"/>
            <a:ext cx="2251508" cy="1920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8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 animBg="1"/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 rot="511293">
            <a:off x="2908301" y="1417638"/>
            <a:ext cx="6216649" cy="5019675"/>
            <a:chOff x="2908301" y="1417638"/>
            <a:chExt cx="6216649" cy="5019675"/>
          </a:xfrm>
        </p:grpSpPr>
        <p:sp>
          <p:nvSpPr>
            <p:cNvPr id="11" name="Freeform 5"/>
            <p:cNvSpPr/>
            <p:nvPr/>
          </p:nvSpPr>
          <p:spPr bwMode="auto">
            <a:xfrm>
              <a:off x="2908301" y="1417638"/>
              <a:ext cx="6051550" cy="4633913"/>
            </a:xfrm>
            <a:custGeom>
              <a:avLst/>
              <a:gdLst>
                <a:gd name="T0" fmla="*/ 127 w 769"/>
                <a:gd name="T1" fmla="*/ 588 h 588"/>
                <a:gd name="T2" fmla="*/ 9 w 769"/>
                <a:gd name="T3" fmla="*/ 156 h 588"/>
                <a:gd name="T4" fmla="*/ 337 w 769"/>
                <a:gd name="T5" fmla="*/ 43 h 588"/>
                <a:gd name="T6" fmla="*/ 722 w 769"/>
                <a:gd name="T7" fmla="*/ 29 h 588"/>
                <a:gd name="T8" fmla="*/ 765 w 769"/>
                <a:gd name="T9" fmla="*/ 485 h 588"/>
                <a:gd name="T10" fmla="*/ 127 w 769"/>
                <a:gd name="T11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9" h="588">
                  <a:moveTo>
                    <a:pt x="127" y="588"/>
                  </a:moveTo>
                  <a:cubicBezTo>
                    <a:pt x="67" y="461"/>
                    <a:pt x="0" y="179"/>
                    <a:pt x="9" y="156"/>
                  </a:cubicBezTo>
                  <a:cubicBezTo>
                    <a:pt x="21" y="119"/>
                    <a:pt x="168" y="78"/>
                    <a:pt x="337" y="43"/>
                  </a:cubicBezTo>
                  <a:cubicBezTo>
                    <a:pt x="525" y="5"/>
                    <a:pt x="702" y="0"/>
                    <a:pt x="722" y="29"/>
                  </a:cubicBezTo>
                  <a:cubicBezTo>
                    <a:pt x="739" y="53"/>
                    <a:pt x="769" y="323"/>
                    <a:pt x="765" y="485"/>
                  </a:cubicBezTo>
                  <a:lnTo>
                    <a:pt x="127" y="588"/>
                  </a:lnTo>
                  <a:close/>
                </a:path>
              </a:pathLst>
            </a:custGeom>
            <a:solidFill>
              <a:srgbClr val="A66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302000" y="1779588"/>
              <a:ext cx="5232400" cy="3862388"/>
            </a:xfrm>
            <a:custGeom>
              <a:avLst/>
              <a:gdLst>
                <a:gd name="T0" fmla="*/ 105 w 665"/>
                <a:gd name="T1" fmla="*/ 490 h 490"/>
                <a:gd name="T2" fmla="*/ 8 w 665"/>
                <a:gd name="T3" fmla="*/ 137 h 490"/>
                <a:gd name="T4" fmla="*/ 297 w 665"/>
                <a:gd name="T5" fmla="*/ 39 h 490"/>
                <a:gd name="T6" fmla="*/ 637 w 665"/>
                <a:gd name="T7" fmla="*/ 25 h 490"/>
                <a:gd name="T8" fmla="*/ 660 w 665"/>
                <a:gd name="T9" fmla="*/ 399 h 490"/>
                <a:gd name="T10" fmla="*/ 389 w 665"/>
                <a:gd name="T11" fmla="*/ 430 h 490"/>
                <a:gd name="T12" fmla="*/ 105 w 665"/>
                <a:gd name="T1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5" h="490">
                  <a:moveTo>
                    <a:pt x="105" y="490"/>
                  </a:moveTo>
                  <a:cubicBezTo>
                    <a:pt x="53" y="382"/>
                    <a:pt x="0" y="158"/>
                    <a:pt x="8" y="137"/>
                  </a:cubicBezTo>
                  <a:cubicBezTo>
                    <a:pt x="19" y="106"/>
                    <a:pt x="149" y="70"/>
                    <a:pt x="297" y="39"/>
                  </a:cubicBezTo>
                  <a:cubicBezTo>
                    <a:pt x="463" y="5"/>
                    <a:pt x="619" y="0"/>
                    <a:pt x="637" y="25"/>
                  </a:cubicBezTo>
                  <a:cubicBezTo>
                    <a:pt x="652" y="46"/>
                    <a:pt x="665" y="260"/>
                    <a:pt x="660" y="399"/>
                  </a:cubicBezTo>
                  <a:cubicBezTo>
                    <a:pt x="660" y="399"/>
                    <a:pt x="537" y="404"/>
                    <a:pt x="389" y="430"/>
                  </a:cubicBezTo>
                  <a:cubicBezTo>
                    <a:pt x="209" y="462"/>
                    <a:pt x="105" y="490"/>
                    <a:pt x="105" y="490"/>
                  </a:cubicBezTo>
                  <a:close/>
                </a:path>
              </a:pathLst>
            </a:custGeom>
            <a:solidFill>
              <a:srgbClr val="9BC8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6513513" y="4829175"/>
              <a:ext cx="1187450" cy="614363"/>
            </a:xfrm>
            <a:custGeom>
              <a:avLst/>
              <a:gdLst>
                <a:gd name="T0" fmla="*/ 3 w 151"/>
                <a:gd name="T1" fmla="*/ 45 h 78"/>
                <a:gd name="T2" fmla="*/ 29 w 151"/>
                <a:gd name="T3" fmla="*/ 10 h 78"/>
                <a:gd name="T4" fmla="*/ 120 w 151"/>
                <a:gd name="T5" fmla="*/ 1 h 78"/>
                <a:gd name="T6" fmla="*/ 149 w 151"/>
                <a:gd name="T7" fmla="*/ 32 h 78"/>
                <a:gd name="T8" fmla="*/ 127 w 151"/>
                <a:gd name="T9" fmla="*/ 64 h 78"/>
                <a:gd name="T10" fmla="*/ 29 w 151"/>
                <a:gd name="T11" fmla="*/ 75 h 78"/>
                <a:gd name="T12" fmla="*/ 3 w 151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78">
                  <a:moveTo>
                    <a:pt x="3" y="45"/>
                  </a:moveTo>
                  <a:cubicBezTo>
                    <a:pt x="0" y="26"/>
                    <a:pt x="2" y="16"/>
                    <a:pt x="29" y="10"/>
                  </a:cubicBezTo>
                  <a:cubicBezTo>
                    <a:pt x="63" y="3"/>
                    <a:pt x="93" y="0"/>
                    <a:pt x="120" y="1"/>
                  </a:cubicBezTo>
                  <a:cubicBezTo>
                    <a:pt x="146" y="3"/>
                    <a:pt x="147" y="13"/>
                    <a:pt x="149" y="32"/>
                  </a:cubicBezTo>
                  <a:cubicBezTo>
                    <a:pt x="151" y="53"/>
                    <a:pt x="150" y="62"/>
                    <a:pt x="127" y="64"/>
                  </a:cubicBezTo>
                  <a:cubicBezTo>
                    <a:pt x="107" y="66"/>
                    <a:pt x="49" y="72"/>
                    <a:pt x="29" y="75"/>
                  </a:cubicBezTo>
                  <a:cubicBezTo>
                    <a:pt x="9" y="78"/>
                    <a:pt x="5" y="62"/>
                    <a:pt x="3" y="45"/>
                  </a:cubicBezTo>
                  <a:close/>
                </a:path>
              </a:pathLst>
            </a:custGeom>
            <a:solidFill>
              <a:srgbClr val="FFF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6969125" y="4813300"/>
              <a:ext cx="354012" cy="568325"/>
            </a:xfrm>
            <a:custGeom>
              <a:avLst/>
              <a:gdLst>
                <a:gd name="T0" fmla="*/ 0 w 45"/>
                <a:gd name="T1" fmla="*/ 6 h 72"/>
                <a:gd name="T2" fmla="*/ 11 w 45"/>
                <a:gd name="T3" fmla="*/ 72 h 72"/>
                <a:gd name="T4" fmla="*/ 43 w 45"/>
                <a:gd name="T5" fmla="*/ 69 h 72"/>
                <a:gd name="T6" fmla="*/ 33 w 45"/>
                <a:gd name="T7" fmla="*/ 3 h 72"/>
                <a:gd name="T8" fmla="*/ 0 w 45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2">
                  <a:moveTo>
                    <a:pt x="0" y="6"/>
                  </a:moveTo>
                  <a:cubicBezTo>
                    <a:pt x="0" y="6"/>
                    <a:pt x="10" y="39"/>
                    <a:pt x="11" y="72"/>
                  </a:cubicBezTo>
                  <a:cubicBezTo>
                    <a:pt x="11" y="72"/>
                    <a:pt x="29" y="72"/>
                    <a:pt x="43" y="69"/>
                  </a:cubicBezTo>
                  <a:cubicBezTo>
                    <a:pt x="43" y="69"/>
                    <a:pt x="45" y="39"/>
                    <a:pt x="33" y="3"/>
                  </a:cubicBezTo>
                  <a:cubicBezTo>
                    <a:pt x="33" y="3"/>
                    <a:pt x="18" y="0"/>
                    <a:pt x="0" y="6"/>
                  </a:cubicBezTo>
                  <a:close/>
                </a:path>
              </a:pathLst>
            </a:custGeom>
            <a:solidFill>
              <a:srgbClr val="FE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4584700" y="5405438"/>
              <a:ext cx="849312" cy="433388"/>
            </a:xfrm>
            <a:custGeom>
              <a:avLst/>
              <a:gdLst>
                <a:gd name="T0" fmla="*/ 0 w 108"/>
                <a:gd name="T1" fmla="*/ 13 h 55"/>
                <a:gd name="T2" fmla="*/ 85 w 108"/>
                <a:gd name="T3" fmla="*/ 2 h 55"/>
                <a:gd name="T4" fmla="*/ 104 w 108"/>
                <a:gd name="T5" fmla="*/ 18 h 55"/>
                <a:gd name="T6" fmla="*/ 90 w 108"/>
                <a:gd name="T7" fmla="*/ 40 h 55"/>
                <a:gd name="T8" fmla="*/ 9 w 108"/>
                <a:gd name="T9" fmla="*/ 55 h 55"/>
                <a:gd name="T10" fmla="*/ 0 w 108"/>
                <a:gd name="T11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55">
                  <a:moveTo>
                    <a:pt x="0" y="13"/>
                  </a:moveTo>
                  <a:cubicBezTo>
                    <a:pt x="0" y="13"/>
                    <a:pt x="48" y="0"/>
                    <a:pt x="85" y="2"/>
                  </a:cubicBezTo>
                  <a:cubicBezTo>
                    <a:pt x="85" y="2"/>
                    <a:pt x="100" y="2"/>
                    <a:pt x="104" y="18"/>
                  </a:cubicBezTo>
                  <a:cubicBezTo>
                    <a:pt x="108" y="38"/>
                    <a:pt x="90" y="40"/>
                    <a:pt x="90" y="40"/>
                  </a:cubicBezTo>
                  <a:cubicBezTo>
                    <a:pt x="90" y="40"/>
                    <a:pt x="46" y="43"/>
                    <a:pt x="9" y="5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4443413" y="5483225"/>
              <a:ext cx="354012" cy="379413"/>
            </a:xfrm>
            <a:custGeom>
              <a:avLst/>
              <a:gdLst>
                <a:gd name="T0" fmla="*/ 30 w 45"/>
                <a:gd name="T1" fmla="*/ 44 h 48"/>
                <a:gd name="T2" fmla="*/ 5 w 45"/>
                <a:gd name="T3" fmla="*/ 30 h 48"/>
                <a:gd name="T4" fmla="*/ 15 w 45"/>
                <a:gd name="T5" fmla="*/ 3 h 48"/>
                <a:gd name="T6" fmla="*/ 41 w 45"/>
                <a:gd name="T7" fmla="*/ 17 h 48"/>
                <a:gd name="T8" fmla="*/ 30 w 45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8">
                  <a:moveTo>
                    <a:pt x="30" y="44"/>
                  </a:moveTo>
                  <a:cubicBezTo>
                    <a:pt x="20" y="48"/>
                    <a:pt x="9" y="41"/>
                    <a:pt x="5" y="30"/>
                  </a:cubicBezTo>
                  <a:cubicBezTo>
                    <a:pt x="0" y="19"/>
                    <a:pt x="5" y="7"/>
                    <a:pt x="15" y="3"/>
                  </a:cubicBezTo>
                  <a:cubicBezTo>
                    <a:pt x="25" y="0"/>
                    <a:pt x="36" y="6"/>
                    <a:pt x="41" y="17"/>
                  </a:cubicBezTo>
                  <a:cubicBezTo>
                    <a:pt x="45" y="28"/>
                    <a:pt x="40" y="40"/>
                    <a:pt x="30" y="44"/>
                  </a:cubicBez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5553075" y="5278438"/>
              <a:ext cx="849312" cy="433388"/>
            </a:xfrm>
            <a:custGeom>
              <a:avLst/>
              <a:gdLst>
                <a:gd name="T0" fmla="*/ 0 w 108"/>
                <a:gd name="T1" fmla="*/ 13 h 55"/>
                <a:gd name="T2" fmla="*/ 85 w 108"/>
                <a:gd name="T3" fmla="*/ 2 h 55"/>
                <a:gd name="T4" fmla="*/ 104 w 108"/>
                <a:gd name="T5" fmla="*/ 19 h 55"/>
                <a:gd name="T6" fmla="*/ 89 w 108"/>
                <a:gd name="T7" fmla="*/ 41 h 55"/>
                <a:gd name="T8" fmla="*/ 9 w 108"/>
                <a:gd name="T9" fmla="*/ 55 h 55"/>
                <a:gd name="T10" fmla="*/ 0 w 108"/>
                <a:gd name="T11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55">
                  <a:moveTo>
                    <a:pt x="0" y="13"/>
                  </a:moveTo>
                  <a:cubicBezTo>
                    <a:pt x="0" y="13"/>
                    <a:pt x="48" y="0"/>
                    <a:pt x="85" y="2"/>
                  </a:cubicBezTo>
                  <a:cubicBezTo>
                    <a:pt x="85" y="2"/>
                    <a:pt x="100" y="2"/>
                    <a:pt x="104" y="19"/>
                  </a:cubicBezTo>
                  <a:cubicBezTo>
                    <a:pt x="108" y="38"/>
                    <a:pt x="89" y="41"/>
                    <a:pt x="89" y="41"/>
                  </a:cubicBezTo>
                  <a:cubicBezTo>
                    <a:pt x="89" y="41"/>
                    <a:pt x="46" y="43"/>
                    <a:pt x="9" y="5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5411788" y="5357813"/>
              <a:ext cx="346075" cy="377825"/>
            </a:xfrm>
            <a:custGeom>
              <a:avLst/>
              <a:gdLst>
                <a:gd name="T0" fmla="*/ 30 w 44"/>
                <a:gd name="T1" fmla="*/ 44 h 48"/>
                <a:gd name="T2" fmla="*/ 4 w 44"/>
                <a:gd name="T3" fmla="*/ 30 h 48"/>
                <a:gd name="T4" fmla="*/ 15 w 44"/>
                <a:gd name="T5" fmla="*/ 3 h 48"/>
                <a:gd name="T6" fmla="*/ 40 w 44"/>
                <a:gd name="T7" fmla="*/ 17 h 48"/>
                <a:gd name="T8" fmla="*/ 30 w 44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30" y="44"/>
                  </a:moveTo>
                  <a:cubicBezTo>
                    <a:pt x="20" y="48"/>
                    <a:pt x="8" y="42"/>
                    <a:pt x="4" y="30"/>
                  </a:cubicBezTo>
                  <a:cubicBezTo>
                    <a:pt x="0" y="19"/>
                    <a:pt x="5" y="7"/>
                    <a:pt x="15" y="3"/>
                  </a:cubicBezTo>
                  <a:cubicBezTo>
                    <a:pt x="25" y="0"/>
                    <a:pt x="36" y="6"/>
                    <a:pt x="40" y="17"/>
                  </a:cubicBezTo>
                  <a:cubicBezTo>
                    <a:pt x="44" y="29"/>
                    <a:pt x="40" y="41"/>
                    <a:pt x="30" y="44"/>
                  </a:cubicBez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632200" y="5121275"/>
              <a:ext cx="5492750" cy="1316038"/>
            </a:xfrm>
            <a:custGeom>
              <a:avLst/>
              <a:gdLst>
                <a:gd name="T0" fmla="*/ 28 w 698"/>
                <a:gd name="T1" fmla="*/ 167 h 167"/>
                <a:gd name="T2" fmla="*/ 0 w 698"/>
                <a:gd name="T3" fmla="*/ 113 h 167"/>
                <a:gd name="T4" fmla="*/ 698 w 698"/>
                <a:gd name="T5" fmla="*/ 0 h 167"/>
                <a:gd name="T6" fmla="*/ 687 w 698"/>
                <a:gd name="T7" fmla="*/ 60 h 167"/>
                <a:gd name="T8" fmla="*/ 28 w 69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67">
                  <a:moveTo>
                    <a:pt x="28" y="167"/>
                  </a:moveTo>
                  <a:cubicBezTo>
                    <a:pt x="28" y="167"/>
                    <a:pt x="18" y="145"/>
                    <a:pt x="0" y="113"/>
                  </a:cubicBezTo>
                  <a:cubicBezTo>
                    <a:pt x="0" y="113"/>
                    <a:pt x="341" y="18"/>
                    <a:pt x="698" y="0"/>
                  </a:cubicBezTo>
                  <a:cubicBezTo>
                    <a:pt x="698" y="0"/>
                    <a:pt x="690" y="36"/>
                    <a:pt x="687" y="60"/>
                  </a:cubicBezTo>
                  <a:cubicBezTo>
                    <a:pt x="687" y="60"/>
                    <a:pt x="367" y="81"/>
                    <a:pt x="28" y="167"/>
                  </a:cubicBezTo>
                  <a:close/>
                </a:path>
              </a:pathLst>
            </a:custGeom>
            <a:solidFill>
              <a:srgbClr val="7A4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722648" y="354957"/>
            <a:ext cx="272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9BC8E7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自我推荐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005" y="636462"/>
            <a:ext cx="1716405" cy="8527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19" y="354957"/>
            <a:ext cx="1716405" cy="8527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72" y="1823978"/>
            <a:ext cx="2380686" cy="29413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938" y="4636424"/>
            <a:ext cx="2212675" cy="2079929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033529" y="2283731"/>
            <a:ext cx="2839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DDF4F7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DDF4F7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064" y="2368944"/>
            <a:ext cx="3124364" cy="3221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 p14:presetBounceEnd="7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 rot="511293">
            <a:off x="2908301" y="1417638"/>
            <a:ext cx="6216649" cy="5019675"/>
            <a:chOff x="2908301" y="1417638"/>
            <a:chExt cx="6216649" cy="5019675"/>
          </a:xfrm>
        </p:grpSpPr>
        <p:sp>
          <p:nvSpPr>
            <p:cNvPr id="11" name="Freeform 5"/>
            <p:cNvSpPr/>
            <p:nvPr/>
          </p:nvSpPr>
          <p:spPr bwMode="auto">
            <a:xfrm>
              <a:off x="2908301" y="1417638"/>
              <a:ext cx="6051550" cy="4633913"/>
            </a:xfrm>
            <a:custGeom>
              <a:avLst/>
              <a:gdLst>
                <a:gd name="T0" fmla="*/ 127 w 769"/>
                <a:gd name="T1" fmla="*/ 588 h 588"/>
                <a:gd name="T2" fmla="*/ 9 w 769"/>
                <a:gd name="T3" fmla="*/ 156 h 588"/>
                <a:gd name="T4" fmla="*/ 337 w 769"/>
                <a:gd name="T5" fmla="*/ 43 h 588"/>
                <a:gd name="T6" fmla="*/ 722 w 769"/>
                <a:gd name="T7" fmla="*/ 29 h 588"/>
                <a:gd name="T8" fmla="*/ 765 w 769"/>
                <a:gd name="T9" fmla="*/ 485 h 588"/>
                <a:gd name="T10" fmla="*/ 127 w 769"/>
                <a:gd name="T11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9" h="588">
                  <a:moveTo>
                    <a:pt x="127" y="588"/>
                  </a:moveTo>
                  <a:cubicBezTo>
                    <a:pt x="67" y="461"/>
                    <a:pt x="0" y="179"/>
                    <a:pt x="9" y="156"/>
                  </a:cubicBezTo>
                  <a:cubicBezTo>
                    <a:pt x="21" y="119"/>
                    <a:pt x="168" y="78"/>
                    <a:pt x="337" y="43"/>
                  </a:cubicBezTo>
                  <a:cubicBezTo>
                    <a:pt x="525" y="5"/>
                    <a:pt x="702" y="0"/>
                    <a:pt x="722" y="29"/>
                  </a:cubicBezTo>
                  <a:cubicBezTo>
                    <a:pt x="739" y="53"/>
                    <a:pt x="769" y="323"/>
                    <a:pt x="765" y="485"/>
                  </a:cubicBezTo>
                  <a:lnTo>
                    <a:pt x="127" y="588"/>
                  </a:lnTo>
                  <a:close/>
                </a:path>
              </a:pathLst>
            </a:custGeom>
            <a:solidFill>
              <a:srgbClr val="A66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302000" y="1779588"/>
              <a:ext cx="5232400" cy="3862388"/>
            </a:xfrm>
            <a:custGeom>
              <a:avLst/>
              <a:gdLst>
                <a:gd name="T0" fmla="*/ 105 w 665"/>
                <a:gd name="T1" fmla="*/ 490 h 490"/>
                <a:gd name="T2" fmla="*/ 8 w 665"/>
                <a:gd name="T3" fmla="*/ 137 h 490"/>
                <a:gd name="T4" fmla="*/ 297 w 665"/>
                <a:gd name="T5" fmla="*/ 39 h 490"/>
                <a:gd name="T6" fmla="*/ 637 w 665"/>
                <a:gd name="T7" fmla="*/ 25 h 490"/>
                <a:gd name="T8" fmla="*/ 660 w 665"/>
                <a:gd name="T9" fmla="*/ 399 h 490"/>
                <a:gd name="T10" fmla="*/ 389 w 665"/>
                <a:gd name="T11" fmla="*/ 430 h 490"/>
                <a:gd name="T12" fmla="*/ 105 w 665"/>
                <a:gd name="T1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5" h="490">
                  <a:moveTo>
                    <a:pt x="105" y="490"/>
                  </a:moveTo>
                  <a:cubicBezTo>
                    <a:pt x="53" y="382"/>
                    <a:pt x="0" y="158"/>
                    <a:pt x="8" y="137"/>
                  </a:cubicBezTo>
                  <a:cubicBezTo>
                    <a:pt x="19" y="106"/>
                    <a:pt x="149" y="70"/>
                    <a:pt x="297" y="39"/>
                  </a:cubicBezTo>
                  <a:cubicBezTo>
                    <a:pt x="463" y="5"/>
                    <a:pt x="619" y="0"/>
                    <a:pt x="637" y="25"/>
                  </a:cubicBezTo>
                  <a:cubicBezTo>
                    <a:pt x="652" y="46"/>
                    <a:pt x="665" y="260"/>
                    <a:pt x="660" y="399"/>
                  </a:cubicBezTo>
                  <a:cubicBezTo>
                    <a:pt x="660" y="399"/>
                    <a:pt x="537" y="404"/>
                    <a:pt x="389" y="430"/>
                  </a:cubicBezTo>
                  <a:cubicBezTo>
                    <a:pt x="209" y="462"/>
                    <a:pt x="105" y="490"/>
                    <a:pt x="105" y="490"/>
                  </a:cubicBezTo>
                  <a:close/>
                </a:path>
              </a:pathLst>
            </a:custGeom>
            <a:solidFill>
              <a:srgbClr val="9BC8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6513513" y="4829175"/>
              <a:ext cx="1187450" cy="614363"/>
            </a:xfrm>
            <a:custGeom>
              <a:avLst/>
              <a:gdLst>
                <a:gd name="T0" fmla="*/ 3 w 151"/>
                <a:gd name="T1" fmla="*/ 45 h 78"/>
                <a:gd name="T2" fmla="*/ 29 w 151"/>
                <a:gd name="T3" fmla="*/ 10 h 78"/>
                <a:gd name="T4" fmla="*/ 120 w 151"/>
                <a:gd name="T5" fmla="*/ 1 h 78"/>
                <a:gd name="T6" fmla="*/ 149 w 151"/>
                <a:gd name="T7" fmla="*/ 32 h 78"/>
                <a:gd name="T8" fmla="*/ 127 w 151"/>
                <a:gd name="T9" fmla="*/ 64 h 78"/>
                <a:gd name="T10" fmla="*/ 29 w 151"/>
                <a:gd name="T11" fmla="*/ 75 h 78"/>
                <a:gd name="T12" fmla="*/ 3 w 151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78">
                  <a:moveTo>
                    <a:pt x="3" y="45"/>
                  </a:moveTo>
                  <a:cubicBezTo>
                    <a:pt x="0" y="26"/>
                    <a:pt x="2" y="16"/>
                    <a:pt x="29" y="10"/>
                  </a:cubicBezTo>
                  <a:cubicBezTo>
                    <a:pt x="63" y="3"/>
                    <a:pt x="93" y="0"/>
                    <a:pt x="120" y="1"/>
                  </a:cubicBezTo>
                  <a:cubicBezTo>
                    <a:pt x="146" y="3"/>
                    <a:pt x="147" y="13"/>
                    <a:pt x="149" y="32"/>
                  </a:cubicBezTo>
                  <a:cubicBezTo>
                    <a:pt x="151" y="53"/>
                    <a:pt x="150" y="62"/>
                    <a:pt x="127" y="64"/>
                  </a:cubicBezTo>
                  <a:cubicBezTo>
                    <a:pt x="107" y="66"/>
                    <a:pt x="49" y="72"/>
                    <a:pt x="29" y="75"/>
                  </a:cubicBezTo>
                  <a:cubicBezTo>
                    <a:pt x="9" y="78"/>
                    <a:pt x="5" y="62"/>
                    <a:pt x="3" y="45"/>
                  </a:cubicBezTo>
                  <a:close/>
                </a:path>
              </a:pathLst>
            </a:custGeom>
            <a:solidFill>
              <a:srgbClr val="FFF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6969125" y="4813300"/>
              <a:ext cx="354012" cy="568325"/>
            </a:xfrm>
            <a:custGeom>
              <a:avLst/>
              <a:gdLst>
                <a:gd name="T0" fmla="*/ 0 w 45"/>
                <a:gd name="T1" fmla="*/ 6 h 72"/>
                <a:gd name="T2" fmla="*/ 11 w 45"/>
                <a:gd name="T3" fmla="*/ 72 h 72"/>
                <a:gd name="T4" fmla="*/ 43 w 45"/>
                <a:gd name="T5" fmla="*/ 69 h 72"/>
                <a:gd name="T6" fmla="*/ 33 w 45"/>
                <a:gd name="T7" fmla="*/ 3 h 72"/>
                <a:gd name="T8" fmla="*/ 0 w 45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2">
                  <a:moveTo>
                    <a:pt x="0" y="6"/>
                  </a:moveTo>
                  <a:cubicBezTo>
                    <a:pt x="0" y="6"/>
                    <a:pt x="10" y="39"/>
                    <a:pt x="11" y="72"/>
                  </a:cubicBezTo>
                  <a:cubicBezTo>
                    <a:pt x="11" y="72"/>
                    <a:pt x="29" y="72"/>
                    <a:pt x="43" y="69"/>
                  </a:cubicBezTo>
                  <a:cubicBezTo>
                    <a:pt x="43" y="69"/>
                    <a:pt x="45" y="39"/>
                    <a:pt x="33" y="3"/>
                  </a:cubicBezTo>
                  <a:cubicBezTo>
                    <a:pt x="33" y="3"/>
                    <a:pt x="18" y="0"/>
                    <a:pt x="0" y="6"/>
                  </a:cubicBezTo>
                  <a:close/>
                </a:path>
              </a:pathLst>
            </a:custGeom>
            <a:solidFill>
              <a:srgbClr val="FE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4584700" y="5405438"/>
              <a:ext cx="849312" cy="433388"/>
            </a:xfrm>
            <a:custGeom>
              <a:avLst/>
              <a:gdLst>
                <a:gd name="T0" fmla="*/ 0 w 108"/>
                <a:gd name="T1" fmla="*/ 13 h 55"/>
                <a:gd name="T2" fmla="*/ 85 w 108"/>
                <a:gd name="T3" fmla="*/ 2 h 55"/>
                <a:gd name="T4" fmla="*/ 104 w 108"/>
                <a:gd name="T5" fmla="*/ 18 h 55"/>
                <a:gd name="T6" fmla="*/ 90 w 108"/>
                <a:gd name="T7" fmla="*/ 40 h 55"/>
                <a:gd name="T8" fmla="*/ 9 w 108"/>
                <a:gd name="T9" fmla="*/ 55 h 55"/>
                <a:gd name="T10" fmla="*/ 0 w 108"/>
                <a:gd name="T11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55">
                  <a:moveTo>
                    <a:pt x="0" y="13"/>
                  </a:moveTo>
                  <a:cubicBezTo>
                    <a:pt x="0" y="13"/>
                    <a:pt x="48" y="0"/>
                    <a:pt x="85" y="2"/>
                  </a:cubicBezTo>
                  <a:cubicBezTo>
                    <a:pt x="85" y="2"/>
                    <a:pt x="100" y="2"/>
                    <a:pt x="104" y="18"/>
                  </a:cubicBezTo>
                  <a:cubicBezTo>
                    <a:pt x="108" y="38"/>
                    <a:pt x="90" y="40"/>
                    <a:pt x="90" y="40"/>
                  </a:cubicBezTo>
                  <a:cubicBezTo>
                    <a:pt x="90" y="40"/>
                    <a:pt x="46" y="43"/>
                    <a:pt x="9" y="5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4443413" y="5483225"/>
              <a:ext cx="354012" cy="379413"/>
            </a:xfrm>
            <a:custGeom>
              <a:avLst/>
              <a:gdLst>
                <a:gd name="T0" fmla="*/ 30 w 45"/>
                <a:gd name="T1" fmla="*/ 44 h 48"/>
                <a:gd name="T2" fmla="*/ 5 w 45"/>
                <a:gd name="T3" fmla="*/ 30 h 48"/>
                <a:gd name="T4" fmla="*/ 15 w 45"/>
                <a:gd name="T5" fmla="*/ 3 h 48"/>
                <a:gd name="T6" fmla="*/ 41 w 45"/>
                <a:gd name="T7" fmla="*/ 17 h 48"/>
                <a:gd name="T8" fmla="*/ 30 w 45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8">
                  <a:moveTo>
                    <a:pt x="30" y="44"/>
                  </a:moveTo>
                  <a:cubicBezTo>
                    <a:pt x="20" y="48"/>
                    <a:pt x="9" y="41"/>
                    <a:pt x="5" y="30"/>
                  </a:cubicBezTo>
                  <a:cubicBezTo>
                    <a:pt x="0" y="19"/>
                    <a:pt x="5" y="7"/>
                    <a:pt x="15" y="3"/>
                  </a:cubicBezTo>
                  <a:cubicBezTo>
                    <a:pt x="25" y="0"/>
                    <a:pt x="36" y="6"/>
                    <a:pt x="41" y="17"/>
                  </a:cubicBezTo>
                  <a:cubicBezTo>
                    <a:pt x="45" y="28"/>
                    <a:pt x="40" y="40"/>
                    <a:pt x="30" y="44"/>
                  </a:cubicBez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5553075" y="5278438"/>
              <a:ext cx="849312" cy="433388"/>
            </a:xfrm>
            <a:custGeom>
              <a:avLst/>
              <a:gdLst>
                <a:gd name="T0" fmla="*/ 0 w 108"/>
                <a:gd name="T1" fmla="*/ 13 h 55"/>
                <a:gd name="T2" fmla="*/ 85 w 108"/>
                <a:gd name="T3" fmla="*/ 2 h 55"/>
                <a:gd name="T4" fmla="*/ 104 w 108"/>
                <a:gd name="T5" fmla="*/ 19 h 55"/>
                <a:gd name="T6" fmla="*/ 89 w 108"/>
                <a:gd name="T7" fmla="*/ 41 h 55"/>
                <a:gd name="T8" fmla="*/ 9 w 108"/>
                <a:gd name="T9" fmla="*/ 55 h 55"/>
                <a:gd name="T10" fmla="*/ 0 w 108"/>
                <a:gd name="T11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55">
                  <a:moveTo>
                    <a:pt x="0" y="13"/>
                  </a:moveTo>
                  <a:cubicBezTo>
                    <a:pt x="0" y="13"/>
                    <a:pt x="48" y="0"/>
                    <a:pt x="85" y="2"/>
                  </a:cubicBezTo>
                  <a:cubicBezTo>
                    <a:pt x="85" y="2"/>
                    <a:pt x="100" y="2"/>
                    <a:pt x="104" y="19"/>
                  </a:cubicBezTo>
                  <a:cubicBezTo>
                    <a:pt x="108" y="38"/>
                    <a:pt x="89" y="41"/>
                    <a:pt x="89" y="41"/>
                  </a:cubicBezTo>
                  <a:cubicBezTo>
                    <a:pt x="89" y="41"/>
                    <a:pt x="46" y="43"/>
                    <a:pt x="9" y="5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5411788" y="5357813"/>
              <a:ext cx="346075" cy="377825"/>
            </a:xfrm>
            <a:custGeom>
              <a:avLst/>
              <a:gdLst>
                <a:gd name="T0" fmla="*/ 30 w 44"/>
                <a:gd name="T1" fmla="*/ 44 h 48"/>
                <a:gd name="T2" fmla="*/ 4 w 44"/>
                <a:gd name="T3" fmla="*/ 30 h 48"/>
                <a:gd name="T4" fmla="*/ 15 w 44"/>
                <a:gd name="T5" fmla="*/ 3 h 48"/>
                <a:gd name="T6" fmla="*/ 40 w 44"/>
                <a:gd name="T7" fmla="*/ 17 h 48"/>
                <a:gd name="T8" fmla="*/ 30 w 44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30" y="44"/>
                  </a:moveTo>
                  <a:cubicBezTo>
                    <a:pt x="20" y="48"/>
                    <a:pt x="8" y="42"/>
                    <a:pt x="4" y="30"/>
                  </a:cubicBezTo>
                  <a:cubicBezTo>
                    <a:pt x="0" y="19"/>
                    <a:pt x="5" y="7"/>
                    <a:pt x="15" y="3"/>
                  </a:cubicBezTo>
                  <a:cubicBezTo>
                    <a:pt x="25" y="0"/>
                    <a:pt x="36" y="6"/>
                    <a:pt x="40" y="17"/>
                  </a:cubicBezTo>
                  <a:cubicBezTo>
                    <a:pt x="44" y="29"/>
                    <a:pt x="40" y="41"/>
                    <a:pt x="30" y="44"/>
                  </a:cubicBez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632200" y="5121275"/>
              <a:ext cx="5492750" cy="1316038"/>
            </a:xfrm>
            <a:custGeom>
              <a:avLst/>
              <a:gdLst>
                <a:gd name="T0" fmla="*/ 28 w 698"/>
                <a:gd name="T1" fmla="*/ 167 h 167"/>
                <a:gd name="T2" fmla="*/ 0 w 698"/>
                <a:gd name="T3" fmla="*/ 113 h 167"/>
                <a:gd name="T4" fmla="*/ 698 w 698"/>
                <a:gd name="T5" fmla="*/ 0 h 167"/>
                <a:gd name="T6" fmla="*/ 687 w 698"/>
                <a:gd name="T7" fmla="*/ 60 h 167"/>
                <a:gd name="T8" fmla="*/ 28 w 69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67">
                  <a:moveTo>
                    <a:pt x="28" y="167"/>
                  </a:moveTo>
                  <a:cubicBezTo>
                    <a:pt x="28" y="167"/>
                    <a:pt x="18" y="145"/>
                    <a:pt x="0" y="113"/>
                  </a:cubicBezTo>
                  <a:cubicBezTo>
                    <a:pt x="0" y="113"/>
                    <a:pt x="341" y="18"/>
                    <a:pt x="698" y="0"/>
                  </a:cubicBezTo>
                  <a:cubicBezTo>
                    <a:pt x="698" y="0"/>
                    <a:pt x="690" y="36"/>
                    <a:pt x="687" y="60"/>
                  </a:cubicBezTo>
                  <a:cubicBezTo>
                    <a:pt x="687" y="60"/>
                    <a:pt x="367" y="81"/>
                    <a:pt x="28" y="167"/>
                  </a:cubicBezTo>
                  <a:close/>
                </a:path>
              </a:pathLst>
            </a:custGeom>
            <a:solidFill>
              <a:srgbClr val="7A4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722648" y="354957"/>
            <a:ext cx="272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9BC8E7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自我推荐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005" y="636462"/>
            <a:ext cx="1716405" cy="8527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19" y="354957"/>
            <a:ext cx="1716405" cy="8527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35" y="3569736"/>
            <a:ext cx="2380686" cy="29413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938" y="4636424"/>
            <a:ext cx="2212675" cy="2079929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5293785" y="2275611"/>
            <a:ext cx="2839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DDF4F7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DDF4F7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378" y="2515161"/>
            <a:ext cx="2429098" cy="4198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nodeType="withEffect" p14:presetBounceEnd="7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2648" y="354957"/>
            <a:ext cx="272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9BC8E7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我的优点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005" y="636462"/>
            <a:ext cx="1716405" cy="8527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19" y="354957"/>
            <a:ext cx="1716405" cy="85276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56497" y="1886166"/>
            <a:ext cx="4094963" cy="1794761"/>
            <a:chOff x="1756497" y="1886166"/>
            <a:chExt cx="4094963" cy="1794761"/>
          </a:xfrm>
        </p:grpSpPr>
        <p:sp>
          <p:nvSpPr>
            <p:cNvPr id="12" name="Freeform 5"/>
            <p:cNvSpPr/>
            <p:nvPr/>
          </p:nvSpPr>
          <p:spPr bwMode="auto">
            <a:xfrm>
              <a:off x="2760825" y="2119311"/>
              <a:ext cx="3090635" cy="1344613"/>
            </a:xfrm>
            <a:custGeom>
              <a:avLst/>
              <a:gdLst>
                <a:gd name="T0" fmla="*/ 2917 w 2917"/>
                <a:gd name="T1" fmla="*/ 0 h 847"/>
                <a:gd name="T2" fmla="*/ 0 w 2917"/>
                <a:gd name="T3" fmla="*/ 0 h 847"/>
                <a:gd name="T4" fmla="*/ 0 w 2917"/>
                <a:gd name="T5" fmla="*/ 847 h 847"/>
                <a:gd name="T6" fmla="*/ 2917 w 2917"/>
                <a:gd name="T7" fmla="*/ 847 h 847"/>
                <a:gd name="T8" fmla="*/ 2328 w 2917"/>
                <a:gd name="T9" fmla="*/ 424 h 847"/>
                <a:gd name="T10" fmla="*/ 2917 w 2917"/>
                <a:gd name="T11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7" h="847">
                  <a:moveTo>
                    <a:pt x="2917" y="0"/>
                  </a:moveTo>
                  <a:lnTo>
                    <a:pt x="0" y="0"/>
                  </a:lnTo>
                  <a:lnTo>
                    <a:pt x="0" y="847"/>
                  </a:lnTo>
                  <a:lnTo>
                    <a:pt x="2917" y="847"/>
                  </a:lnTo>
                  <a:lnTo>
                    <a:pt x="2328" y="424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F3CD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6497" y="1886166"/>
              <a:ext cx="1452630" cy="1794761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3265959" y="2530007"/>
              <a:ext cx="1702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成绩优秀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45943" y="1967430"/>
            <a:ext cx="3828609" cy="1496494"/>
            <a:chOff x="6545943" y="1967430"/>
            <a:chExt cx="3828609" cy="1496494"/>
          </a:xfrm>
        </p:grpSpPr>
        <p:sp>
          <p:nvSpPr>
            <p:cNvPr id="33" name="Freeform 5"/>
            <p:cNvSpPr/>
            <p:nvPr/>
          </p:nvSpPr>
          <p:spPr bwMode="auto">
            <a:xfrm flipH="1">
              <a:off x="6545943" y="2119311"/>
              <a:ext cx="2914396" cy="1344613"/>
            </a:xfrm>
            <a:custGeom>
              <a:avLst/>
              <a:gdLst>
                <a:gd name="T0" fmla="*/ 2917 w 2917"/>
                <a:gd name="T1" fmla="*/ 0 h 847"/>
                <a:gd name="T2" fmla="*/ 0 w 2917"/>
                <a:gd name="T3" fmla="*/ 0 h 847"/>
                <a:gd name="T4" fmla="*/ 0 w 2917"/>
                <a:gd name="T5" fmla="*/ 847 h 847"/>
                <a:gd name="T6" fmla="*/ 2917 w 2917"/>
                <a:gd name="T7" fmla="*/ 847 h 847"/>
                <a:gd name="T8" fmla="*/ 2328 w 2917"/>
                <a:gd name="T9" fmla="*/ 424 h 847"/>
                <a:gd name="T10" fmla="*/ 2917 w 2917"/>
                <a:gd name="T11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7" h="847">
                  <a:moveTo>
                    <a:pt x="2917" y="0"/>
                  </a:moveTo>
                  <a:lnTo>
                    <a:pt x="0" y="0"/>
                  </a:lnTo>
                  <a:lnTo>
                    <a:pt x="0" y="847"/>
                  </a:lnTo>
                  <a:lnTo>
                    <a:pt x="2917" y="847"/>
                  </a:lnTo>
                  <a:lnTo>
                    <a:pt x="2328" y="424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A2D7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2548" y="1967430"/>
              <a:ext cx="1592004" cy="1496494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7236732" y="2506375"/>
              <a:ext cx="1702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号召力强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56497" y="4059322"/>
            <a:ext cx="4094963" cy="1794761"/>
            <a:chOff x="1756497" y="4059322"/>
            <a:chExt cx="4094963" cy="1794761"/>
          </a:xfrm>
        </p:grpSpPr>
        <p:sp>
          <p:nvSpPr>
            <p:cNvPr id="36" name="Freeform 5"/>
            <p:cNvSpPr/>
            <p:nvPr/>
          </p:nvSpPr>
          <p:spPr bwMode="auto">
            <a:xfrm>
              <a:off x="2760825" y="4292467"/>
              <a:ext cx="3090635" cy="1344613"/>
            </a:xfrm>
            <a:custGeom>
              <a:avLst/>
              <a:gdLst>
                <a:gd name="T0" fmla="*/ 2917 w 2917"/>
                <a:gd name="T1" fmla="*/ 0 h 847"/>
                <a:gd name="T2" fmla="*/ 0 w 2917"/>
                <a:gd name="T3" fmla="*/ 0 h 847"/>
                <a:gd name="T4" fmla="*/ 0 w 2917"/>
                <a:gd name="T5" fmla="*/ 847 h 847"/>
                <a:gd name="T6" fmla="*/ 2917 w 2917"/>
                <a:gd name="T7" fmla="*/ 847 h 847"/>
                <a:gd name="T8" fmla="*/ 2328 w 2917"/>
                <a:gd name="T9" fmla="*/ 424 h 847"/>
                <a:gd name="T10" fmla="*/ 2917 w 2917"/>
                <a:gd name="T11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7" h="847">
                  <a:moveTo>
                    <a:pt x="2917" y="0"/>
                  </a:moveTo>
                  <a:lnTo>
                    <a:pt x="0" y="0"/>
                  </a:lnTo>
                  <a:lnTo>
                    <a:pt x="0" y="847"/>
                  </a:lnTo>
                  <a:lnTo>
                    <a:pt x="2917" y="847"/>
                  </a:lnTo>
                  <a:lnTo>
                    <a:pt x="2328" y="424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F3CD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6497" y="4059322"/>
              <a:ext cx="1452630" cy="1794761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265959" y="4703163"/>
              <a:ext cx="1702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性格开朗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45943" y="4140586"/>
            <a:ext cx="3828609" cy="1496494"/>
            <a:chOff x="6545943" y="4140586"/>
            <a:chExt cx="3828609" cy="1496494"/>
          </a:xfrm>
        </p:grpSpPr>
        <p:sp>
          <p:nvSpPr>
            <p:cNvPr id="38" name="Freeform 5"/>
            <p:cNvSpPr/>
            <p:nvPr/>
          </p:nvSpPr>
          <p:spPr bwMode="auto">
            <a:xfrm flipH="1">
              <a:off x="6545943" y="4292467"/>
              <a:ext cx="2914396" cy="1344613"/>
            </a:xfrm>
            <a:custGeom>
              <a:avLst/>
              <a:gdLst>
                <a:gd name="T0" fmla="*/ 2917 w 2917"/>
                <a:gd name="T1" fmla="*/ 0 h 847"/>
                <a:gd name="T2" fmla="*/ 0 w 2917"/>
                <a:gd name="T3" fmla="*/ 0 h 847"/>
                <a:gd name="T4" fmla="*/ 0 w 2917"/>
                <a:gd name="T5" fmla="*/ 847 h 847"/>
                <a:gd name="T6" fmla="*/ 2917 w 2917"/>
                <a:gd name="T7" fmla="*/ 847 h 847"/>
                <a:gd name="T8" fmla="*/ 2328 w 2917"/>
                <a:gd name="T9" fmla="*/ 424 h 847"/>
                <a:gd name="T10" fmla="*/ 2917 w 2917"/>
                <a:gd name="T11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7" h="847">
                  <a:moveTo>
                    <a:pt x="2917" y="0"/>
                  </a:moveTo>
                  <a:lnTo>
                    <a:pt x="0" y="0"/>
                  </a:lnTo>
                  <a:lnTo>
                    <a:pt x="0" y="847"/>
                  </a:lnTo>
                  <a:lnTo>
                    <a:pt x="2917" y="847"/>
                  </a:lnTo>
                  <a:lnTo>
                    <a:pt x="2328" y="424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A2D7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2548" y="4140586"/>
              <a:ext cx="1592004" cy="1496494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7236732" y="4679531"/>
              <a:ext cx="1702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多才多艺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3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3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40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4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2648" y="354957"/>
            <a:ext cx="272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9BC8E7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我的爱好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005" y="636462"/>
            <a:ext cx="1716405" cy="8527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19" y="354957"/>
            <a:ext cx="1716405" cy="85276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56497" y="1886166"/>
            <a:ext cx="1452630" cy="4234064"/>
            <a:chOff x="1756497" y="1886166"/>
            <a:chExt cx="1452630" cy="4234064"/>
          </a:xfrm>
        </p:grpSpPr>
        <p:sp>
          <p:nvSpPr>
            <p:cNvPr id="12" name="Freeform 5"/>
            <p:cNvSpPr/>
            <p:nvPr/>
          </p:nvSpPr>
          <p:spPr bwMode="auto">
            <a:xfrm rot="5400000">
              <a:off x="991503" y="3902606"/>
              <a:ext cx="3090635" cy="1344613"/>
            </a:xfrm>
            <a:custGeom>
              <a:avLst/>
              <a:gdLst>
                <a:gd name="T0" fmla="*/ 2917 w 2917"/>
                <a:gd name="T1" fmla="*/ 0 h 847"/>
                <a:gd name="T2" fmla="*/ 0 w 2917"/>
                <a:gd name="T3" fmla="*/ 0 h 847"/>
                <a:gd name="T4" fmla="*/ 0 w 2917"/>
                <a:gd name="T5" fmla="*/ 847 h 847"/>
                <a:gd name="T6" fmla="*/ 2917 w 2917"/>
                <a:gd name="T7" fmla="*/ 847 h 847"/>
                <a:gd name="T8" fmla="*/ 2328 w 2917"/>
                <a:gd name="T9" fmla="*/ 424 h 847"/>
                <a:gd name="T10" fmla="*/ 2917 w 2917"/>
                <a:gd name="T11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7" h="847">
                  <a:moveTo>
                    <a:pt x="2917" y="0"/>
                  </a:moveTo>
                  <a:lnTo>
                    <a:pt x="0" y="0"/>
                  </a:lnTo>
                  <a:lnTo>
                    <a:pt x="0" y="847"/>
                  </a:lnTo>
                  <a:lnTo>
                    <a:pt x="2917" y="847"/>
                  </a:lnTo>
                  <a:lnTo>
                    <a:pt x="2328" y="424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F3CD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6497" y="1886166"/>
              <a:ext cx="1452630" cy="1794761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2105934" y="3867305"/>
              <a:ext cx="861774" cy="122084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阅读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25047" y="1886166"/>
            <a:ext cx="1592004" cy="3976562"/>
            <a:chOff x="4025047" y="1886166"/>
            <a:chExt cx="1592004" cy="3976562"/>
          </a:xfrm>
        </p:grpSpPr>
        <p:sp>
          <p:nvSpPr>
            <p:cNvPr id="20" name="Freeform 5"/>
            <p:cNvSpPr/>
            <p:nvPr/>
          </p:nvSpPr>
          <p:spPr bwMode="auto">
            <a:xfrm rot="16200000" flipH="1">
              <a:off x="3487547" y="3733223"/>
              <a:ext cx="2914396" cy="1344613"/>
            </a:xfrm>
            <a:custGeom>
              <a:avLst/>
              <a:gdLst>
                <a:gd name="T0" fmla="*/ 2917 w 2917"/>
                <a:gd name="T1" fmla="*/ 0 h 847"/>
                <a:gd name="T2" fmla="*/ 0 w 2917"/>
                <a:gd name="T3" fmla="*/ 0 h 847"/>
                <a:gd name="T4" fmla="*/ 0 w 2917"/>
                <a:gd name="T5" fmla="*/ 847 h 847"/>
                <a:gd name="T6" fmla="*/ 2917 w 2917"/>
                <a:gd name="T7" fmla="*/ 847 h 847"/>
                <a:gd name="T8" fmla="*/ 2328 w 2917"/>
                <a:gd name="T9" fmla="*/ 424 h 847"/>
                <a:gd name="T10" fmla="*/ 2917 w 2917"/>
                <a:gd name="T11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7" h="847">
                  <a:moveTo>
                    <a:pt x="2917" y="0"/>
                  </a:moveTo>
                  <a:lnTo>
                    <a:pt x="0" y="0"/>
                  </a:lnTo>
                  <a:lnTo>
                    <a:pt x="0" y="847"/>
                  </a:lnTo>
                  <a:lnTo>
                    <a:pt x="2917" y="847"/>
                  </a:lnTo>
                  <a:lnTo>
                    <a:pt x="2328" y="424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A2D7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5047" y="1886166"/>
              <a:ext cx="1592004" cy="1496494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4513858" y="3795105"/>
              <a:ext cx="861774" cy="122084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绘画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36749" y="1886166"/>
            <a:ext cx="1452630" cy="4234064"/>
            <a:chOff x="6536749" y="1886166"/>
            <a:chExt cx="1452630" cy="4234064"/>
          </a:xfrm>
        </p:grpSpPr>
        <p:sp>
          <p:nvSpPr>
            <p:cNvPr id="18" name="Freeform 5"/>
            <p:cNvSpPr/>
            <p:nvPr/>
          </p:nvSpPr>
          <p:spPr bwMode="auto">
            <a:xfrm rot="5400000">
              <a:off x="5771755" y="3902606"/>
              <a:ext cx="3090635" cy="1344613"/>
            </a:xfrm>
            <a:custGeom>
              <a:avLst/>
              <a:gdLst>
                <a:gd name="T0" fmla="*/ 2917 w 2917"/>
                <a:gd name="T1" fmla="*/ 0 h 847"/>
                <a:gd name="T2" fmla="*/ 0 w 2917"/>
                <a:gd name="T3" fmla="*/ 0 h 847"/>
                <a:gd name="T4" fmla="*/ 0 w 2917"/>
                <a:gd name="T5" fmla="*/ 847 h 847"/>
                <a:gd name="T6" fmla="*/ 2917 w 2917"/>
                <a:gd name="T7" fmla="*/ 847 h 847"/>
                <a:gd name="T8" fmla="*/ 2328 w 2917"/>
                <a:gd name="T9" fmla="*/ 424 h 847"/>
                <a:gd name="T10" fmla="*/ 2917 w 2917"/>
                <a:gd name="T11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7" h="847">
                  <a:moveTo>
                    <a:pt x="2917" y="0"/>
                  </a:moveTo>
                  <a:lnTo>
                    <a:pt x="0" y="0"/>
                  </a:lnTo>
                  <a:lnTo>
                    <a:pt x="0" y="847"/>
                  </a:lnTo>
                  <a:lnTo>
                    <a:pt x="2917" y="847"/>
                  </a:lnTo>
                  <a:lnTo>
                    <a:pt x="2328" y="424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F3CD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6749" y="1886166"/>
              <a:ext cx="1452630" cy="1794761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6886185" y="3876369"/>
              <a:ext cx="861774" cy="122084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艺术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82548" y="1967430"/>
            <a:ext cx="1592004" cy="3976562"/>
            <a:chOff x="8782548" y="1967430"/>
            <a:chExt cx="1592004" cy="3976562"/>
          </a:xfrm>
        </p:grpSpPr>
        <p:sp>
          <p:nvSpPr>
            <p:cNvPr id="33" name="Freeform 5"/>
            <p:cNvSpPr/>
            <p:nvPr/>
          </p:nvSpPr>
          <p:spPr bwMode="auto">
            <a:xfrm rot="16200000" flipH="1">
              <a:off x="8245048" y="3814487"/>
              <a:ext cx="2914396" cy="1344613"/>
            </a:xfrm>
            <a:custGeom>
              <a:avLst/>
              <a:gdLst>
                <a:gd name="T0" fmla="*/ 2917 w 2917"/>
                <a:gd name="T1" fmla="*/ 0 h 847"/>
                <a:gd name="T2" fmla="*/ 0 w 2917"/>
                <a:gd name="T3" fmla="*/ 0 h 847"/>
                <a:gd name="T4" fmla="*/ 0 w 2917"/>
                <a:gd name="T5" fmla="*/ 847 h 847"/>
                <a:gd name="T6" fmla="*/ 2917 w 2917"/>
                <a:gd name="T7" fmla="*/ 847 h 847"/>
                <a:gd name="T8" fmla="*/ 2328 w 2917"/>
                <a:gd name="T9" fmla="*/ 424 h 847"/>
                <a:gd name="T10" fmla="*/ 2917 w 2917"/>
                <a:gd name="T11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7" h="847">
                  <a:moveTo>
                    <a:pt x="2917" y="0"/>
                  </a:moveTo>
                  <a:lnTo>
                    <a:pt x="0" y="0"/>
                  </a:lnTo>
                  <a:lnTo>
                    <a:pt x="0" y="847"/>
                  </a:lnTo>
                  <a:lnTo>
                    <a:pt x="2917" y="847"/>
                  </a:lnTo>
                  <a:lnTo>
                    <a:pt x="2328" y="424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A2D7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2548" y="1967430"/>
              <a:ext cx="1592004" cy="149649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271359" y="3838003"/>
              <a:ext cx="861774" cy="122084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运动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57" y="4405529"/>
            <a:ext cx="1716405" cy="85276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343" y="3014543"/>
            <a:ext cx="1716405" cy="852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2648" y="354957"/>
            <a:ext cx="272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9BC8E7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我的荣誉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005" y="636462"/>
            <a:ext cx="1716405" cy="8527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19" y="354957"/>
            <a:ext cx="1716405" cy="85276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025530" y="2609718"/>
            <a:ext cx="1600720" cy="3055998"/>
            <a:chOff x="2025530" y="2609718"/>
            <a:chExt cx="1600720" cy="3055998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2826923" y="3784443"/>
              <a:ext cx="656506" cy="1881273"/>
            </a:xfrm>
            <a:prstGeom prst="line">
              <a:avLst/>
            </a:prstGeom>
            <a:ln>
              <a:solidFill>
                <a:srgbClr val="9BC8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89795">
              <a:off x="2025530" y="2609718"/>
              <a:ext cx="1600720" cy="1649944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2176897" y="3199668"/>
              <a:ext cx="11955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请输入你的题目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99320" y="1541246"/>
            <a:ext cx="1600720" cy="3887097"/>
            <a:chOff x="4499320" y="1541246"/>
            <a:chExt cx="1600720" cy="3887097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5249286" y="2799292"/>
              <a:ext cx="1" cy="2629051"/>
            </a:xfrm>
            <a:prstGeom prst="line">
              <a:avLst/>
            </a:prstGeom>
            <a:ln>
              <a:solidFill>
                <a:srgbClr val="9BC8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78780">
              <a:off x="4499320" y="1541246"/>
              <a:ext cx="1600720" cy="1649944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4685167" y="2073830"/>
              <a:ext cx="11955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请输入你的题目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28909" y="3033243"/>
            <a:ext cx="1600720" cy="2821302"/>
            <a:chOff x="6528909" y="3033243"/>
            <a:chExt cx="1600720" cy="2821302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6533329" y="4257974"/>
              <a:ext cx="627219" cy="1596571"/>
            </a:xfrm>
            <a:prstGeom prst="line">
              <a:avLst/>
            </a:prstGeom>
            <a:ln>
              <a:solidFill>
                <a:srgbClr val="9BC8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8909" y="3033243"/>
              <a:ext cx="1600720" cy="1649944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6594254" y="3565827"/>
              <a:ext cx="11955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请输入你的题目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647410" y="2440937"/>
            <a:ext cx="1600720" cy="2856777"/>
            <a:chOff x="8647410" y="2440937"/>
            <a:chExt cx="1600720" cy="2856777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8647410" y="3701143"/>
              <a:ext cx="627219" cy="1596571"/>
            </a:xfrm>
            <a:prstGeom prst="line">
              <a:avLst/>
            </a:prstGeom>
            <a:ln>
              <a:solidFill>
                <a:srgbClr val="9BC8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7410" y="2440937"/>
              <a:ext cx="1600720" cy="1649944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8811490" y="2963483"/>
              <a:ext cx="11955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请输入你的题目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28" y="5148519"/>
            <a:ext cx="6958584" cy="1709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4" fill="hold" nodeType="after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4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4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4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4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2648" y="354957"/>
            <a:ext cx="272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9BC8E7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我的奖状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005" y="636462"/>
            <a:ext cx="1716405" cy="8527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19" y="354957"/>
            <a:ext cx="1716405" cy="852762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594139" y="1990724"/>
            <a:ext cx="2257017" cy="1619252"/>
            <a:chOff x="1045694" y="2219325"/>
            <a:chExt cx="2668587" cy="1914525"/>
          </a:xfrm>
        </p:grpSpPr>
        <p:sp>
          <p:nvSpPr>
            <p:cNvPr id="20" name="矩形: 圆角 19"/>
            <p:cNvSpPr/>
            <p:nvPr/>
          </p:nvSpPr>
          <p:spPr>
            <a:xfrm>
              <a:off x="1045694" y="2219325"/>
              <a:ext cx="2668587" cy="1914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1330206" y="2421089"/>
              <a:ext cx="2106122" cy="1510996"/>
            </a:xfrm>
            <a:prstGeom prst="roundRect">
              <a:avLst/>
            </a:prstGeom>
            <a:solidFill>
              <a:srgbClr val="9BC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1451841" y="2510707"/>
              <a:ext cx="1856292" cy="133176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35668" y="1990726"/>
            <a:ext cx="2257017" cy="1619252"/>
            <a:chOff x="1045694" y="2219325"/>
            <a:chExt cx="2668587" cy="1914525"/>
          </a:xfrm>
        </p:grpSpPr>
        <p:sp>
          <p:nvSpPr>
            <p:cNvPr id="25" name="矩形: 圆角 24"/>
            <p:cNvSpPr/>
            <p:nvPr/>
          </p:nvSpPr>
          <p:spPr>
            <a:xfrm>
              <a:off x="1045694" y="2219325"/>
              <a:ext cx="2668587" cy="1914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1330206" y="2421089"/>
              <a:ext cx="2106122" cy="1510996"/>
            </a:xfrm>
            <a:prstGeom prst="roundRect">
              <a:avLst/>
            </a:prstGeom>
            <a:solidFill>
              <a:srgbClr val="9BC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1451841" y="2510707"/>
              <a:ext cx="1856292" cy="133176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94138" y="4277730"/>
            <a:ext cx="2257017" cy="1619252"/>
            <a:chOff x="1045694" y="2219325"/>
            <a:chExt cx="2668587" cy="1914525"/>
          </a:xfrm>
        </p:grpSpPr>
        <p:sp>
          <p:nvSpPr>
            <p:cNvPr id="29" name="矩形: 圆角 28"/>
            <p:cNvSpPr/>
            <p:nvPr/>
          </p:nvSpPr>
          <p:spPr>
            <a:xfrm>
              <a:off x="1045694" y="2219325"/>
              <a:ext cx="2668587" cy="1914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1330206" y="2421089"/>
              <a:ext cx="2106122" cy="1510996"/>
            </a:xfrm>
            <a:prstGeom prst="roundRect">
              <a:avLst/>
            </a:prstGeom>
            <a:solidFill>
              <a:srgbClr val="9BC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451841" y="2510707"/>
              <a:ext cx="1856292" cy="133176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135668" y="4277730"/>
            <a:ext cx="2257017" cy="1619252"/>
            <a:chOff x="1045694" y="2219325"/>
            <a:chExt cx="2668587" cy="1914525"/>
          </a:xfrm>
        </p:grpSpPr>
        <p:sp>
          <p:nvSpPr>
            <p:cNvPr id="43" name="矩形: 圆角 42"/>
            <p:cNvSpPr/>
            <p:nvPr/>
          </p:nvSpPr>
          <p:spPr>
            <a:xfrm>
              <a:off x="1045694" y="2219325"/>
              <a:ext cx="2668587" cy="19145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1330206" y="2421089"/>
              <a:ext cx="2106122" cy="1510996"/>
            </a:xfrm>
            <a:prstGeom prst="roundRect">
              <a:avLst/>
            </a:prstGeom>
            <a:solidFill>
              <a:srgbClr val="9BC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1451841" y="2510707"/>
              <a:ext cx="1856292" cy="133176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24" y="3522836"/>
            <a:ext cx="2380686" cy="2941397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938" y="4636424"/>
            <a:ext cx="2212675" cy="2079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4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2648" y="354957"/>
            <a:ext cx="272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9BC8E7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我的梦想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005" y="636462"/>
            <a:ext cx="1716405" cy="8527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19" y="354957"/>
            <a:ext cx="1716405" cy="85276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4" y="3522836"/>
            <a:ext cx="2380686" cy="2941397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938" y="4636424"/>
            <a:ext cx="2212675" cy="2079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2852169" y="1180770"/>
            <a:ext cx="6321960" cy="23145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08" y="3663384"/>
            <a:ext cx="1323941" cy="65777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66" y="4489197"/>
            <a:ext cx="775702" cy="3853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428" y="3997373"/>
            <a:ext cx="1613663" cy="295198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342" y="5042628"/>
            <a:ext cx="647054" cy="321476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070048" y="2386144"/>
            <a:ext cx="3886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18FBA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7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6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宽屏</PresentationFormat>
  <Paragraphs>35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方正胖头鱼简体</vt:lpstr>
      <vt:lpstr>华康少女文字W5(P)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13</cp:revision>
  <dcterms:created xsi:type="dcterms:W3CDTF">2017-07-10T06:07:00Z</dcterms:created>
  <dcterms:modified xsi:type="dcterms:W3CDTF">2021-01-05T16:04:38Z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